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2" r:id="rId2"/>
  </p:sldMasterIdLst>
  <p:notesMasterIdLst>
    <p:notesMasterId r:id="rId3"/>
  </p:notesMasterIdLst>
  <p:sldIdLst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83" r:id="rId23"/>
    <p:sldId id="287" r:id="rId24"/>
  </p:sldIdLst>
  <p:sldSz cx="12192000" cy="6858000"/>
  <p:notesSz cx="6858000" cy="9144000"/>
  <p:custDataLst>
    <p:tags r:id="rId25"/>
  </p:custDataLst>
  <p:defaultTextStyle>
    <a:defPPr>
      <a:defRPr lang="zh-CN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Arial" pitchFamily="34" charset="0"/>
        <a:ea typeface="宋体" pitchFamily="2" charset="-122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Arial" pitchFamily="34" charset="0"/>
        <a:ea typeface="宋体" pitchFamily="2" charset="-122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Arial" pitchFamily="34" charset="0"/>
        <a:ea typeface="宋体" pitchFamily="2" charset="-122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Arial" pitchFamily="34" charset="0"/>
        <a:ea typeface="宋体" pitchFamily="2" charset="-122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Arial" pitchFamily="34" charset="0"/>
        <a:ea typeface="宋体" pitchFamily="2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tags" Target="tags/tag61.xml" /><Relationship Id="rId26" Type="http://schemas.openxmlformats.org/officeDocument/2006/relationships/presProps" Target="presProps.xml" /><Relationship Id="rId27" Type="http://schemas.openxmlformats.org/officeDocument/2006/relationships/viewProps" Target="viewProps.xml" /><Relationship Id="rId28" Type="http://schemas.openxmlformats.org/officeDocument/2006/relationships/theme" Target="theme/theme1.xml" /><Relationship Id="rId29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307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endParaRPr lang="zh-CN" altLang="zh-CN" sz="1200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r" eaLnBrk="1" hangingPunct="1"/>
            <a:fld id="{4B50B12D-BCF0-4F01-8008-AD882A903137}" type="datetime1">
              <a:rPr lang="zh-CN" altLang="en-US" sz="1800"/>
              <a:t>*</a:t>
            </a:fld>
            <a:endParaRPr lang="zh-CN" altLang="en-US" sz="1200"/>
          </a:p>
        </p:txBody>
      </p:sp>
      <p:sp>
        <p:nvSpPr>
          <p:cNvPr id="3076" name="幻灯片图像占位符 3" title="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noFill/>
            <a:miter lim="800000"/>
          </a:ln>
        </p:spPr>
      </p:sp>
      <p:sp>
        <p:nvSpPr>
          <p:cNvPr id="307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 anchorCtr="0"/>
          <a:lstStyle>
            <a:defPPr>
              <a:defRPr lang="zh-CN"/>
            </a:defPPr>
            <a:lvl1pPr marL="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lang="zh-CN" altLang="en-US" sz="1200">
                <a:solidFill>
                  <a:schemeClr val="tx1"/>
                </a:solidFill>
                <a:latin typeface="Arial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lang="zh-CN" altLang="en-US" sz="1200">
                <a:solidFill>
                  <a:schemeClr val="tx1"/>
                </a:solidFill>
                <a:latin typeface="Arial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lang="zh-CN" altLang="en-US" sz="1200">
                <a:solidFill>
                  <a:schemeClr val="tx1"/>
                </a:solidFill>
                <a:latin typeface="Arial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lang="zh-CN" altLang="en-US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0" indent="0" defTabSz="0"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  <a:endParaRPr lang="zh-CN" altLang="en-US" sz="1200"/>
          </a:p>
          <a:p>
            <a:pPr marL="0" lvl="0" indent="0" defTabSz="0">
              <a:spcBef>
                <a:spcPct val="30000"/>
              </a:spcBef>
            </a:pPr>
            <a:r>
              <a:rPr lang="zh-CN" altLang="en-US" sz="1200"/>
              <a:t>第二级</a:t>
            </a:r>
            <a:endParaRPr lang="zh-CN" altLang="en-US" sz="1200"/>
          </a:p>
          <a:p>
            <a:pPr marL="0" lvl="0" indent="0" defTabSz="0">
              <a:spcBef>
                <a:spcPct val="30000"/>
              </a:spcBef>
            </a:pPr>
            <a:r>
              <a:rPr lang="zh-CN" altLang="en-US" sz="1200"/>
              <a:t>第三级</a:t>
            </a:r>
            <a:endParaRPr lang="zh-CN" altLang="en-US" sz="1200"/>
          </a:p>
          <a:p>
            <a:pPr marL="0" lvl="0" indent="0" defTabSz="0">
              <a:spcBef>
                <a:spcPct val="30000"/>
              </a:spcBef>
            </a:pPr>
            <a:r>
              <a:rPr lang="zh-CN" altLang="en-US" sz="1200"/>
              <a:t>第四级</a:t>
            </a:r>
            <a:endParaRPr lang="zh-CN" altLang="en-US" sz="1200"/>
          </a:p>
          <a:p>
            <a:pPr marL="0" lvl="0" indent="0" defTabSz="0">
              <a:spcBef>
                <a:spcPct val="30000"/>
              </a:spcBef>
            </a:pPr>
            <a:r>
              <a:rPr lang="zh-CN" altLang="en-US" sz="1200"/>
              <a:t>第五级</a:t>
            </a:r>
            <a:endParaRPr lang="zh-CN" altLang="en-US" sz="1200"/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/>
            <a:endParaRPr lang="zh-CN" altLang="zh-CN" sz="1200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r" eaLnBrk="1" hangingPunct="1"/>
            <a:fld id="{2232BAD5-227F-4CC6-B700-63A1542F32E3}" type="slidenum">
              <a:rPr lang="zh-CN" altLang="en-US" sz="1800"/>
              <a:t>‹#›</a:t>
            </a:fld>
            <a:endParaRPr lang="en-US" altLang="zh-CN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4577" name="幻灯片图像占位符 1" title="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4578" name="备注占位符 2" title=""/>
          <p:cNvSpPr>
            <a:spLocks noGrp="1"/>
          </p:cNvSpPr>
          <p:nvPr>
            <p:ph type="body" idx="4294967295"/>
          </p:nvPr>
        </p:nvSpPr>
        <p:spPr>
          <a:xfrm flipH="1">
            <a:off x="0" y="0"/>
            <a:ext cx="0" cy="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0" indent="0" algn="l" defTabSz="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24579" name="灯片编号占位符 3" title="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r" eaLnBrk="1" hangingPunct="1"/>
            <a:fld id="{7ADBDCDD-5D4E-49AD-8AAE-6822054FFF1B}" type="slidenum">
              <a:rPr lang="zh-CN" altLang="en-US" sz="1200">
                <a:solidFill>
                  <a:srgbClr val="000000"/>
                </a:solidFill>
                <a:latin typeface="Calibri" pitchFamily="34" charset="0"/>
              </a:rPr>
              <a:t>20</a:t>
            </a:fld>
            <a:endParaRPr lang="zh-CN" alt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itchFamily="2" charset="-122"/>
              </a:rPr>
              <a:t>21</a:t>
            </a:fld>
            <a:endParaRPr lang="zh-CN" altLang="en-US" sz="1200">
              <a:solidFill>
                <a:srgbClr val="000000"/>
              </a:solidFill>
              <a:latin typeface="Calibri"/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10" Type="http://schemas.openxmlformats.org/officeDocument/2006/relationships/slideLayout" Target="../slideLayouts/slideLayout22.xml" /><Relationship Id="rId11" Type="http://schemas.openxmlformats.org/officeDocument/2006/relationships/slideLayout" Target="../slideLayouts/slideLayout23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3" Type="http://schemas.openxmlformats.org/officeDocument/2006/relationships/slideLayout" Target="../slideLayouts/slideLayout15.xml" /><Relationship Id="rId4" Type="http://schemas.openxmlformats.org/officeDocument/2006/relationships/slideLayout" Target="../slideLayouts/slideLayout16.xml" /><Relationship Id="rId5" Type="http://schemas.openxmlformats.org/officeDocument/2006/relationships/slideLayout" Target="../slideLayouts/slideLayout17.xml" /><Relationship Id="rId6" Type="http://schemas.openxmlformats.org/officeDocument/2006/relationships/slideLayout" Target="../slideLayouts/slideLayout18.xml" /><Relationship Id="rId7" Type="http://schemas.openxmlformats.org/officeDocument/2006/relationships/slideLayout" Target="../slideLayouts/slideLayout19.xml" /><Relationship Id="rId8" Type="http://schemas.openxmlformats.org/officeDocument/2006/relationships/slideLayout" Target="../slideLayouts/slideLayout20.xml" /><Relationship Id="rId9" Type="http://schemas.openxmlformats.org/officeDocument/2006/relationships/slideLayout" Target="../slideLayouts/slideLayout2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FFAEF"/>
        </a:solidFill>
      </p:bgPr>
    </p:bg>
    <p:spTree>
      <p:nvGrpSpPr>
        <p:cNvPr id="1" name="" title=""/>
        <p:cNvGrpSpPr/>
        <p:nvPr/>
      </p:nvGrpSpPr>
      <p:grpSpPr/>
      <p:grpSp>
        <p:nvGrpSpPr>
          <p:cNvPr id="1026" name="组合 2243" title=""/>
          <p:cNvGrpSpPr/>
          <p:nvPr/>
        </p:nvGrpSpPr>
        <p:grpSpPr>
          <a:xfrm rot="5400000">
            <a:off x="2667000" y="-2667000"/>
            <a:ext cx="6858000" cy="12192000"/>
            <a:chExt cx="8756651" cy="12495213"/>
          </a:xfrm>
        </p:grpSpPr>
        <p:sp>
          <p:nvSpPr>
            <p:cNvPr id="1027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8756651" cy="12495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lang="zh-CN" altLang="en-US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lang="zh-CN" altLang="en-US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lang="zh-CN" altLang="en-US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lang="zh-CN" altLang="en-US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lvl="0" eaLnBrk="1" hangingPunct="1"/>
              <a:endParaRPr lang="zh-CN" altLang="zh-CN" sz="1800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sp>
          <p:nvSpPr>
            <p:cNvPr id="1028" name="Freeform 7" title=""/>
            <p:cNvSpPr>
              <a:spLocks noEditPoints="1"/>
            </p:cNvSpPr>
            <p:nvPr/>
          </p:nvSpPr>
          <p:spPr>
            <a:xfrm>
              <a:off x="0" y="0"/>
              <a:ext cx="1136650" cy="1136650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716" h="716">
                  <a:moveTo>
                    <a:pt x="196" y="452"/>
                  </a:moveTo>
                  <a:lnTo>
                    <a:pt x="0" y="650"/>
                  </a:lnTo>
                  <a:lnTo>
                    <a:pt x="0" y="716"/>
                  </a:lnTo>
                  <a:lnTo>
                    <a:pt x="231" y="487"/>
                  </a:lnTo>
                  <a:lnTo>
                    <a:pt x="196" y="452"/>
                  </a:lnTo>
                  <a:close/>
                  <a:moveTo>
                    <a:pt x="288" y="362"/>
                  </a:moveTo>
                  <a:lnTo>
                    <a:pt x="215" y="435"/>
                  </a:lnTo>
                  <a:lnTo>
                    <a:pt x="248" y="468"/>
                  </a:lnTo>
                  <a:lnTo>
                    <a:pt x="321" y="395"/>
                  </a:lnTo>
                  <a:lnTo>
                    <a:pt x="288" y="362"/>
                  </a:lnTo>
                  <a:close/>
                  <a:moveTo>
                    <a:pt x="394" y="255"/>
                  </a:moveTo>
                  <a:lnTo>
                    <a:pt x="321" y="329"/>
                  </a:lnTo>
                  <a:lnTo>
                    <a:pt x="354" y="362"/>
                  </a:lnTo>
                  <a:lnTo>
                    <a:pt x="427" y="289"/>
                  </a:lnTo>
                  <a:lnTo>
                    <a:pt x="394" y="255"/>
                  </a:lnTo>
                  <a:close/>
                  <a:moveTo>
                    <a:pt x="716" y="0"/>
                  </a:moveTo>
                  <a:lnTo>
                    <a:pt x="650" y="0"/>
                  </a:lnTo>
                  <a:lnTo>
                    <a:pt x="411" y="239"/>
                  </a:lnTo>
                  <a:lnTo>
                    <a:pt x="444" y="272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" name="Freeform 8" title=""/>
            <p:cNvSpPr>
              <a:spLocks noEditPoints="1"/>
            </p:cNvSpPr>
            <p:nvPr/>
          </p:nvSpPr>
          <p:spPr>
            <a:xfrm>
              <a:off x="0" y="0"/>
              <a:ext cx="1136650" cy="1136650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716" h="716">
                  <a:moveTo>
                    <a:pt x="196" y="452"/>
                  </a:moveTo>
                  <a:lnTo>
                    <a:pt x="0" y="650"/>
                  </a:lnTo>
                  <a:lnTo>
                    <a:pt x="0" y="716"/>
                  </a:lnTo>
                  <a:lnTo>
                    <a:pt x="231" y="487"/>
                  </a:lnTo>
                  <a:lnTo>
                    <a:pt x="196" y="452"/>
                  </a:lnTo>
                  <a:moveTo>
                    <a:pt x="288" y="362"/>
                  </a:moveTo>
                  <a:lnTo>
                    <a:pt x="215" y="435"/>
                  </a:lnTo>
                  <a:lnTo>
                    <a:pt x="248" y="468"/>
                  </a:lnTo>
                  <a:lnTo>
                    <a:pt x="321" y="395"/>
                  </a:lnTo>
                  <a:lnTo>
                    <a:pt x="288" y="362"/>
                  </a:lnTo>
                  <a:moveTo>
                    <a:pt x="394" y="255"/>
                  </a:moveTo>
                  <a:lnTo>
                    <a:pt x="321" y="329"/>
                  </a:lnTo>
                  <a:lnTo>
                    <a:pt x="354" y="362"/>
                  </a:lnTo>
                  <a:lnTo>
                    <a:pt x="427" y="289"/>
                  </a:lnTo>
                  <a:lnTo>
                    <a:pt x="394" y="255"/>
                  </a:lnTo>
                  <a:moveTo>
                    <a:pt x="716" y="0"/>
                  </a:moveTo>
                  <a:lnTo>
                    <a:pt x="650" y="0"/>
                  </a:lnTo>
                  <a:lnTo>
                    <a:pt x="411" y="239"/>
                  </a:lnTo>
                  <a:lnTo>
                    <a:pt x="444" y="272"/>
                  </a:lnTo>
                  <a:lnTo>
                    <a:pt x="7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" name="Freeform 9" title=""/>
            <p:cNvSpPr>
              <a:spLocks noEditPoints="1"/>
            </p:cNvSpPr>
            <p:nvPr/>
          </p:nvSpPr>
          <p:spPr>
            <a:xfrm>
              <a:off x="0" y="0"/>
              <a:ext cx="3071813" cy="3070225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935" h="1934">
                  <a:moveTo>
                    <a:pt x="196" y="1671"/>
                  </a:moveTo>
                  <a:lnTo>
                    <a:pt x="0" y="1867"/>
                  </a:lnTo>
                  <a:lnTo>
                    <a:pt x="0" y="1934"/>
                  </a:lnTo>
                  <a:lnTo>
                    <a:pt x="229" y="1704"/>
                  </a:lnTo>
                  <a:lnTo>
                    <a:pt x="196" y="1671"/>
                  </a:lnTo>
                  <a:close/>
                  <a:moveTo>
                    <a:pt x="288" y="1579"/>
                  </a:moveTo>
                  <a:lnTo>
                    <a:pt x="212" y="1655"/>
                  </a:lnTo>
                  <a:lnTo>
                    <a:pt x="245" y="1688"/>
                  </a:lnTo>
                  <a:lnTo>
                    <a:pt x="321" y="1612"/>
                  </a:lnTo>
                  <a:lnTo>
                    <a:pt x="288" y="1579"/>
                  </a:lnTo>
                  <a:close/>
                  <a:moveTo>
                    <a:pt x="394" y="1473"/>
                  </a:moveTo>
                  <a:lnTo>
                    <a:pt x="321" y="1546"/>
                  </a:lnTo>
                  <a:lnTo>
                    <a:pt x="354" y="1579"/>
                  </a:lnTo>
                  <a:lnTo>
                    <a:pt x="427" y="1506"/>
                  </a:lnTo>
                  <a:lnTo>
                    <a:pt x="394" y="1473"/>
                  </a:lnTo>
                  <a:close/>
                  <a:moveTo>
                    <a:pt x="806" y="1061"/>
                  </a:moveTo>
                  <a:lnTo>
                    <a:pt x="411" y="1456"/>
                  </a:lnTo>
                  <a:lnTo>
                    <a:pt x="444" y="1489"/>
                  </a:lnTo>
                  <a:lnTo>
                    <a:pt x="839" y="1094"/>
                  </a:lnTo>
                  <a:lnTo>
                    <a:pt x="806" y="1061"/>
                  </a:lnTo>
                  <a:close/>
                  <a:moveTo>
                    <a:pt x="895" y="972"/>
                  </a:moveTo>
                  <a:lnTo>
                    <a:pt x="822" y="1045"/>
                  </a:lnTo>
                  <a:lnTo>
                    <a:pt x="855" y="1078"/>
                  </a:lnTo>
                  <a:lnTo>
                    <a:pt x="928" y="1005"/>
                  </a:lnTo>
                  <a:lnTo>
                    <a:pt x="895" y="972"/>
                  </a:lnTo>
                  <a:close/>
                  <a:moveTo>
                    <a:pt x="1004" y="863"/>
                  </a:moveTo>
                  <a:lnTo>
                    <a:pt x="928" y="938"/>
                  </a:lnTo>
                  <a:lnTo>
                    <a:pt x="964" y="972"/>
                  </a:lnTo>
                  <a:lnTo>
                    <a:pt x="1037" y="898"/>
                  </a:lnTo>
                  <a:lnTo>
                    <a:pt x="1004" y="863"/>
                  </a:lnTo>
                  <a:close/>
                  <a:moveTo>
                    <a:pt x="1415" y="454"/>
                  </a:moveTo>
                  <a:lnTo>
                    <a:pt x="1021" y="846"/>
                  </a:lnTo>
                  <a:lnTo>
                    <a:pt x="1054" y="879"/>
                  </a:lnTo>
                  <a:lnTo>
                    <a:pt x="1448" y="487"/>
                  </a:lnTo>
                  <a:lnTo>
                    <a:pt x="1415" y="454"/>
                  </a:lnTo>
                  <a:close/>
                  <a:moveTo>
                    <a:pt x="1505" y="362"/>
                  </a:moveTo>
                  <a:lnTo>
                    <a:pt x="1432" y="437"/>
                  </a:lnTo>
                  <a:lnTo>
                    <a:pt x="1465" y="471"/>
                  </a:lnTo>
                  <a:lnTo>
                    <a:pt x="1538" y="395"/>
                  </a:lnTo>
                  <a:lnTo>
                    <a:pt x="1505" y="362"/>
                  </a:lnTo>
                  <a:close/>
                  <a:moveTo>
                    <a:pt x="1614" y="255"/>
                  </a:moveTo>
                  <a:lnTo>
                    <a:pt x="1538" y="329"/>
                  </a:lnTo>
                  <a:lnTo>
                    <a:pt x="1571" y="362"/>
                  </a:lnTo>
                  <a:lnTo>
                    <a:pt x="1647" y="289"/>
                  </a:lnTo>
                  <a:lnTo>
                    <a:pt x="1614" y="255"/>
                  </a:lnTo>
                  <a:close/>
                  <a:moveTo>
                    <a:pt x="1935" y="0"/>
                  </a:moveTo>
                  <a:lnTo>
                    <a:pt x="1869" y="0"/>
                  </a:lnTo>
                  <a:lnTo>
                    <a:pt x="1630" y="239"/>
                  </a:lnTo>
                  <a:lnTo>
                    <a:pt x="1663" y="272"/>
                  </a:lnTo>
                  <a:lnTo>
                    <a:pt x="1935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" name="Freeform 10" title=""/>
            <p:cNvSpPr>
              <a:spLocks noEditPoints="1"/>
            </p:cNvSpPr>
            <p:nvPr/>
          </p:nvSpPr>
          <p:spPr>
            <a:xfrm>
              <a:off x="0" y="0"/>
              <a:ext cx="3071813" cy="3070225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935" h="1934">
                  <a:moveTo>
                    <a:pt x="196" y="1671"/>
                  </a:moveTo>
                  <a:lnTo>
                    <a:pt x="0" y="1867"/>
                  </a:lnTo>
                  <a:lnTo>
                    <a:pt x="0" y="1934"/>
                  </a:lnTo>
                  <a:lnTo>
                    <a:pt x="229" y="1704"/>
                  </a:lnTo>
                  <a:lnTo>
                    <a:pt x="196" y="1671"/>
                  </a:lnTo>
                  <a:moveTo>
                    <a:pt x="288" y="1579"/>
                  </a:moveTo>
                  <a:lnTo>
                    <a:pt x="212" y="1655"/>
                  </a:lnTo>
                  <a:lnTo>
                    <a:pt x="245" y="1688"/>
                  </a:lnTo>
                  <a:lnTo>
                    <a:pt x="321" y="1612"/>
                  </a:lnTo>
                  <a:lnTo>
                    <a:pt x="288" y="1579"/>
                  </a:lnTo>
                  <a:moveTo>
                    <a:pt x="394" y="1473"/>
                  </a:moveTo>
                  <a:lnTo>
                    <a:pt x="321" y="1546"/>
                  </a:lnTo>
                  <a:lnTo>
                    <a:pt x="354" y="1579"/>
                  </a:lnTo>
                  <a:lnTo>
                    <a:pt x="427" y="1506"/>
                  </a:lnTo>
                  <a:lnTo>
                    <a:pt x="394" y="1473"/>
                  </a:lnTo>
                  <a:moveTo>
                    <a:pt x="806" y="1061"/>
                  </a:moveTo>
                  <a:lnTo>
                    <a:pt x="411" y="1456"/>
                  </a:lnTo>
                  <a:lnTo>
                    <a:pt x="444" y="1489"/>
                  </a:lnTo>
                  <a:lnTo>
                    <a:pt x="839" y="1094"/>
                  </a:lnTo>
                  <a:lnTo>
                    <a:pt x="806" y="1061"/>
                  </a:lnTo>
                  <a:moveTo>
                    <a:pt x="895" y="972"/>
                  </a:moveTo>
                  <a:lnTo>
                    <a:pt x="822" y="1045"/>
                  </a:lnTo>
                  <a:lnTo>
                    <a:pt x="855" y="1078"/>
                  </a:lnTo>
                  <a:lnTo>
                    <a:pt x="928" y="1005"/>
                  </a:lnTo>
                  <a:lnTo>
                    <a:pt x="895" y="972"/>
                  </a:lnTo>
                  <a:moveTo>
                    <a:pt x="1004" y="863"/>
                  </a:moveTo>
                  <a:lnTo>
                    <a:pt x="928" y="938"/>
                  </a:lnTo>
                  <a:lnTo>
                    <a:pt x="964" y="972"/>
                  </a:lnTo>
                  <a:lnTo>
                    <a:pt x="1037" y="898"/>
                  </a:lnTo>
                  <a:lnTo>
                    <a:pt x="1004" y="863"/>
                  </a:lnTo>
                  <a:moveTo>
                    <a:pt x="1415" y="454"/>
                  </a:moveTo>
                  <a:lnTo>
                    <a:pt x="1021" y="846"/>
                  </a:lnTo>
                  <a:lnTo>
                    <a:pt x="1054" y="879"/>
                  </a:lnTo>
                  <a:lnTo>
                    <a:pt x="1448" y="487"/>
                  </a:lnTo>
                  <a:lnTo>
                    <a:pt x="1415" y="454"/>
                  </a:lnTo>
                  <a:moveTo>
                    <a:pt x="1505" y="362"/>
                  </a:moveTo>
                  <a:lnTo>
                    <a:pt x="1432" y="437"/>
                  </a:lnTo>
                  <a:lnTo>
                    <a:pt x="1465" y="471"/>
                  </a:lnTo>
                  <a:lnTo>
                    <a:pt x="1538" y="395"/>
                  </a:lnTo>
                  <a:lnTo>
                    <a:pt x="1505" y="362"/>
                  </a:lnTo>
                  <a:moveTo>
                    <a:pt x="1614" y="255"/>
                  </a:moveTo>
                  <a:lnTo>
                    <a:pt x="1538" y="329"/>
                  </a:lnTo>
                  <a:lnTo>
                    <a:pt x="1571" y="362"/>
                  </a:lnTo>
                  <a:lnTo>
                    <a:pt x="1647" y="289"/>
                  </a:lnTo>
                  <a:lnTo>
                    <a:pt x="1614" y="255"/>
                  </a:lnTo>
                  <a:moveTo>
                    <a:pt x="1935" y="0"/>
                  </a:moveTo>
                  <a:lnTo>
                    <a:pt x="1869" y="0"/>
                  </a:lnTo>
                  <a:lnTo>
                    <a:pt x="1630" y="239"/>
                  </a:lnTo>
                  <a:lnTo>
                    <a:pt x="1663" y="272"/>
                  </a:lnTo>
                  <a:lnTo>
                    <a:pt x="1935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" name="Freeform 11" title=""/>
            <p:cNvSpPr>
              <a:spLocks noEditPoints="1"/>
            </p:cNvSpPr>
            <p:nvPr/>
          </p:nvSpPr>
          <p:spPr>
            <a:xfrm>
              <a:off x="0" y="0"/>
              <a:ext cx="5008563" cy="5002213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155" h="3151">
                  <a:moveTo>
                    <a:pt x="196" y="2888"/>
                  </a:moveTo>
                  <a:lnTo>
                    <a:pt x="0" y="3085"/>
                  </a:lnTo>
                  <a:lnTo>
                    <a:pt x="0" y="3151"/>
                  </a:lnTo>
                  <a:lnTo>
                    <a:pt x="229" y="2921"/>
                  </a:lnTo>
                  <a:lnTo>
                    <a:pt x="196" y="2888"/>
                  </a:lnTo>
                  <a:close/>
                  <a:moveTo>
                    <a:pt x="286" y="2799"/>
                  </a:moveTo>
                  <a:lnTo>
                    <a:pt x="212" y="2872"/>
                  </a:lnTo>
                  <a:lnTo>
                    <a:pt x="245" y="2905"/>
                  </a:lnTo>
                  <a:lnTo>
                    <a:pt x="319" y="2832"/>
                  </a:lnTo>
                  <a:lnTo>
                    <a:pt x="286" y="2799"/>
                  </a:lnTo>
                  <a:close/>
                  <a:moveTo>
                    <a:pt x="394" y="2690"/>
                  </a:moveTo>
                  <a:lnTo>
                    <a:pt x="319" y="2763"/>
                  </a:lnTo>
                  <a:lnTo>
                    <a:pt x="354" y="2799"/>
                  </a:lnTo>
                  <a:lnTo>
                    <a:pt x="427" y="2723"/>
                  </a:lnTo>
                  <a:lnTo>
                    <a:pt x="394" y="2690"/>
                  </a:lnTo>
                  <a:close/>
                  <a:moveTo>
                    <a:pt x="806" y="2279"/>
                  </a:moveTo>
                  <a:lnTo>
                    <a:pt x="411" y="2673"/>
                  </a:lnTo>
                  <a:lnTo>
                    <a:pt x="444" y="2706"/>
                  </a:lnTo>
                  <a:lnTo>
                    <a:pt x="839" y="2314"/>
                  </a:lnTo>
                  <a:lnTo>
                    <a:pt x="806" y="2279"/>
                  </a:lnTo>
                  <a:close/>
                  <a:moveTo>
                    <a:pt x="895" y="2189"/>
                  </a:moveTo>
                  <a:lnTo>
                    <a:pt x="822" y="2262"/>
                  </a:lnTo>
                  <a:lnTo>
                    <a:pt x="855" y="2295"/>
                  </a:lnTo>
                  <a:lnTo>
                    <a:pt x="928" y="2222"/>
                  </a:lnTo>
                  <a:lnTo>
                    <a:pt x="895" y="2189"/>
                  </a:lnTo>
                  <a:close/>
                  <a:moveTo>
                    <a:pt x="1002" y="2082"/>
                  </a:moveTo>
                  <a:lnTo>
                    <a:pt x="928" y="2156"/>
                  </a:lnTo>
                  <a:lnTo>
                    <a:pt x="962" y="2189"/>
                  </a:lnTo>
                  <a:lnTo>
                    <a:pt x="1037" y="2116"/>
                  </a:lnTo>
                  <a:lnTo>
                    <a:pt x="1002" y="2082"/>
                  </a:lnTo>
                  <a:close/>
                  <a:moveTo>
                    <a:pt x="1413" y="1671"/>
                  </a:moveTo>
                  <a:lnTo>
                    <a:pt x="1021" y="2066"/>
                  </a:lnTo>
                  <a:lnTo>
                    <a:pt x="1054" y="2099"/>
                  </a:lnTo>
                  <a:lnTo>
                    <a:pt x="1448" y="1704"/>
                  </a:lnTo>
                  <a:lnTo>
                    <a:pt x="1413" y="1671"/>
                  </a:lnTo>
                  <a:close/>
                  <a:moveTo>
                    <a:pt x="1505" y="1581"/>
                  </a:moveTo>
                  <a:lnTo>
                    <a:pt x="1432" y="1655"/>
                  </a:lnTo>
                  <a:lnTo>
                    <a:pt x="1465" y="1688"/>
                  </a:lnTo>
                  <a:lnTo>
                    <a:pt x="1538" y="1614"/>
                  </a:lnTo>
                  <a:lnTo>
                    <a:pt x="1505" y="1581"/>
                  </a:lnTo>
                  <a:close/>
                  <a:moveTo>
                    <a:pt x="1611" y="1473"/>
                  </a:moveTo>
                  <a:lnTo>
                    <a:pt x="1538" y="1546"/>
                  </a:lnTo>
                  <a:lnTo>
                    <a:pt x="1571" y="1581"/>
                  </a:lnTo>
                  <a:lnTo>
                    <a:pt x="1645" y="1506"/>
                  </a:lnTo>
                  <a:lnTo>
                    <a:pt x="1611" y="1473"/>
                  </a:lnTo>
                  <a:close/>
                  <a:moveTo>
                    <a:pt x="2023" y="1061"/>
                  </a:moveTo>
                  <a:lnTo>
                    <a:pt x="1628" y="1456"/>
                  </a:lnTo>
                  <a:lnTo>
                    <a:pt x="1661" y="1489"/>
                  </a:lnTo>
                  <a:lnTo>
                    <a:pt x="2056" y="1097"/>
                  </a:lnTo>
                  <a:lnTo>
                    <a:pt x="2023" y="1061"/>
                  </a:lnTo>
                  <a:close/>
                  <a:moveTo>
                    <a:pt x="2115" y="972"/>
                  </a:moveTo>
                  <a:lnTo>
                    <a:pt x="2039" y="1045"/>
                  </a:lnTo>
                  <a:lnTo>
                    <a:pt x="2072" y="1080"/>
                  </a:lnTo>
                  <a:lnTo>
                    <a:pt x="2148" y="1005"/>
                  </a:lnTo>
                  <a:lnTo>
                    <a:pt x="2115" y="972"/>
                  </a:lnTo>
                  <a:close/>
                  <a:moveTo>
                    <a:pt x="2221" y="865"/>
                  </a:moveTo>
                  <a:lnTo>
                    <a:pt x="2148" y="938"/>
                  </a:lnTo>
                  <a:lnTo>
                    <a:pt x="2181" y="972"/>
                  </a:lnTo>
                  <a:lnTo>
                    <a:pt x="2254" y="898"/>
                  </a:lnTo>
                  <a:lnTo>
                    <a:pt x="2221" y="865"/>
                  </a:lnTo>
                  <a:close/>
                  <a:moveTo>
                    <a:pt x="2632" y="454"/>
                  </a:moveTo>
                  <a:lnTo>
                    <a:pt x="2238" y="849"/>
                  </a:lnTo>
                  <a:lnTo>
                    <a:pt x="2271" y="882"/>
                  </a:lnTo>
                  <a:lnTo>
                    <a:pt x="2666" y="487"/>
                  </a:lnTo>
                  <a:lnTo>
                    <a:pt x="2632" y="454"/>
                  </a:lnTo>
                  <a:close/>
                  <a:moveTo>
                    <a:pt x="2722" y="364"/>
                  </a:moveTo>
                  <a:lnTo>
                    <a:pt x="2649" y="437"/>
                  </a:lnTo>
                  <a:lnTo>
                    <a:pt x="2682" y="471"/>
                  </a:lnTo>
                  <a:lnTo>
                    <a:pt x="2758" y="397"/>
                  </a:lnTo>
                  <a:lnTo>
                    <a:pt x="2722" y="364"/>
                  </a:lnTo>
                  <a:close/>
                  <a:moveTo>
                    <a:pt x="2831" y="255"/>
                  </a:moveTo>
                  <a:lnTo>
                    <a:pt x="2758" y="329"/>
                  </a:lnTo>
                  <a:lnTo>
                    <a:pt x="2791" y="364"/>
                  </a:lnTo>
                  <a:lnTo>
                    <a:pt x="2864" y="289"/>
                  </a:lnTo>
                  <a:lnTo>
                    <a:pt x="2831" y="255"/>
                  </a:lnTo>
                  <a:close/>
                  <a:moveTo>
                    <a:pt x="3155" y="0"/>
                  </a:moveTo>
                  <a:lnTo>
                    <a:pt x="3086" y="0"/>
                  </a:lnTo>
                  <a:lnTo>
                    <a:pt x="2847" y="239"/>
                  </a:lnTo>
                  <a:lnTo>
                    <a:pt x="2881" y="272"/>
                  </a:lnTo>
                  <a:lnTo>
                    <a:pt x="3155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" name="Freeform 12" title=""/>
            <p:cNvSpPr>
              <a:spLocks noEditPoints="1"/>
            </p:cNvSpPr>
            <p:nvPr/>
          </p:nvSpPr>
          <p:spPr>
            <a:xfrm>
              <a:off x="0" y="0"/>
              <a:ext cx="5008563" cy="5002213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155" h="3151">
                  <a:moveTo>
                    <a:pt x="196" y="2888"/>
                  </a:moveTo>
                  <a:lnTo>
                    <a:pt x="0" y="3085"/>
                  </a:lnTo>
                  <a:lnTo>
                    <a:pt x="0" y="3151"/>
                  </a:lnTo>
                  <a:lnTo>
                    <a:pt x="229" y="2921"/>
                  </a:lnTo>
                  <a:lnTo>
                    <a:pt x="196" y="2888"/>
                  </a:lnTo>
                  <a:moveTo>
                    <a:pt x="286" y="2799"/>
                  </a:moveTo>
                  <a:lnTo>
                    <a:pt x="212" y="2872"/>
                  </a:lnTo>
                  <a:lnTo>
                    <a:pt x="245" y="2905"/>
                  </a:lnTo>
                  <a:lnTo>
                    <a:pt x="319" y="2832"/>
                  </a:lnTo>
                  <a:lnTo>
                    <a:pt x="286" y="2799"/>
                  </a:lnTo>
                  <a:moveTo>
                    <a:pt x="394" y="2690"/>
                  </a:moveTo>
                  <a:lnTo>
                    <a:pt x="319" y="2763"/>
                  </a:lnTo>
                  <a:lnTo>
                    <a:pt x="354" y="2799"/>
                  </a:lnTo>
                  <a:lnTo>
                    <a:pt x="427" y="2723"/>
                  </a:lnTo>
                  <a:lnTo>
                    <a:pt x="394" y="2690"/>
                  </a:lnTo>
                  <a:moveTo>
                    <a:pt x="806" y="2279"/>
                  </a:moveTo>
                  <a:lnTo>
                    <a:pt x="411" y="2673"/>
                  </a:lnTo>
                  <a:lnTo>
                    <a:pt x="444" y="2706"/>
                  </a:lnTo>
                  <a:lnTo>
                    <a:pt x="839" y="2314"/>
                  </a:lnTo>
                  <a:lnTo>
                    <a:pt x="806" y="2279"/>
                  </a:lnTo>
                  <a:moveTo>
                    <a:pt x="895" y="2189"/>
                  </a:moveTo>
                  <a:lnTo>
                    <a:pt x="822" y="2262"/>
                  </a:lnTo>
                  <a:lnTo>
                    <a:pt x="855" y="2295"/>
                  </a:lnTo>
                  <a:lnTo>
                    <a:pt x="928" y="2222"/>
                  </a:lnTo>
                  <a:lnTo>
                    <a:pt x="895" y="2189"/>
                  </a:lnTo>
                  <a:moveTo>
                    <a:pt x="1002" y="2082"/>
                  </a:moveTo>
                  <a:lnTo>
                    <a:pt x="928" y="2156"/>
                  </a:lnTo>
                  <a:lnTo>
                    <a:pt x="962" y="2189"/>
                  </a:lnTo>
                  <a:lnTo>
                    <a:pt x="1037" y="2116"/>
                  </a:lnTo>
                  <a:lnTo>
                    <a:pt x="1002" y="2082"/>
                  </a:lnTo>
                  <a:moveTo>
                    <a:pt x="1413" y="1671"/>
                  </a:moveTo>
                  <a:lnTo>
                    <a:pt x="1021" y="2066"/>
                  </a:lnTo>
                  <a:lnTo>
                    <a:pt x="1054" y="2099"/>
                  </a:lnTo>
                  <a:lnTo>
                    <a:pt x="1448" y="1704"/>
                  </a:lnTo>
                  <a:lnTo>
                    <a:pt x="1413" y="1671"/>
                  </a:lnTo>
                  <a:moveTo>
                    <a:pt x="1505" y="1581"/>
                  </a:moveTo>
                  <a:lnTo>
                    <a:pt x="1432" y="1655"/>
                  </a:lnTo>
                  <a:lnTo>
                    <a:pt x="1465" y="1688"/>
                  </a:lnTo>
                  <a:lnTo>
                    <a:pt x="1538" y="1614"/>
                  </a:lnTo>
                  <a:lnTo>
                    <a:pt x="1505" y="1581"/>
                  </a:lnTo>
                  <a:moveTo>
                    <a:pt x="1611" y="1473"/>
                  </a:moveTo>
                  <a:lnTo>
                    <a:pt x="1538" y="1546"/>
                  </a:lnTo>
                  <a:lnTo>
                    <a:pt x="1571" y="1581"/>
                  </a:lnTo>
                  <a:lnTo>
                    <a:pt x="1645" y="1506"/>
                  </a:lnTo>
                  <a:lnTo>
                    <a:pt x="1611" y="1473"/>
                  </a:lnTo>
                  <a:moveTo>
                    <a:pt x="2023" y="1061"/>
                  </a:moveTo>
                  <a:lnTo>
                    <a:pt x="1628" y="1456"/>
                  </a:lnTo>
                  <a:lnTo>
                    <a:pt x="1661" y="1489"/>
                  </a:lnTo>
                  <a:lnTo>
                    <a:pt x="2056" y="1097"/>
                  </a:lnTo>
                  <a:lnTo>
                    <a:pt x="2023" y="1061"/>
                  </a:lnTo>
                  <a:moveTo>
                    <a:pt x="2115" y="972"/>
                  </a:moveTo>
                  <a:lnTo>
                    <a:pt x="2039" y="1045"/>
                  </a:lnTo>
                  <a:lnTo>
                    <a:pt x="2072" y="1080"/>
                  </a:lnTo>
                  <a:lnTo>
                    <a:pt x="2148" y="1005"/>
                  </a:lnTo>
                  <a:lnTo>
                    <a:pt x="2115" y="972"/>
                  </a:lnTo>
                  <a:moveTo>
                    <a:pt x="2221" y="865"/>
                  </a:moveTo>
                  <a:lnTo>
                    <a:pt x="2148" y="938"/>
                  </a:lnTo>
                  <a:lnTo>
                    <a:pt x="2181" y="972"/>
                  </a:lnTo>
                  <a:lnTo>
                    <a:pt x="2254" y="898"/>
                  </a:lnTo>
                  <a:lnTo>
                    <a:pt x="2221" y="865"/>
                  </a:lnTo>
                  <a:moveTo>
                    <a:pt x="2632" y="454"/>
                  </a:moveTo>
                  <a:lnTo>
                    <a:pt x="2238" y="849"/>
                  </a:lnTo>
                  <a:lnTo>
                    <a:pt x="2271" y="882"/>
                  </a:lnTo>
                  <a:lnTo>
                    <a:pt x="2666" y="487"/>
                  </a:lnTo>
                  <a:lnTo>
                    <a:pt x="2632" y="454"/>
                  </a:lnTo>
                  <a:moveTo>
                    <a:pt x="2722" y="364"/>
                  </a:moveTo>
                  <a:lnTo>
                    <a:pt x="2649" y="437"/>
                  </a:lnTo>
                  <a:lnTo>
                    <a:pt x="2682" y="471"/>
                  </a:lnTo>
                  <a:lnTo>
                    <a:pt x="2758" y="397"/>
                  </a:lnTo>
                  <a:lnTo>
                    <a:pt x="2722" y="364"/>
                  </a:lnTo>
                  <a:moveTo>
                    <a:pt x="2831" y="255"/>
                  </a:moveTo>
                  <a:lnTo>
                    <a:pt x="2758" y="329"/>
                  </a:lnTo>
                  <a:lnTo>
                    <a:pt x="2791" y="364"/>
                  </a:lnTo>
                  <a:lnTo>
                    <a:pt x="2864" y="289"/>
                  </a:lnTo>
                  <a:lnTo>
                    <a:pt x="2831" y="255"/>
                  </a:lnTo>
                  <a:moveTo>
                    <a:pt x="3155" y="0"/>
                  </a:moveTo>
                  <a:lnTo>
                    <a:pt x="3086" y="0"/>
                  </a:lnTo>
                  <a:lnTo>
                    <a:pt x="2847" y="239"/>
                  </a:lnTo>
                  <a:lnTo>
                    <a:pt x="2881" y="272"/>
                  </a:lnTo>
                  <a:lnTo>
                    <a:pt x="3155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4" name="Freeform 13" title=""/>
            <p:cNvSpPr>
              <a:spLocks noEditPoints="1"/>
            </p:cNvSpPr>
            <p:nvPr/>
          </p:nvSpPr>
          <p:spPr>
            <a:xfrm>
              <a:off x="0" y="0"/>
              <a:ext cx="6940550" cy="693420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372" h="4368">
                  <a:moveTo>
                    <a:pt x="196" y="4106"/>
                  </a:moveTo>
                  <a:lnTo>
                    <a:pt x="0" y="4302"/>
                  </a:lnTo>
                  <a:lnTo>
                    <a:pt x="0" y="4368"/>
                  </a:lnTo>
                  <a:lnTo>
                    <a:pt x="229" y="4139"/>
                  </a:lnTo>
                  <a:lnTo>
                    <a:pt x="196" y="4106"/>
                  </a:lnTo>
                  <a:close/>
                  <a:moveTo>
                    <a:pt x="286" y="4016"/>
                  </a:moveTo>
                  <a:lnTo>
                    <a:pt x="212" y="4089"/>
                  </a:lnTo>
                  <a:lnTo>
                    <a:pt x="245" y="4122"/>
                  </a:lnTo>
                  <a:lnTo>
                    <a:pt x="319" y="4049"/>
                  </a:lnTo>
                  <a:lnTo>
                    <a:pt x="286" y="4016"/>
                  </a:lnTo>
                  <a:close/>
                  <a:moveTo>
                    <a:pt x="392" y="3907"/>
                  </a:moveTo>
                  <a:lnTo>
                    <a:pt x="319" y="3983"/>
                  </a:lnTo>
                  <a:lnTo>
                    <a:pt x="352" y="4016"/>
                  </a:lnTo>
                  <a:lnTo>
                    <a:pt x="427" y="3943"/>
                  </a:lnTo>
                  <a:lnTo>
                    <a:pt x="392" y="3907"/>
                  </a:lnTo>
                  <a:close/>
                  <a:moveTo>
                    <a:pt x="803" y="3498"/>
                  </a:moveTo>
                  <a:lnTo>
                    <a:pt x="409" y="3891"/>
                  </a:lnTo>
                  <a:lnTo>
                    <a:pt x="444" y="3926"/>
                  </a:lnTo>
                  <a:lnTo>
                    <a:pt x="839" y="3531"/>
                  </a:lnTo>
                  <a:lnTo>
                    <a:pt x="803" y="3498"/>
                  </a:lnTo>
                  <a:close/>
                  <a:moveTo>
                    <a:pt x="895" y="3406"/>
                  </a:moveTo>
                  <a:lnTo>
                    <a:pt x="820" y="3482"/>
                  </a:lnTo>
                  <a:lnTo>
                    <a:pt x="855" y="3515"/>
                  </a:lnTo>
                  <a:lnTo>
                    <a:pt x="928" y="3439"/>
                  </a:lnTo>
                  <a:lnTo>
                    <a:pt x="895" y="3406"/>
                  </a:lnTo>
                  <a:close/>
                  <a:moveTo>
                    <a:pt x="1002" y="3300"/>
                  </a:moveTo>
                  <a:lnTo>
                    <a:pt x="928" y="3373"/>
                  </a:lnTo>
                  <a:lnTo>
                    <a:pt x="962" y="3406"/>
                  </a:lnTo>
                  <a:lnTo>
                    <a:pt x="1035" y="3333"/>
                  </a:lnTo>
                  <a:lnTo>
                    <a:pt x="1002" y="3300"/>
                  </a:lnTo>
                  <a:close/>
                  <a:moveTo>
                    <a:pt x="1413" y="2888"/>
                  </a:moveTo>
                  <a:lnTo>
                    <a:pt x="1018" y="3283"/>
                  </a:lnTo>
                  <a:lnTo>
                    <a:pt x="1051" y="3316"/>
                  </a:lnTo>
                  <a:lnTo>
                    <a:pt x="1446" y="2921"/>
                  </a:lnTo>
                  <a:lnTo>
                    <a:pt x="1413" y="2888"/>
                  </a:lnTo>
                  <a:close/>
                  <a:moveTo>
                    <a:pt x="1505" y="2799"/>
                  </a:moveTo>
                  <a:lnTo>
                    <a:pt x="1429" y="2872"/>
                  </a:lnTo>
                  <a:lnTo>
                    <a:pt x="1463" y="2905"/>
                  </a:lnTo>
                  <a:lnTo>
                    <a:pt x="1538" y="2832"/>
                  </a:lnTo>
                  <a:lnTo>
                    <a:pt x="1505" y="2799"/>
                  </a:lnTo>
                  <a:close/>
                  <a:moveTo>
                    <a:pt x="1611" y="2690"/>
                  </a:moveTo>
                  <a:lnTo>
                    <a:pt x="1538" y="2766"/>
                  </a:lnTo>
                  <a:lnTo>
                    <a:pt x="1571" y="2799"/>
                  </a:lnTo>
                  <a:lnTo>
                    <a:pt x="1645" y="2725"/>
                  </a:lnTo>
                  <a:lnTo>
                    <a:pt x="1611" y="2690"/>
                  </a:lnTo>
                  <a:close/>
                  <a:moveTo>
                    <a:pt x="2023" y="2281"/>
                  </a:moveTo>
                  <a:lnTo>
                    <a:pt x="1628" y="2673"/>
                  </a:lnTo>
                  <a:lnTo>
                    <a:pt x="1661" y="2709"/>
                  </a:lnTo>
                  <a:lnTo>
                    <a:pt x="2056" y="2314"/>
                  </a:lnTo>
                  <a:lnTo>
                    <a:pt x="2023" y="2281"/>
                  </a:lnTo>
                  <a:close/>
                  <a:moveTo>
                    <a:pt x="2112" y="2189"/>
                  </a:moveTo>
                  <a:lnTo>
                    <a:pt x="2039" y="2264"/>
                  </a:lnTo>
                  <a:lnTo>
                    <a:pt x="2072" y="2298"/>
                  </a:lnTo>
                  <a:lnTo>
                    <a:pt x="2146" y="2224"/>
                  </a:lnTo>
                  <a:lnTo>
                    <a:pt x="2112" y="2189"/>
                  </a:lnTo>
                  <a:close/>
                  <a:moveTo>
                    <a:pt x="2221" y="2082"/>
                  </a:moveTo>
                  <a:lnTo>
                    <a:pt x="2146" y="2156"/>
                  </a:lnTo>
                  <a:lnTo>
                    <a:pt x="2181" y="2189"/>
                  </a:lnTo>
                  <a:lnTo>
                    <a:pt x="2254" y="2116"/>
                  </a:lnTo>
                  <a:lnTo>
                    <a:pt x="2221" y="2082"/>
                  </a:lnTo>
                  <a:close/>
                  <a:moveTo>
                    <a:pt x="2632" y="1671"/>
                  </a:moveTo>
                  <a:lnTo>
                    <a:pt x="2238" y="2066"/>
                  </a:lnTo>
                  <a:lnTo>
                    <a:pt x="2271" y="2099"/>
                  </a:lnTo>
                  <a:lnTo>
                    <a:pt x="2666" y="1704"/>
                  </a:lnTo>
                  <a:lnTo>
                    <a:pt x="2632" y="1671"/>
                  </a:lnTo>
                  <a:close/>
                  <a:moveTo>
                    <a:pt x="2722" y="1581"/>
                  </a:moveTo>
                  <a:lnTo>
                    <a:pt x="2649" y="1655"/>
                  </a:lnTo>
                  <a:lnTo>
                    <a:pt x="2682" y="1688"/>
                  </a:lnTo>
                  <a:lnTo>
                    <a:pt x="2755" y="1614"/>
                  </a:lnTo>
                  <a:lnTo>
                    <a:pt x="2722" y="1581"/>
                  </a:lnTo>
                  <a:close/>
                  <a:moveTo>
                    <a:pt x="2831" y="1473"/>
                  </a:moveTo>
                  <a:lnTo>
                    <a:pt x="2755" y="1548"/>
                  </a:lnTo>
                  <a:lnTo>
                    <a:pt x="2788" y="1581"/>
                  </a:lnTo>
                  <a:lnTo>
                    <a:pt x="2864" y="1508"/>
                  </a:lnTo>
                  <a:lnTo>
                    <a:pt x="2831" y="1473"/>
                  </a:lnTo>
                  <a:close/>
                  <a:moveTo>
                    <a:pt x="3242" y="1064"/>
                  </a:moveTo>
                  <a:lnTo>
                    <a:pt x="2847" y="1456"/>
                  </a:lnTo>
                  <a:lnTo>
                    <a:pt x="2881" y="1492"/>
                  </a:lnTo>
                  <a:lnTo>
                    <a:pt x="3275" y="1097"/>
                  </a:lnTo>
                  <a:lnTo>
                    <a:pt x="3242" y="1064"/>
                  </a:lnTo>
                  <a:close/>
                  <a:moveTo>
                    <a:pt x="3332" y="972"/>
                  </a:moveTo>
                  <a:lnTo>
                    <a:pt x="3259" y="1047"/>
                  </a:lnTo>
                  <a:lnTo>
                    <a:pt x="3292" y="1080"/>
                  </a:lnTo>
                  <a:lnTo>
                    <a:pt x="3365" y="1007"/>
                  </a:lnTo>
                  <a:lnTo>
                    <a:pt x="3332" y="972"/>
                  </a:lnTo>
                  <a:close/>
                  <a:moveTo>
                    <a:pt x="3438" y="865"/>
                  </a:moveTo>
                  <a:lnTo>
                    <a:pt x="3365" y="938"/>
                  </a:lnTo>
                  <a:lnTo>
                    <a:pt x="3398" y="972"/>
                  </a:lnTo>
                  <a:lnTo>
                    <a:pt x="3471" y="898"/>
                  </a:lnTo>
                  <a:lnTo>
                    <a:pt x="3438" y="865"/>
                  </a:lnTo>
                  <a:close/>
                  <a:moveTo>
                    <a:pt x="3850" y="454"/>
                  </a:moveTo>
                  <a:lnTo>
                    <a:pt x="3455" y="849"/>
                  </a:lnTo>
                  <a:lnTo>
                    <a:pt x="3490" y="882"/>
                  </a:lnTo>
                  <a:lnTo>
                    <a:pt x="3883" y="487"/>
                  </a:lnTo>
                  <a:lnTo>
                    <a:pt x="3850" y="454"/>
                  </a:lnTo>
                  <a:close/>
                  <a:moveTo>
                    <a:pt x="3942" y="364"/>
                  </a:moveTo>
                  <a:lnTo>
                    <a:pt x="3866" y="437"/>
                  </a:lnTo>
                  <a:lnTo>
                    <a:pt x="3902" y="471"/>
                  </a:lnTo>
                  <a:lnTo>
                    <a:pt x="3975" y="397"/>
                  </a:lnTo>
                  <a:lnTo>
                    <a:pt x="3942" y="364"/>
                  </a:lnTo>
                  <a:close/>
                  <a:moveTo>
                    <a:pt x="4048" y="255"/>
                  </a:moveTo>
                  <a:lnTo>
                    <a:pt x="3975" y="331"/>
                  </a:lnTo>
                  <a:lnTo>
                    <a:pt x="4008" y="364"/>
                  </a:lnTo>
                  <a:lnTo>
                    <a:pt x="4081" y="291"/>
                  </a:lnTo>
                  <a:lnTo>
                    <a:pt x="4048" y="255"/>
                  </a:lnTo>
                  <a:close/>
                  <a:moveTo>
                    <a:pt x="4372" y="0"/>
                  </a:moveTo>
                  <a:lnTo>
                    <a:pt x="4306" y="0"/>
                  </a:lnTo>
                  <a:lnTo>
                    <a:pt x="4065" y="239"/>
                  </a:lnTo>
                  <a:lnTo>
                    <a:pt x="4098" y="274"/>
                  </a:lnTo>
                  <a:lnTo>
                    <a:pt x="4372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5" name="Freeform 14" title=""/>
            <p:cNvSpPr>
              <a:spLocks noEditPoints="1"/>
            </p:cNvSpPr>
            <p:nvPr/>
          </p:nvSpPr>
          <p:spPr>
            <a:xfrm>
              <a:off x="0" y="0"/>
              <a:ext cx="6940550" cy="693420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372" h="4368">
                  <a:moveTo>
                    <a:pt x="196" y="4106"/>
                  </a:moveTo>
                  <a:lnTo>
                    <a:pt x="0" y="4302"/>
                  </a:lnTo>
                  <a:lnTo>
                    <a:pt x="0" y="4368"/>
                  </a:lnTo>
                  <a:lnTo>
                    <a:pt x="229" y="4139"/>
                  </a:lnTo>
                  <a:lnTo>
                    <a:pt x="196" y="4106"/>
                  </a:lnTo>
                  <a:moveTo>
                    <a:pt x="286" y="4016"/>
                  </a:moveTo>
                  <a:lnTo>
                    <a:pt x="212" y="4089"/>
                  </a:lnTo>
                  <a:lnTo>
                    <a:pt x="245" y="4122"/>
                  </a:lnTo>
                  <a:lnTo>
                    <a:pt x="319" y="4049"/>
                  </a:lnTo>
                  <a:lnTo>
                    <a:pt x="286" y="4016"/>
                  </a:lnTo>
                  <a:moveTo>
                    <a:pt x="392" y="3907"/>
                  </a:moveTo>
                  <a:lnTo>
                    <a:pt x="319" y="3983"/>
                  </a:lnTo>
                  <a:lnTo>
                    <a:pt x="352" y="4016"/>
                  </a:lnTo>
                  <a:lnTo>
                    <a:pt x="427" y="3943"/>
                  </a:lnTo>
                  <a:lnTo>
                    <a:pt x="392" y="3907"/>
                  </a:lnTo>
                  <a:moveTo>
                    <a:pt x="803" y="3498"/>
                  </a:moveTo>
                  <a:lnTo>
                    <a:pt x="409" y="3891"/>
                  </a:lnTo>
                  <a:lnTo>
                    <a:pt x="444" y="3926"/>
                  </a:lnTo>
                  <a:lnTo>
                    <a:pt x="839" y="3531"/>
                  </a:lnTo>
                  <a:lnTo>
                    <a:pt x="803" y="3498"/>
                  </a:lnTo>
                  <a:moveTo>
                    <a:pt x="895" y="3406"/>
                  </a:moveTo>
                  <a:lnTo>
                    <a:pt x="820" y="3482"/>
                  </a:lnTo>
                  <a:lnTo>
                    <a:pt x="855" y="3515"/>
                  </a:lnTo>
                  <a:lnTo>
                    <a:pt x="928" y="3439"/>
                  </a:lnTo>
                  <a:lnTo>
                    <a:pt x="895" y="3406"/>
                  </a:lnTo>
                  <a:moveTo>
                    <a:pt x="1002" y="3300"/>
                  </a:moveTo>
                  <a:lnTo>
                    <a:pt x="928" y="3373"/>
                  </a:lnTo>
                  <a:lnTo>
                    <a:pt x="962" y="3406"/>
                  </a:lnTo>
                  <a:lnTo>
                    <a:pt x="1035" y="3333"/>
                  </a:lnTo>
                  <a:lnTo>
                    <a:pt x="1002" y="3300"/>
                  </a:lnTo>
                  <a:moveTo>
                    <a:pt x="1413" y="2888"/>
                  </a:moveTo>
                  <a:lnTo>
                    <a:pt x="1018" y="3283"/>
                  </a:lnTo>
                  <a:lnTo>
                    <a:pt x="1051" y="3316"/>
                  </a:lnTo>
                  <a:lnTo>
                    <a:pt x="1446" y="2921"/>
                  </a:lnTo>
                  <a:lnTo>
                    <a:pt x="1413" y="2888"/>
                  </a:lnTo>
                  <a:moveTo>
                    <a:pt x="1505" y="2799"/>
                  </a:moveTo>
                  <a:lnTo>
                    <a:pt x="1429" y="2872"/>
                  </a:lnTo>
                  <a:lnTo>
                    <a:pt x="1463" y="2905"/>
                  </a:lnTo>
                  <a:lnTo>
                    <a:pt x="1538" y="2832"/>
                  </a:lnTo>
                  <a:lnTo>
                    <a:pt x="1505" y="2799"/>
                  </a:lnTo>
                  <a:moveTo>
                    <a:pt x="1611" y="2690"/>
                  </a:moveTo>
                  <a:lnTo>
                    <a:pt x="1538" y="2766"/>
                  </a:lnTo>
                  <a:lnTo>
                    <a:pt x="1571" y="2799"/>
                  </a:lnTo>
                  <a:lnTo>
                    <a:pt x="1645" y="2725"/>
                  </a:lnTo>
                  <a:lnTo>
                    <a:pt x="1611" y="2690"/>
                  </a:lnTo>
                  <a:moveTo>
                    <a:pt x="2023" y="2281"/>
                  </a:moveTo>
                  <a:lnTo>
                    <a:pt x="1628" y="2673"/>
                  </a:lnTo>
                  <a:lnTo>
                    <a:pt x="1661" y="2709"/>
                  </a:lnTo>
                  <a:lnTo>
                    <a:pt x="2056" y="2314"/>
                  </a:lnTo>
                  <a:lnTo>
                    <a:pt x="2023" y="2281"/>
                  </a:lnTo>
                  <a:moveTo>
                    <a:pt x="2112" y="2189"/>
                  </a:moveTo>
                  <a:lnTo>
                    <a:pt x="2039" y="2264"/>
                  </a:lnTo>
                  <a:lnTo>
                    <a:pt x="2072" y="2298"/>
                  </a:lnTo>
                  <a:lnTo>
                    <a:pt x="2146" y="2224"/>
                  </a:lnTo>
                  <a:lnTo>
                    <a:pt x="2112" y="2189"/>
                  </a:lnTo>
                  <a:moveTo>
                    <a:pt x="2221" y="2082"/>
                  </a:moveTo>
                  <a:lnTo>
                    <a:pt x="2146" y="2156"/>
                  </a:lnTo>
                  <a:lnTo>
                    <a:pt x="2181" y="2189"/>
                  </a:lnTo>
                  <a:lnTo>
                    <a:pt x="2254" y="2116"/>
                  </a:lnTo>
                  <a:lnTo>
                    <a:pt x="2221" y="2082"/>
                  </a:lnTo>
                  <a:moveTo>
                    <a:pt x="2632" y="1671"/>
                  </a:moveTo>
                  <a:lnTo>
                    <a:pt x="2238" y="2066"/>
                  </a:lnTo>
                  <a:lnTo>
                    <a:pt x="2271" y="2099"/>
                  </a:lnTo>
                  <a:lnTo>
                    <a:pt x="2666" y="1704"/>
                  </a:lnTo>
                  <a:lnTo>
                    <a:pt x="2632" y="1671"/>
                  </a:lnTo>
                  <a:moveTo>
                    <a:pt x="2722" y="1581"/>
                  </a:moveTo>
                  <a:lnTo>
                    <a:pt x="2649" y="1655"/>
                  </a:lnTo>
                  <a:lnTo>
                    <a:pt x="2682" y="1688"/>
                  </a:lnTo>
                  <a:lnTo>
                    <a:pt x="2755" y="1614"/>
                  </a:lnTo>
                  <a:lnTo>
                    <a:pt x="2722" y="1581"/>
                  </a:lnTo>
                  <a:moveTo>
                    <a:pt x="2831" y="1473"/>
                  </a:moveTo>
                  <a:lnTo>
                    <a:pt x="2755" y="1548"/>
                  </a:lnTo>
                  <a:lnTo>
                    <a:pt x="2788" y="1581"/>
                  </a:lnTo>
                  <a:lnTo>
                    <a:pt x="2864" y="1508"/>
                  </a:lnTo>
                  <a:lnTo>
                    <a:pt x="2831" y="1473"/>
                  </a:lnTo>
                  <a:moveTo>
                    <a:pt x="3242" y="1064"/>
                  </a:moveTo>
                  <a:lnTo>
                    <a:pt x="2847" y="1456"/>
                  </a:lnTo>
                  <a:lnTo>
                    <a:pt x="2881" y="1492"/>
                  </a:lnTo>
                  <a:lnTo>
                    <a:pt x="3275" y="1097"/>
                  </a:lnTo>
                  <a:lnTo>
                    <a:pt x="3242" y="1064"/>
                  </a:lnTo>
                  <a:moveTo>
                    <a:pt x="3332" y="972"/>
                  </a:moveTo>
                  <a:lnTo>
                    <a:pt x="3259" y="1047"/>
                  </a:lnTo>
                  <a:lnTo>
                    <a:pt x="3292" y="1080"/>
                  </a:lnTo>
                  <a:lnTo>
                    <a:pt x="3365" y="1007"/>
                  </a:lnTo>
                  <a:lnTo>
                    <a:pt x="3332" y="972"/>
                  </a:lnTo>
                  <a:moveTo>
                    <a:pt x="3438" y="865"/>
                  </a:moveTo>
                  <a:lnTo>
                    <a:pt x="3365" y="938"/>
                  </a:lnTo>
                  <a:lnTo>
                    <a:pt x="3398" y="972"/>
                  </a:lnTo>
                  <a:lnTo>
                    <a:pt x="3471" y="898"/>
                  </a:lnTo>
                  <a:lnTo>
                    <a:pt x="3438" y="865"/>
                  </a:lnTo>
                  <a:moveTo>
                    <a:pt x="3850" y="454"/>
                  </a:moveTo>
                  <a:lnTo>
                    <a:pt x="3455" y="849"/>
                  </a:lnTo>
                  <a:lnTo>
                    <a:pt x="3490" y="882"/>
                  </a:lnTo>
                  <a:lnTo>
                    <a:pt x="3883" y="487"/>
                  </a:lnTo>
                  <a:lnTo>
                    <a:pt x="3850" y="454"/>
                  </a:lnTo>
                  <a:moveTo>
                    <a:pt x="3942" y="364"/>
                  </a:moveTo>
                  <a:lnTo>
                    <a:pt x="3866" y="437"/>
                  </a:lnTo>
                  <a:lnTo>
                    <a:pt x="3902" y="471"/>
                  </a:lnTo>
                  <a:lnTo>
                    <a:pt x="3975" y="397"/>
                  </a:lnTo>
                  <a:lnTo>
                    <a:pt x="3942" y="364"/>
                  </a:lnTo>
                  <a:moveTo>
                    <a:pt x="4048" y="255"/>
                  </a:moveTo>
                  <a:lnTo>
                    <a:pt x="3975" y="331"/>
                  </a:lnTo>
                  <a:lnTo>
                    <a:pt x="4008" y="364"/>
                  </a:lnTo>
                  <a:lnTo>
                    <a:pt x="4081" y="291"/>
                  </a:lnTo>
                  <a:lnTo>
                    <a:pt x="4048" y="255"/>
                  </a:lnTo>
                  <a:moveTo>
                    <a:pt x="4372" y="0"/>
                  </a:moveTo>
                  <a:lnTo>
                    <a:pt x="4306" y="0"/>
                  </a:lnTo>
                  <a:lnTo>
                    <a:pt x="4065" y="239"/>
                  </a:lnTo>
                  <a:lnTo>
                    <a:pt x="4098" y="274"/>
                  </a:lnTo>
                  <a:lnTo>
                    <a:pt x="4372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6" name="Freeform 15" title=""/>
            <p:cNvSpPr>
              <a:spLocks noEditPoints="1"/>
            </p:cNvSpPr>
            <p:nvPr/>
          </p:nvSpPr>
          <p:spPr>
            <a:xfrm>
              <a:off x="0" y="11113"/>
              <a:ext cx="8756650" cy="88550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78">
                  <a:moveTo>
                    <a:pt x="193" y="5316"/>
                  </a:moveTo>
                  <a:lnTo>
                    <a:pt x="0" y="5510"/>
                  </a:lnTo>
                  <a:lnTo>
                    <a:pt x="0" y="5578"/>
                  </a:lnTo>
                  <a:lnTo>
                    <a:pt x="227" y="5351"/>
                  </a:lnTo>
                  <a:lnTo>
                    <a:pt x="193" y="5316"/>
                  </a:lnTo>
                  <a:close/>
                  <a:moveTo>
                    <a:pt x="286" y="5226"/>
                  </a:moveTo>
                  <a:lnTo>
                    <a:pt x="210" y="5299"/>
                  </a:lnTo>
                  <a:lnTo>
                    <a:pt x="245" y="5335"/>
                  </a:lnTo>
                  <a:lnTo>
                    <a:pt x="319" y="5259"/>
                  </a:lnTo>
                  <a:lnTo>
                    <a:pt x="286" y="5226"/>
                  </a:lnTo>
                  <a:close/>
                  <a:moveTo>
                    <a:pt x="392" y="5120"/>
                  </a:moveTo>
                  <a:lnTo>
                    <a:pt x="319" y="5193"/>
                  </a:lnTo>
                  <a:lnTo>
                    <a:pt x="352" y="5226"/>
                  </a:lnTo>
                  <a:lnTo>
                    <a:pt x="425" y="5153"/>
                  </a:lnTo>
                  <a:lnTo>
                    <a:pt x="392" y="5120"/>
                  </a:lnTo>
                  <a:close/>
                  <a:moveTo>
                    <a:pt x="803" y="4708"/>
                  </a:moveTo>
                  <a:lnTo>
                    <a:pt x="409" y="5103"/>
                  </a:lnTo>
                  <a:lnTo>
                    <a:pt x="442" y="5136"/>
                  </a:lnTo>
                  <a:lnTo>
                    <a:pt x="836" y="4742"/>
                  </a:lnTo>
                  <a:lnTo>
                    <a:pt x="803" y="4708"/>
                  </a:lnTo>
                  <a:close/>
                  <a:moveTo>
                    <a:pt x="893" y="4619"/>
                  </a:moveTo>
                  <a:lnTo>
                    <a:pt x="820" y="4692"/>
                  </a:lnTo>
                  <a:lnTo>
                    <a:pt x="853" y="4725"/>
                  </a:lnTo>
                  <a:lnTo>
                    <a:pt x="928" y="4652"/>
                  </a:lnTo>
                  <a:lnTo>
                    <a:pt x="893" y="4619"/>
                  </a:lnTo>
                  <a:close/>
                  <a:moveTo>
                    <a:pt x="1002" y="4510"/>
                  </a:moveTo>
                  <a:lnTo>
                    <a:pt x="928" y="4583"/>
                  </a:lnTo>
                  <a:lnTo>
                    <a:pt x="962" y="4619"/>
                  </a:lnTo>
                  <a:lnTo>
                    <a:pt x="1035" y="4543"/>
                  </a:lnTo>
                  <a:lnTo>
                    <a:pt x="1002" y="4510"/>
                  </a:lnTo>
                  <a:close/>
                  <a:moveTo>
                    <a:pt x="1413" y="4099"/>
                  </a:moveTo>
                  <a:lnTo>
                    <a:pt x="1018" y="4493"/>
                  </a:lnTo>
                  <a:lnTo>
                    <a:pt x="1051" y="4526"/>
                  </a:lnTo>
                  <a:lnTo>
                    <a:pt x="1446" y="4134"/>
                  </a:lnTo>
                  <a:lnTo>
                    <a:pt x="1413" y="4099"/>
                  </a:lnTo>
                  <a:close/>
                  <a:moveTo>
                    <a:pt x="1503" y="4009"/>
                  </a:moveTo>
                  <a:lnTo>
                    <a:pt x="1429" y="4082"/>
                  </a:lnTo>
                  <a:lnTo>
                    <a:pt x="1463" y="4118"/>
                  </a:lnTo>
                  <a:lnTo>
                    <a:pt x="1536" y="4042"/>
                  </a:lnTo>
                  <a:lnTo>
                    <a:pt x="1503" y="4009"/>
                  </a:lnTo>
                  <a:close/>
                  <a:moveTo>
                    <a:pt x="1611" y="3902"/>
                  </a:moveTo>
                  <a:lnTo>
                    <a:pt x="1536" y="3976"/>
                  </a:lnTo>
                  <a:lnTo>
                    <a:pt x="1571" y="4009"/>
                  </a:lnTo>
                  <a:lnTo>
                    <a:pt x="1645" y="3936"/>
                  </a:lnTo>
                  <a:lnTo>
                    <a:pt x="1611" y="3902"/>
                  </a:lnTo>
                  <a:close/>
                  <a:moveTo>
                    <a:pt x="2023" y="3491"/>
                  </a:moveTo>
                  <a:lnTo>
                    <a:pt x="1628" y="3886"/>
                  </a:lnTo>
                  <a:lnTo>
                    <a:pt x="1661" y="3919"/>
                  </a:lnTo>
                  <a:lnTo>
                    <a:pt x="2056" y="3524"/>
                  </a:lnTo>
                  <a:lnTo>
                    <a:pt x="2023" y="3491"/>
                  </a:lnTo>
                  <a:close/>
                  <a:moveTo>
                    <a:pt x="2112" y="3401"/>
                  </a:moveTo>
                  <a:lnTo>
                    <a:pt x="2039" y="3475"/>
                  </a:lnTo>
                  <a:lnTo>
                    <a:pt x="2072" y="3508"/>
                  </a:lnTo>
                  <a:lnTo>
                    <a:pt x="2146" y="3434"/>
                  </a:lnTo>
                  <a:lnTo>
                    <a:pt x="2112" y="3401"/>
                  </a:lnTo>
                  <a:close/>
                  <a:moveTo>
                    <a:pt x="2219" y="3293"/>
                  </a:moveTo>
                  <a:lnTo>
                    <a:pt x="2146" y="3366"/>
                  </a:lnTo>
                  <a:lnTo>
                    <a:pt x="2179" y="3401"/>
                  </a:lnTo>
                  <a:lnTo>
                    <a:pt x="2254" y="3326"/>
                  </a:lnTo>
                  <a:lnTo>
                    <a:pt x="2219" y="3293"/>
                  </a:lnTo>
                  <a:close/>
                  <a:moveTo>
                    <a:pt x="2630" y="2881"/>
                  </a:moveTo>
                  <a:lnTo>
                    <a:pt x="2238" y="3276"/>
                  </a:lnTo>
                  <a:lnTo>
                    <a:pt x="2271" y="3309"/>
                  </a:lnTo>
                  <a:lnTo>
                    <a:pt x="2666" y="2917"/>
                  </a:lnTo>
                  <a:lnTo>
                    <a:pt x="2630" y="2881"/>
                  </a:lnTo>
                  <a:close/>
                  <a:moveTo>
                    <a:pt x="2722" y="2792"/>
                  </a:moveTo>
                  <a:lnTo>
                    <a:pt x="2649" y="2865"/>
                  </a:lnTo>
                  <a:lnTo>
                    <a:pt x="2682" y="2900"/>
                  </a:lnTo>
                  <a:lnTo>
                    <a:pt x="2755" y="2825"/>
                  </a:lnTo>
                  <a:lnTo>
                    <a:pt x="2722" y="2792"/>
                  </a:lnTo>
                  <a:close/>
                  <a:moveTo>
                    <a:pt x="2829" y="2685"/>
                  </a:moveTo>
                  <a:lnTo>
                    <a:pt x="2755" y="2759"/>
                  </a:lnTo>
                  <a:lnTo>
                    <a:pt x="2788" y="2792"/>
                  </a:lnTo>
                  <a:lnTo>
                    <a:pt x="2862" y="2718"/>
                  </a:lnTo>
                  <a:lnTo>
                    <a:pt x="2829" y="2685"/>
                  </a:lnTo>
                  <a:close/>
                  <a:moveTo>
                    <a:pt x="3240" y="2274"/>
                  </a:moveTo>
                  <a:lnTo>
                    <a:pt x="2845" y="2669"/>
                  </a:lnTo>
                  <a:lnTo>
                    <a:pt x="2878" y="2702"/>
                  </a:lnTo>
                  <a:lnTo>
                    <a:pt x="3273" y="2307"/>
                  </a:lnTo>
                  <a:lnTo>
                    <a:pt x="3240" y="2274"/>
                  </a:lnTo>
                  <a:close/>
                  <a:moveTo>
                    <a:pt x="3332" y="2184"/>
                  </a:moveTo>
                  <a:lnTo>
                    <a:pt x="3256" y="2257"/>
                  </a:lnTo>
                  <a:lnTo>
                    <a:pt x="3289" y="2291"/>
                  </a:lnTo>
                  <a:lnTo>
                    <a:pt x="3365" y="2217"/>
                  </a:lnTo>
                  <a:lnTo>
                    <a:pt x="3332" y="2184"/>
                  </a:lnTo>
                  <a:close/>
                  <a:moveTo>
                    <a:pt x="3438" y="2075"/>
                  </a:moveTo>
                  <a:lnTo>
                    <a:pt x="3365" y="2151"/>
                  </a:lnTo>
                  <a:lnTo>
                    <a:pt x="3398" y="2184"/>
                  </a:lnTo>
                  <a:lnTo>
                    <a:pt x="3471" y="2109"/>
                  </a:lnTo>
                  <a:lnTo>
                    <a:pt x="3438" y="2075"/>
                  </a:lnTo>
                  <a:close/>
                  <a:moveTo>
                    <a:pt x="3850" y="1664"/>
                  </a:moveTo>
                  <a:lnTo>
                    <a:pt x="3455" y="2059"/>
                  </a:lnTo>
                  <a:lnTo>
                    <a:pt x="3488" y="2092"/>
                  </a:lnTo>
                  <a:lnTo>
                    <a:pt x="3883" y="1700"/>
                  </a:lnTo>
                  <a:lnTo>
                    <a:pt x="3850" y="1664"/>
                  </a:lnTo>
                  <a:close/>
                  <a:moveTo>
                    <a:pt x="3939" y="1574"/>
                  </a:moveTo>
                  <a:lnTo>
                    <a:pt x="3866" y="1648"/>
                  </a:lnTo>
                  <a:lnTo>
                    <a:pt x="3899" y="1683"/>
                  </a:lnTo>
                  <a:lnTo>
                    <a:pt x="3975" y="1607"/>
                  </a:lnTo>
                  <a:lnTo>
                    <a:pt x="3939" y="1574"/>
                  </a:lnTo>
                  <a:close/>
                  <a:moveTo>
                    <a:pt x="4048" y="1468"/>
                  </a:moveTo>
                  <a:lnTo>
                    <a:pt x="3975" y="1541"/>
                  </a:lnTo>
                  <a:lnTo>
                    <a:pt x="4008" y="1574"/>
                  </a:lnTo>
                  <a:lnTo>
                    <a:pt x="4081" y="1501"/>
                  </a:lnTo>
                  <a:lnTo>
                    <a:pt x="4048" y="1468"/>
                  </a:lnTo>
                  <a:close/>
                  <a:moveTo>
                    <a:pt x="4459" y="1057"/>
                  </a:moveTo>
                  <a:lnTo>
                    <a:pt x="4065" y="1451"/>
                  </a:lnTo>
                  <a:lnTo>
                    <a:pt x="4098" y="1485"/>
                  </a:lnTo>
                  <a:lnTo>
                    <a:pt x="4492" y="1090"/>
                  </a:lnTo>
                  <a:lnTo>
                    <a:pt x="4459" y="1057"/>
                  </a:lnTo>
                  <a:close/>
                  <a:moveTo>
                    <a:pt x="4549" y="967"/>
                  </a:moveTo>
                  <a:lnTo>
                    <a:pt x="4476" y="1040"/>
                  </a:lnTo>
                  <a:lnTo>
                    <a:pt x="4509" y="1073"/>
                  </a:lnTo>
                  <a:lnTo>
                    <a:pt x="4582" y="1000"/>
                  </a:lnTo>
                  <a:lnTo>
                    <a:pt x="4549" y="967"/>
                  </a:lnTo>
                  <a:close/>
                  <a:moveTo>
                    <a:pt x="4658" y="858"/>
                  </a:moveTo>
                  <a:lnTo>
                    <a:pt x="4582" y="934"/>
                  </a:lnTo>
                  <a:lnTo>
                    <a:pt x="4615" y="967"/>
                  </a:lnTo>
                  <a:lnTo>
                    <a:pt x="4691" y="891"/>
                  </a:lnTo>
                  <a:lnTo>
                    <a:pt x="4658" y="858"/>
                  </a:lnTo>
                  <a:close/>
                  <a:moveTo>
                    <a:pt x="5069" y="449"/>
                  </a:moveTo>
                  <a:lnTo>
                    <a:pt x="4674" y="842"/>
                  </a:lnTo>
                  <a:lnTo>
                    <a:pt x="4707" y="875"/>
                  </a:lnTo>
                  <a:lnTo>
                    <a:pt x="5102" y="482"/>
                  </a:lnTo>
                  <a:lnTo>
                    <a:pt x="5069" y="449"/>
                  </a:lnTo>
                  <a:close/>
                  <a:moveTo>
                    <a:pt x="5159" y="357"/>
                  </a:moveTo>
                  <a:lnTo>
                    <a:pt x="5086" y="430"/>
                  </a:lnTo>
                  <a:lnTo>
                    <a:pt x="5119" y="466"/>
                  </a:lnTo>
                  <a:lnTo>
                    <a:pt x="5192" y="390"/>
                  </a:lnTo>
                  <a:lnTo>
                    <a:pt x="5159" y="357"/>
                  </a:lnTo>
                  <a:close/>
                  <a:moveTo>
                    <a:pt x="5265" y="251"/>
                  </a:moveTo>
                  <a:lnTo>
                    <a:pt x="5192" y="324"/>
                  </a:lnTo>
                  <a:lnTo>
                    <a:pt x="5225" y="357"/>
                  </a:lnTo>
                  <a:lnTo>
                    <a:pt x="5301" y="284"/>
                  </a:lnTo>
                  <a:lnTo>
                    <a:pt x="5265" y="251"/>
                  </a:lnTo>
                  <a:close/>
                  <a:moveTo>
                    <a:pt x="5516" y="0"/>
                  </a:moveTo>
                  <a:lnTo>
                    <a:pt x="5284" y="234"/>
                  </a:lnTo>
                  <a:lnTo>
                    <a:pt x="5317" y="267"/>
                  </a:lnTo>
                  <a:lnTo>
                    <a:pt x="5516" y="69"/>
                  </a:lnTo>
                  <a:lnTo>
                    <a:pt x="5516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7" name="Freeform 16" title=""/>
            <p:cNvSpPr>
              <a:spLocks noEditPoints="1"/>
            </p:cNvSpPr>
            <p:nvPr/>
          </p:nvSpPr>
          <p:spPr>
            <a:xfrm>
              <a:off x="0" y="11113"/>
              <a:ext cx="8756650" cy="88550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78">
                  <a:moveTo>
                    <a:pt x="193" y="5316"/>
                  </a:moveTo>
                  <a:lnTo>
                    <a:pt x="0" y="5510"/>
                  </a:lnTo>
                  <a:lnTo>
                    <a:pt x="0" y="5578"/>
                  </a:lnTo>
                  <a:lnTo>
                    <a:pt x="227" y="5351"/>
                  </a:lnTo>
                  <a:lnTo>
                    <a:pt x="193" y="5316"/>
                  </a:lnTo>
                  <a:moveTo>
                    <a:pt x="286" y="5226"/>
                  </a:moveTo>
                  <a:lnTo>
                    <a:pt x="210" y="5299"/>
                  </a:lnTo>
                  <a:lnTo>
                    <a:pt x="245" y="5335"/>
                  </a:lnTo>
                  <a:lnTo>
                    <a:pt x="319" y="5259"/>
                  </a:lnTo>
                  <a:lnTo>
                    <a:pt x="286" y="5226"/>
                  </a:lnTo>
                  <a:moveTo>
                    <a:pt x="392" y="5120"/>
                  </a:moveTo>
                  <a:lnTo>
                    <a:pt x="319" y="5193"/>
                  </a:lnTo>
                  <a:lnTo>
                    <a:pt x="352" y="5226"/>
                  </a:lnTo>
                  <a:lnTo>
                    <a:pt x="425" y="5153"/>
                  </a:lnTo>
                  <a:lnTo>
                    <a:pt x="392" y="5120"/>
                  </a:lnTo>
                  <a:moveTo>
                    <a:pt x="803" y="4708"/>
                  </a:moveTo>
                  <a:lnTo>
                    <a:pt x="409" y="5103"/>
                  </a:lnTo>
                  <a:lnTo>
                    <a:pt x="442" y="5136"/>
                  </a:lnTo>
                  <a:lnTo>
                    <a:pt x="836" y="4742"/>
                  </a:lnTo>
                  <a:lnTo>
                    <a:pt x="803" y="4708"/>
                  </a:lnTo>
                  <a:moveTo>
                    <a:pt x="893" y="4619"/>
                  </a:moveTo>
                  <a:lnTo>
                    <a:pt x="820" y="4692"/>
                  </a:lnTo>
                  <a:lnTo>
                    <a:pt x="853" y="4725"/>
                  </a:lnTo>
                  <a:lnTo>
                    <a:pt x="928" y="4652"/>
                  </a:lnTo>
                  <a:lnTo>
                    <a:pt x="893" y="4619"/>
                  </a:lnTo>
                  <a:moveTo>
                    <a:pt x="1002" y="4510"/>
                  </a:moveTo>
                  <a:lnTo>
                    <a:pt x="928" y="4583"/>
                  </a:lnTo>
                  <a:lnTo>
                    <a:pt x="962" y="4619"/>
                  </a:lnTo>
                  <a:lnTo>
                    <a:pt x="1035" y="4543"/>
                  </a:lnTo>
                  <a:lnTo>
                    <a:pt x="1002" y="4510"/>
                  </a:lnTo>
                  <a:moveTo>
                    <a:pt x="1413" y="4099"/>
                  </a:moveTo>
                  <a:lnTo>
                    <a:pt x="1018" y="4493"/>
                  </a:lnTo>
                  <a:lnTo>
                    <a:pt x="1051" y="4526"/>
                  </a:lnTo>
                  <a:lnTo>
                    <a:pt x="1446" y="4134"/>
                  </a:lnTo>
                  <a:lnTo>
                    <a:pt x="1413" y="4099"/>
                  </a:lnTo>
                  <a:moveTo>
                    <a:pt x="1503" y="4009"/>
                  </a:moveTo>
                  <a:lnTo>
                    <a:pt x="1429" y="4082"/>
                  </a:lnTo>
                  <a:lnTo>
                    <a:pt x="1463" y="4118"/>
                  </a:lnTo>
                  <a:lnTo>
                    <a:pt x="1536" y="4042"/>
                  </a:lnTo>
                  <a:lnTo>
                    <a:pt x="1503" y="4009"/>
                  </a:lnTo>
                  <a:moveTo>
                    <a:pt x="1611" y="3902"/>
                  </a:moveTo>
                  <a:lnTo>
                    <a:pt x="1536" y="3976"/>
                  </a:lnTo>
                  <a:lnTo>
                    <a:pt x="1571" y="4009"/>
                  </a:lnTo>
                  <a:lnTo>
                    <a:pt x="1645" y="3936"/>
                  </a:lnTo>
                  <a:lnTo>
                    <a:pt x="1611" y="3902"/>
                  </a:lnTo>
                  <a:moveTo>
                    <a:pt x="2023" y="3491"/>
                  </a:moveTo>
                  <a:lnTo>
                    <a:pt x="1628" y="3886"/>
                  </a:lnTo>
                  <a:lnTo>
                    <a:pt x="1661" y="3919"/>
                  </a:lnTo>
                  <a:lnTo>
                    <a:pt x="2056" y="3524"/>
                  </a:lnTo>
                  <a:lnTo>
                    <a:pt x="2023" y="3491"/>
                  </a:lnTo>
                  <a:moveTo>
                    <a:pt x="2112" y="3401"/>
                  </a:moveTo>
                  <a:lnTo>
                    <a:pt x="2039" y="3475"/>
                  </a:lnTo>
                  <a:lnTo>
                    <a:pt x="2072" y="3508"/>
                  </a:lnTo>
                  <a:lnTo>
                    <a:pt x="2146" y="3434"/>
                  </a:lnTo>
                  <a:lnTo>
                    <a:pt x="2112" y="3401"/>
                  </a:lnTo>
                  <a:moveTo>
                    <a:pt x="2219" y="3293"/>
                  </a:moveTo>
                  <a:lnTo>
                    <a:pt x="2146" y="3366"/>
                  </a:lnTo>
                  <a:lnTo>
                    <a:pt x="2179" y="3401"/>
                  </a:lnTo>
                  <a:lnTo>
                    <a:pt x="2254" y="3326"/>
                  </a:lnTo>
                  <a:lnTo>
                    <a:pt x="2219" y="3293"/>
                  </a:lnTo>
                  <a:moveTo>
                    <a:pt x="2630" y="2881"/>
                  </a:moveTo>
                  <a:lnTo>
                    <a:pt x="2238" y="3276"/>
                  </a:lnTo>
                  <a:lnTo>
                    <a:pt x="2271" y="3309"/>
                  </a:lnTo>
                  <a:lnTo>
                    <a:pt x="2666" y="2917"/>
                  </a:lnTo>
                  <a:lnTo>
                    <a:pt x="2630" y="2881"/>
                  </a:lnTo>
                  <a:moveTo>
                    <a:pt x="2722" y="2792"/>
                  </a:moveTo>
                  <a:lnTo>
                    <a:pt x="2649" y="2865"/>
                  </a:lnTo>
                  <a:lnTo>
                    <a:pt x="2682" y="2900"/>
                  </a:lnTo>
                  <a:lnTo>
                    <a:pt x="2755" y="2825"/>
                  </a:lnTo>
                  <a:lnTo>
                    <a:pt x="2722" y="2792"/>
                  </a:lnTo>
                  <a:moveTo>
                    <a:pt x="2829" y="2685"/>
                  </a:moveTo>
                  <a:lnTo>
                    <a:pt x="2755" y="2759"/>
                  </a:lnTo>
                  <a:lnTo>
                    <a:pt x="2788" y="2792"/>
                  </a:lnTo>
                  <a:lnTo>
                    <a:pt x="2862" y="2718"/>
                  </a:lnTo>
                  <a:lnTo>
                    <a:pt x="2829" y="2685"/>
                  </a:lnTo>
                  <a:moveTo>
                    <a:pt x="3240" y="2274"/>
                  </a:moveTo>
                  <a:lnTo>
                    <a:pt x="2845" y="2669"/>
                  </a:lnTo>
                  <a:lnTo>
                    <a:pt x="2878" y="2702"/>
                  </a:lnTo>
                  <a:lnTo>
                    <a:pt x="3273" y="2307"/>
                  </a:lnTo>
                  <a:lnTo>
                    <a:pt x="3240" y="2274"/>
                  </a:lnTo>
                  <a:moveTo>
                    <a:pt x="3332" y="2184"/>
                  </a:moveTo>
                  <a:lnTo>
                    <a:pt x="3256" y="2257"/>
                  </a:lnTo>
                  <a:lnTo>
                    <a:pt x="3289" y="2291"/>
                  </a:lnTo>
                  <a:lnTo>
                    <a:pt x="3365" y="2217"/>
                  </a:lnTo>
                  <a:lnTo>
                    <a:pt x="3332" y="2184"/>
                  </a:lnTo>
                  <a:moveTo>
                    <a:pt x="3438" y="2075"/>
                  </a:moveTo>
                  <a:lnTo>
                    <a:pt x="3365" y="2151"/>
                  </a:lnTo>
                  <a:lnTo>
                    <a:pt x="3398" y="2184"/>
                  </a:lnTo>
                  <a:lnTo>
                    <a:pt x="3471" y="2109"/>
                  </a:lnTo>
                  <a:lnTo>
                    <a:pt x="3438" y="2075"/>
                  </a:lnTo>
                  <a:moveTo>
                    <a:pt x="3850" y="1664"/>
                  </a:moveTo>
                  <a:lnTo>
                    <a:pt x="3455" y="2059"/>
                  </a:lnTo>
                  <a:lnTo>
                    <a:pt x="3488" y="2092"/>
                  </a:lnTo>
                  <a:lnTo>
                    <a:pt x="3883" y="1700"/>
                  </a:lnTo>
                  <a:lnTo>
                    <a:pt x="3850" y="1664"/>
                  </a:lnTo>
                  <a:moveTo>
                    <a:pt x="3939" y="1574"/>
                  </a:moveTo>
                  <a:lnTo>
                    <a:pt x="3866" y="1648"/>
                  </a:lnTo>
                  <a:lnTo>
                    <a:pt x="3899" y="1683"/>
                  </a:lnTo>
                  <a:lnTo>
                    <a:pt x="3975" y="1607"/>
                  </a:lnTo>
                  <a:lnTo>
                    <a:pt x="3939" y="1574"/>
                  </a:lnTo>
                  <a:moveTo>
                    <a:pt x="4048" y="1468"/>
                  </a:moveTo>
                  <a:lnTo>
                    <a:pt x="3975" y="1541"/>
                  </a:lnTo>
                  <a:lnTo>
                    <a:pt x="4008" y="1574"/>
                  </a:lnTo>
                  <a:lnTo>
                    <a:pt x="4081" y="1501"/>
                  </a:lnTo>
                  <a:lnTo>
                    <a:pt x="4048" y="1468"/>
                  </a:lnTo>
                  <a:moveTo>
                    <a:pt x="4459" y="1057"/>
                  </a:moveTo>
                  <a:lnTo>
                    <a:pt x="4065" y="1451"/>
                  </a:lnTo>
                  <a:lnTo>
                    <a:pt x="4098" y="1485"/>
                  </a:lnTo>
                  <a:lnTo>
                    <a:pt x="4492" y="1090"/>
                  </a:lnTo>
                  <a:lnTo>
                    <a:pt x="4459" y="1057"/>
                  </a:lnTo>
                  <a:moveTo>
                    <a:pt x="4549" y="967"/>
                  </a:moveTo>
                  <a:lnTo>
                    <a:pt x="4476" y="1040"/>
                  </a:lnTo>
                  <a:lnTo>
                    <a:pt x="4509" y="1073"/>
                  </a:lnTo>
                  <a:lnTo>
                    <a:pt x="4582" y="1000"/>
                  </a:lnTo>
                  <a:lnTo>
                    <a:pt x="4549" y="967"/>
                  </a:lnTo>
                  <a:moveTo>
                    <a:pt x="4658" y="858"/>
                  </a:moveTo>
                  <a:lnTo>
                    <a:pt x="4582" y="934"/>
                  </a:lnTo>
                  <a:lnTo>
                    <a:pt x="4615" y="967"/>
                  </a:lnTo>
                  <a:lnTo>
                    <a:pt x="4691" y="891"/>
                  </a:lnTo>
                  <a:lnTo>
                    <a:pt x="4658" y="858"/>
                  </a:lnTo>
                  <a:moveTo>
                    <a:pt x="5069" y="449"/>
                  </a:moveTo>
                  <a:lnTo>
                    <a:pt x="4674" y="842"/>
                  </a:lnTo>
                  <a:lnTo>
                    <a:pt x="4707" y="875"/>
                  </a:lnTo>
                  <a:lnTo>
                    <a:pt x="5102" y="482"/>
                  </a:lnTo>
                  <a:lnTo>
                    <a:pt x="5069" y="449"/>
                  </a:lnTo>
                  <a:moveTo>
                    <a:pt x="5159" y="357"/>
                  </a:moveTo>
                  <a:lnTo>
                    <a:pt x="5086" y="430"/>
                  </a:lnTo>
                  <a:lnTo>
                    <a:pt x="5119" y="466"/>
                  </a:lnTo>
                  <a:lnTo>
                    <a:pt x="5192" y="390"/>
                  </a:lnTo>
                  <a:lnTo>
                    <a:pt x="5159" y="357"/>
                  </a:lnTo>
                  <a:moveTo>
                    <a:pt x="5265" y="251"/>
                  </a:moveTo>
                  <a:lnTo>
                    <a:pt x="5192" y="324"/>
                  </a:lnTo>
                  <a:lnTo>
                    <a:pt x="5225" y="357"/>
                  </a:lnTo>
                  <a:lnTo>
                    <a:pt x="5301" y="284"/>
                  </a:lnTo>
                  <a:lnTo>
                    <a:pt x="5265" y="251"/>
                  </a:lnTo>
                  <a:moveTo>
                    <a:pt x="5516" y="0"/>
                  </a:moveTo>
                  <a:lnTo>
                    <a:pt x="5284" y="234"/>
                  </a:lnTo>
                  <a:lnTo>
                    <a:pt x="5317" y="267"/>
                  </a:lnTo>
                  <a:lnTo>
                    <a:pt x="5516" y="69"/>
                  </a:lnTo>
                  <a:lnTo>
                    <a:pt x="55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8" name="Freeform 17" title=""/>
            <p:cNvSpPr>
              <a:spLocks noEditPoints="1"/>
            </p:cNvSpPr>
            <p:nvPr/>
          </p:nvSpPr>
          <p:spPr>
            <a:xfrm>
              <a:off x="0" y="1943100"/>
              <a:ext cx="8756650" cy="88550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78">
                  <a:moveTo>
                    <a:pt x="193" y="5318"/>
                  </a:moveTo>
                  <a:lnTo>
                    <a:pt x="0" y="5510"/>
                  </a:lnTo>
                  <a:lnTo>
                    <a:pt x="0" y="5578"/>
                  </a:lnTo>
                  <a:lnTo>
                    <a:pt x="227" y="5352"/>
                  </a:lnTo>
                  <a:lnTo>
                    <a:pt x="193" y="5318"/>
                  </a:lnTo>
                  <a:close/>
                  <a:moveTo>
                    <a:pt x="283" y="5226"/>
                  </a:moveTo>
                  <a:lnTo>
                    <a:pt x="210" y="5302"/>
                  </a:lnTo>
                  <a:lnTo>
                    <a:pt x="243" y="5335"/>
                  </a:lnTo>
                  <a:lnTo>
                    <a:pt x="319" y="5262"/>
                  </a:lnTo>
                  <a:lnTo>
                    <a:pt x="283" y="5226"/>
                  </a:lnTo>
                  <a:close/>
                  <a:moveTo>
                    <a:pt x="392" y="5120"/>
                  </a:moveTo>
                  <a:lnTo>
                    <a:pt x="319" y="5193"/>
                  </a:lnTo>
                  <a:lnTo>
                    <a:pt x="352" y="5226"/>
                  </a:lnTo>
                  <a:lnTo>
                    <a:pt x="425" y="5153"/>
                  </a:lnTo>
                  <a:lnTo>
                    <a:pt x="392" y="5120"/>
                  </a:lnTo>
                  <a:close/>
                  <a:moveTo>
                    <a:pt x="803" y="4709"/>
                  </a:moveTo>
                  <a:lnTo>
                    <a:pt x="409" y="5103"/>
                  </a:lnTo>
                  <a:lnTo>
                    <a:pt x="442" y="5136"/>
                  </a:lnTo>
                  <a:lnTo>
                    <a:pt x="836" y="4742"/>
                  </a:lnTo>
                  <a:lnTo>
                    <a:pt x="803" y="4709"/>
                  </a:lnTo>
                  <a:close/>
                  <a:moveTo>
                    <a:pt x="893" y="4619"/>
                  </a:moveTo>
                  <a:lnTo>
                    <a:pt x="820" y="4692"/>
                  </a:lnTo>
                  <a:lnTo>
                    <a:pt x="853" y="4725"/>
                  </a:lnTo>
                  <a:lnTo>
                    <a:pt x="926" y="4652"/>
                  </a:lnTo>
                  <a:lnTo>
                    <a:pt x="893" y="4619"/>
                  </a:lnTo>
                  <a:close/>
                  <a:moveTo>
                    <a:pt x="1002" y="4510"/>
                  </a:moveTo>
                  <a:lnTo>
                    <a:pt x="926" y="4586"/>
                  </a:lnTo>
                  <a:lnTo>
                    <a:pt x="959" y="4619"/>
                  </a:lnTo>
                  <a:lnTo>
                    <a:pt x="1035" y="4546"/>
                  </a:lnTo>
                  <a:lnTo>
                    <a:pt x="1002" y="4510"/>
                  </a:lnTo>
                  <a:close/>
                  <a:moveTo>
                    <a:pt x="1413" y="4101"/>
                  </a:moveTo>
                  <a:lnTo>
                    <a:pt x="1018" y="4494"/>
                  </a:lnTo>
                  <a:lnTo>
                    <a:pt x="1051" y="4529"/>
                  </a:lnTo>
                  <a:lnTo>
                    <a:pt x="1446" y="4134"/>
                  </a:lnTo>
                  <a:lnTo>
                    <a:pt x="1413" y="4101"/>
                  </a:lnTo>
                  <a:close/>
                  <a:moveTo>
                    <a:pt x="1503" y="4009"/>
                  </a:moveTo>
                  <a:lnTo>
                    <a:pt x="1429" y="4085"/>
                  </a:lnTo>
                  <a:lnTo>
                    <a:pt x="1463" y="4118"/>
                  </a:lnTo>
                  <a:lnTo>
                    <a:pt x="1536" y="4044"/>
                  </a:lnTo>
                  <a:lnTo>
                    <a:pt x="1503" y="4009"/>
                  </a:lnTo>
                  <a:close/>
                  <a:moveTo>
                    <a:pt x="1609" y="3903"/>
                  </a:moveTo>
                  <a:lnTo>
                    <a:pt x="1536" y="3976"/>
                  </a:lnTo>
                  <a:lnTo>
                    <a:pt x="1569" y="4009"/>
                  </a:lnTo>
                  <a:lnTo>
                    <a:pt x="1645" y="3936"/>
                  </a:lnTo>
                  <a:lnTo>
                    <a:pt x="1609" y="3903"/>
                  </a:lnTo>
                  <a:close/>
                  <a:moveTo>
                    <a:pt x="2020" y="3491"/>
                  </a:moveTo>
                  <a:lnTo>
                    <a:pt x="1628" y="3886"/>
                  </a:lnTo>
                  <a:lnTo>
                    <a:pt x="1661" y="3919"/>
                  </a:lnTo>
                  <a:lnTo>
                    <a:pt x="2056" y="3525"/>
                  </a:lnTo>
                  <a:lnTo>
                    <a:pt x="2020" y="3491"/>
                  </a:lnTo>
                  <a:close/>
                  <a:moveTo>
                    <a:pt x="2112" y="3402"/>
                  </a:moveTo>
                  <a:lnTo>
                    <a:pt x="2037" y="3475"/>
                  </a:lnTo>
                  <a:lnTo>
                    <a:pt x="2072" y="3508"/>
                  </a:lnTo>
                  <a:lnTo>
                    <a:pt x="2146" y="3435"/>
                  </a:lnTo>
                  <a:lnTo>
                    <a:pt x="2112" y="3402"/>
                  </a:lnTo>
                  <a:close/>
                  <a:moveTo>
                    <a:pt x="2219" y="3293"/>
                  </a:moveTo>
                  <a:lnTo>
                    <a:pt x="2146" y="3369"/>
                  </a:lnTo>
                  <a:lnTo>
                    <a:pt x="2179" y="3402"/>
                  </a:lnTo>
                  <a:lnTo>
                    <a:pt x="2252" y="3328"/>
                  </a:lnTo>
                  <a:lnTo>
                    <a:pt x="2219" y="3293"/>
                  </a:lnTo>
                  <a:close/>
                  <a:moveTo>
                    <a:pt x="2630" y="2884"/>
                  </a:moveTo>
                  <a:lnTo>
                    <a:pt x="2235" y="3276"/>
                  </a:lnTo>
                  <a:lnTo>
                    <a:pt x="2268" y="3312"/>
                  </a:lnTo>
                  <a:lnTo>
                    <a:pt x="2663" y="2917"/>
                  </a:lnTo>
                  <a:lnTo>
                    <a:pt x="2630" y="2884"/>
                  </a:lnTo>
                  <a:close/>
                  <a:moveTo>
                    <a:pt x="2722" y="2792"/>
                  </a:moveTo>
                  <a:lnTo>
                    <a:pt x="2647" y="2867"/>
                  </a:lnTo>
                  <a:lnTo>
                    <a:pt x="2680" y="2901"/>
                  </a:lnTo>
                  <a:lnTo>
                    <a:pt x="2755" y="2827"/>
                  </a:lnTo>
                  <a:lnTo>
                    <a:pt x="2722" y="2792"/>
                  </a:lnTo>
                  <a:close/>
                  <a:moveTo>
                    <a:pt x="2829" y="2685"/>
                  </a:moveTo>
                  <a:lnTo>
                    <a:pt x="2755" y="2759"/>
                  </a:lnTo>
                  <a:lnTo>
                    <a:pt x="2788" y="2792"/>
                  </a:lnTo>
                  <a:lnTo>
                    <a:pt x="2862" y="2719"/>
                  </a:lnTo>
                  <a:lnTo>
                    <a:pt x="2829" y="2685"/>
                  </a:lnTo>
                  <a:close/>
                  <a:moveTo>
                    <a:pt x="3240" y="2274"/>
                  </a:moveTo>
                  <a:lnTo>
                    <a:pt x="2845" y="2669"/>
                  </a:lnTo>
                  <a:lnTo>
                    <a:pt x="2878" y="2702"/>
                  </a:lnTo>
                  <a:lnTo>
                    <a:pt x="3273" y="2307"/>
                  </a:lnTo>
                  <a:lnTo>
                    <a:pt x="3240" y="2274"/>
                  </a:lnTo>
                  <a:close/>
                  <a:moveTo>
                    <a:pt x="3330" y="2184"/>
                  </a:moveTo>
                  <a:lnTo>
                    <a:pt x="3256" y="2258"/>
                  </a:lnTo>
                  <a:lnTo>
                    <a:pt x="3289" y="2291"/>
                  </a:lnTo>
                  <a:lnTo>
                    <a:pt x="3363" y="2217"/>
                  </a:lnTo>
                  <a:lnTo>
                    <a:pt x="3330" y="2184"/>
                  </a:lnTo>
                  <a:close/>
                  <a:moveTo>
                    <a:pt x="3438" y="2078"/>
                  </a:moveTo>
                  <a:lnTo>
                    <a:pt x="3363" y="2151"/>
                  </a:lnTo>
                  <a:lnTo>
                    <a:pt x="3398" y="2184"/>
                  </a:lnTo>
                  <a:lnTo>
                    <a:pt x="3471" y="2111"/>
                  </a:lnTo>
                  <a:lnTo>
                    <a:pt x="3438" y="2078"/>
                  </a:lnTo>
                  <a:close/>
                  <a:moveTo>
                    <a:pt x="3850" y="1667"/>
                  </a:moveTo>
                  <a:lnTo>
                    <a:pt x="3455" y="2059"/>
                  </a:lnTo>
                  <a:lnTo>
                    <a:pt x="3488" y="2095"/>
                  </a:lnTo>
                  <a:lnTo>
                    <a:pt x="3883" y="1700"/>
                  </a:lnTo>
                  <a:lnTo>
                    <a:pt x="3850" y="1667"/>
                  </a:lnTo>
                  <a:close/>
                  <a:moveTo>
                    <a:pt x="3939" y="1575"/>
                  </a:moveTo>
                  <a:lnTo>
                    <a:pt x="3866" y="1650"/>
                  </a:lnTo>
                  <a:lnTo>
                    <a:pt x="3899" y="1683"/>
                  </a:lnTo>
                  <a:lnTo>
                    <a:pt x="3972" y="1610"/>
                  </a:lnTo>
                  <a:lnTo>
                    <a:pt x="3939" y="1575"/>
                  </a:lnTo>
                  <a:close/>
                  <a:moveTo>
                    <a:pt x="4048" y="1468"/>
                  </a:moveTo>
                  <a:lnTo>
                    <a:pt x="3972" y="1542"/>
                  </a:lnTo>
                  <a:lnTo>
                    <a:pt x="4006" y="1575"/>
                  </a:lnTo>
                  <a:lnTo>
                    <a:pt x="4081" y="1501"/>
                  </a:lnTo>
                  <a:lnTo>
                    <a:pt x="4048" y="1468"/>
                  </a:lnTo>
                  <a:close/>
                  <a:moveTo>
                    <a:pt x="4459" y="1057"/>
                  </a:moveTo>
                  <a:lnTo>
                    <a:pt x="4065" y="1452"/>
                  </a:lnTo>
                  <a:lnTo>
                    <a:pt x="4098" y="1485"/>
                  </a:lnTo>
                  <a:lnTo>
                    <a:pt x="4492" y="1090"/>
                  </a:lnTo>
                  <a:lnTo>
                    <a:pt x="4459" y="1057"/>
                  </a:lnTo>
                  <a:close/>
                  <a:moveTo>
                    <a:pt x="4549" y="967"/>
                  </a:moveTo>
                  <a:lnTo>
                    <a:pt x="4476" y="1040"/>
                  </a:lnTo>
                  <a:lnTo>
                    <a:pt x="4509" y="1074"/>
                  </a:lnTo>
                  <a:lnTo>
                    <a:pt x="4582" y="1000"/>
                  </a:lnTo>
                  <a:lnTo>
                    <a:pt x="4549" y="967"/>
                  </a:lnTo>
                  <a:close/>
                  <a:moveTo>
                    <a:pt x="4655" y="861"/>
                  </a:moveTo>
                  <a:lnTo>
                    <a:pt x="4582" y="934"/>
                  </a:lnTo>
                  <a:lnTo>
                    <a:pt x="4615" y="967"/>
                  </a:lnTo>
                  <a:lnTo>
                    <a:pt x="4691" y="894"/>
                  </a:lnTo>
                  <a:lnTo>
                    <a:pt x="4655" y="861"/>
                  </a:lnTo>
                  <a:close/>
                  <a:moveTo>
                    <a:pt x="5067" y="450"/>
                  </a:moveTo>
                  <a:lnTo>
                    <a:pt x="4672" y="842"/>
                  </a:lnTo>
                  <a:lnTo>
                    <a:pt x="4707" y="877"/>
                  </a:lnTo>
                  <a:lnTo>
                    <a:pt x="5100" y="483"/>
                  </a:lnTo>
                  <a:lnTo>
                    <a:pt x="5067" y="450"/>
                  </a:lnTo>
                  <a:close/>
                  <a:moveTo>
                    <a:pt x="5159" y="357"/>
                  </a:moveTo>
                  <a:lnTo>
                    <a:pt x="5083" y="433"/>
                  </a:lnTo>
                  <a:lnTo>
                    <a:pt x="5119" y="466"/>
                  </a:lnTo>
                  <a:lnTo>
                    <a:pt x="5192" y="393"/>
                  </a:lnTo>
                  <a:lnTo>
                    <a:pt x="5159" y="357"/>
                  </a:lnTo>
                  <a:close/>
                  <a:moveTo>
                    <a:pt x="5265" y="251"/>
                  </a:moveTo>
                  <a:lnTo>
                    <a:pt x="5192" y="324"/>
                  </a:lnTo>
                  <a:lnTo>
                    <a:pt x="5225" y="357"/>
                  </a:lnTo>
                  <a:lnTo>
                    <a:pt x="5298" y="284"/>
                  </a:lnTo>
                  <a:lnTo>
                    <a:pt x="5265" y="251"/>
                  </a:lnTo>
                  <a:close/>
                  <a:moveTo>
                    <a:pt x="5516" y="0"/>
                  </a:moveTo>
                  <a:lnTo>
                    <a:pt x="5282" y="234"/>
                  </a:lnTo>
                  <a:lnTo>
                    <a:pt x="5315" y="268"/>
                  </a:lnTo>
                  <a:lnTo>
                    <a:pt x="5516" y="69"/>
                  </a:lnTo>
                  <a:lnTo>
                    <a:pt x="5516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9" name="Freeform 18" title=""/>
            <p:cNvSpPr>
              <a:spLocks noEditPoints="1"/>
            </p:cNvSpPr>
            <p:nvPr/>
          </p:nvSpPr>
          <p:spPr>
            <a:xfrm>
              <a:off x="0" y="1943100"/>
              <a:ext cx="8756650" cy="88550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78">
                  <a:moveTo>
                    <a:pt x="193" y="5318"/>
                  </a:moveTo>
                  <a:lnTo>
                    <a:pt x="0" y="5510"/>
                  </a:lnTo>
                  <a:lnTo>
                    <a:pt x="0" y="5578"/>
                  </a:lnTo>
                  <a:lnTo>
                    <a:pt x="227" y="5352"/>
                  </a:lnTo>
                  <a:lnTo>
                    <a:pt x="193" y="5318"/>
                  </a:lnTo>
                  <a:moveTo>
                    <a:pt x="283" y="5226"/>
                  </a:moveTo>
                  <a:lnTo>
                    <a:pt x="210" y="5302"/>
                  </a:lnTo>
                  <a:lnTo>
                    <a:pt x="243" y="5335"/>
                  </a:lnTo>
                  <a:lnTo>
                    <a:pt x="319" y="5262"/>
                  </a:lnTo>
                  <a:lnTo>
                    <a:pt x="283" y="5226"/>
                  </a:lnTo>
                  <a:moveTo>
                    <a:pt x="392" y="5120"/>
                  </a:moveTo>
                  <a:lnTo>
                    <a:pt x="319" y="5193"/>
                  </a:lnTo>
                  <a:lnTo>
                    <a:pt x="352" y="5226"/>
                  </a:lnTo>
                  <a:lnTo>
                    <a:pt x="425" y="5153"/>
                  </a:lnTo>
                  <a:lnTo>
                    <a:pt x="392" y="5120"/>
                  </a:lnTo>
                  <a:moveTo>
                    <a:pt x="803" y="4709"/>
                  </a:moveTo>
                  <a:lnTo>
                    <a:pt x="409" y="5103"/>
                  </a:lnTo>
                  <a:lnTo>
                    <a:pt x="442" y="5136"/>
                  </a:lnTo>
                  <a:lnTo>
                    <a:pt x="836" y="4742"/>
                  </a:lnTo>
                  <a:lnTo>
                    <a:pt x="803" y="4709"/>
                  </a:lnTo>
                  <a:moveTo>
                    <a:pt x="893" y="4619"/>
                  </a:moveTo>
                  <a:lnTo>
                    <a:pt x="820" y="4692"/>
                  </a:lnTo>
                  <a:lnTo>
                    <a:pt x="853" y="4725"/>
                  </a:lnTo>
                  <a:lnTo>
                    <a:pt x="926" y="4652"/>
                  </a:lnTo>
                  <a:lnTo>
                    <a:pt x="893" y="4619"/>
                  </a:lnTo>
                  <a:moveTo>
                    <a:pt x="1002" y="4510"/>
                  </a:moveTo>
                  <a:lnTo>
                    <a:pt x="926" y="4586"/>
                  </a:lnTo>
                  <a:lnTo>
                    <a:pt x="959" y="4619"/>
                  </a:lnTo>
                  <a:lnTo>
                    <a:pt x="1035" y="4546"/>
                  </a:lnTo>
                  <a:lnTo>
                    <a:pt x="1002" y="4510"/>
                  </a:lnTo>
                  <a:moveTo>
                    <a:pt x="1413" y="4101"/>
                  </a:moveTo>
                  <a:lnTo>
                    <a:pt x="1018" y="4494"/>
                  </a:lnTo>
                  <a:lnTo>
                    <a:pt x="1051" y="4529"/>
                  </a:lnTo>
                  <a:lnTo>
                    <a:pt x="1446" y="4134"/>
                  </a:lnTo>
                  <a:lnTo>
                    <a:pt x="1413" y="4101"/>
                  </a:lnTo>
                  <a:moveTo>
                    <a:pt x="1503" y="4009"/>
                  </a:moveTo>
                  <a:lnTo>
                    <a:pt x="1429" y="4085"/>
                  </a:lnTo>
                  <a:lnTo>
                    <a:pt x="1463" y="4118"/>
                  </a:lnTo>
                  <a:lnTo>
                    <a:pt x="1536" y="4044"/>
                  </a:lnTo>
                  <a:lnTo>
                    <a:pt x="1503" y="4009"/>
                  </a:lnTo>
                  <a:moveTo>
                    <a:pt x="1609" y="3903"/>
                  </a:moveTo>
                  <a:lnTo>
                    <a:pt x="1536" y="3976"/>
                  </a:lnTo>
                  <a:lnTo>
                    <a:pt x="1569" y="4009"/>
                  </a:lnTo>
                  <a:lnTo>
                    <a:pt x="1645" y="3936"/>
                  </a:lnTo>
                  <a:lnTo>
                    <a:pt x="1609" y="3903"/>
                  </a:lnTo>
                  <a:moveTo>
                    <a:pt x="2020" y="3491"/>
                  </a:moveTo>
                  <a:lnTo>
                    <a:pt x="1628" y="3886"/>
                  </a:lnTo>
                  <a:lnTo>
                    <a:pt x="1661" y="3919"/>
                  </a:lnTo>
                  <a:lnTo>
                    <a:pt x="2056" y="3525"/>
                  </a:lnTo>
                  <a:lnTo>
                    <a:pt x="2020" y="3491"/>
                  </a:lnTo>
                  <a:moveTo>
                    <a:pt x="2112" y="3402"/>
                  </a:moveTo>
                  <a:lnTo>
                    <a:pt x="2037" y="3475"/>
                  </a:lnTo>
                  <a:lnTo>
                    <a:pt x="2072" y="3508"/>
                  </a:lnTo>
                  <a:lnTo>
                    <a:pt x="2146" y="3435"/>
                  </a:lnTo>
                  <a:lnTo>
                    <a:pt x="2112" y="3402"/>
                  </a:lnTo>
                  <a:moveTo>
                    <a:pt x="2219" y="3293"/>
                  </a:moveTo>
                  <a:lnTo>
                    <a:pt x="2146" y="3369"/>
                  </a:lnTo>
                  <a:lnTo>
                    <a:pt x="2179" y="3402"/>
                  </a:lnTo>
                  <a:lnTo>
                    <a:pt x="2252" y="3328"/>
                  </a:lnTo>
                  <a:lnTo>
                    <a:pt x="2219" y="3293"/>
                  </a:lnTo>
                  <a:moveTo>
                    <a:pt x="2630" y="2884"/>
                  </a:moveTo>
                  <a:lnTo>
                    <a:pt x="2235" y="3276"/>
                  </a:lnTo>
                  <a:lnTo>
                    <a:pt x="2268" y="3312"/>
                  </a:lnTo>
                  <a:lnTo>
                    <a:pt x="2663" y="2917"/>
                  </a:lnTo>
                  <a:lnTo>
                    <a:pt x="2630" y="2884"/>
                  </a:lnTo>
                  <a:moveTo>
                    <a:pt x="2722" y="2792"/>
                  </a:moveTo>
                  <a:lnTo>
                    <a:pt x="2647" y="2867"/>
                  </a:lnTo>
                  <a:lnTo>
                    <a:pt x="2680" y="2901"/>
                  </a:lnTo>
                  <a:lnTo>
                    <a:pt x="2755" y="2827"/>
                  </a:lnTo>
                  <a:lnTo>
                    <a:pt x="2722" y="2792"/>
                  </a:lnTo>
                  <a:moveTo>
                    <a:pt x="2829" y="2685"/>
                  </a:moveTo>
                  <a:lnTo>
                    <a:pt x="2755" y="2759"/>
                  </a:lnTo>
                  <a:lnTo>
                    <a:pt x="2788" y="2792"/>
                  </a:lnTo>
                  <a:lnTo>
                    <a:pt x="2862" y="2719"/>
                  </a:lnTo>
                  <a:lnTo>
                    <a:pt x="2829" y="2685"/>
                  </a:lnTo>
                  <a:moveTo>
                    <a:pt x="3240" y="2274"/>
                  </a:moveTo>
                  <a:lnTo>
                    <a:pt x="2845" y="2669"/>
                  </a:lnTo>
                  <a:lnTo>
                    <a:pt x="2878" y="2702"/>
                  </a:lnTo>
                  <a:lnTo>
                    <a:pt x="3273" y="2307"/>
                  </a:lnTo>
                  <a:lnTo>
                    <a:pt x="3240" y="2274"/>
                  </a:lnTo>
                  <a:moveTo>
                    <a:pt x="3330" y="2184"/>
                  </a:moveTo>
                  <a:lnTo>
                    <a:pt x="3256" y="2258"/>
                  </a:lnTo>
                  <a:lnTo>
                    <a:pt x="3289" y="2291"/>
                  </a:lnTo>
                  <a:lnTo>
                    <a:pt x="3363" y="2217"/>
                  </a:lnTo>
                  <a:lnTo>
                    <a:pt x="3330" y="2184"/>
                  </a:lnTo>
                  <a:moveTo>
                    <a:pt x="3438" y="2078"/>
                  </a:moveTo>
                  <a:lnTo>
                    <a:pt x="3363" y="2151"/>
                  </a:lnTo>
                  <a:lnTo>
                    <a:pt x="3398" y="2184"/>
                  </a:lnTo>
                  <a:lnTo>
                    <a:pt x="3471" y="2111"/>
                  </a:lnTo>
                  <a:lnTo>
                    <a:pt x="3438" y="2078"/>
                  </a:lnTo>
                  <a:moveTo>
                    <a:pt x="3850" y="1667"/>
                  </a:moveTo>
                  <a:lnTo>
                    <a:pt x="3455" y="2059"/>
                  </a:lnTo>
                  <a:lnTo>
                    <a:pt x="3488" y="2095"/>
                  </a:lnTo>
                  <a:lnTo>
                    <a:pt x="3883" y="1700"/>
                  </a:lnTo>
                  <a:lnTo>
                    <a:pt x="3850" y="1667"/>
                  </a:lnTo>
                  <a:moveTo>
                    <a:pt x="3939" y="1575"/>
                  </a:moveTo>
                  <a:lnTo>
                    <a:pt x="3866" y="1650"/>
                  </a:lnTo>
                  <a:lnTo>
                    <a:pt x="3899" y="1683"/>
                  </a:lnTo>
                  <a:lnTo>
                    <a:pt x="3972" y="1610"/>
                  </a:lnTo>
                  <a:lnTo>
                    <a:pt x="3939" y="1575"/>
                  </a:lnTo>
                  <a:moveTo>
                    <a:pt x="4048" y="1468"/>
                  </a:moveTo>
                  <a:lnTo>
                    <a:pt x="3972" y="1542"/>
                  </a:lnTo>
                  <a:lnTo>
                    <a:pt x="4006" y="1575"/>
                  </a:lnTo>
                  <a:lnTo>
                    <a:pt x="4081" y="1501"/>
                  </a:lnTo>
                  <a:lnTo>
                    <a:pt x="4048" y="1468"/>
                  </a:lnTo>
                  <a:moveTo>
                    <a:pt x="4459" y="1057"/>
                  </a:moveTo>
                  <a:lnTo>
                    <a:pt x="4065" y="1452"/>
                  </a:lnTo>
                  <a:lnTo>
                    <a:pt x="4098" y="1485"/>
                  </a:lnTo>
                  <a:lnTo>
                    <a:pt x="4492" y="1090"/>
                  </a:lnTo>
                  <a:lnTo>
                    <a:pt x="4459" y="1057"/>
                  </a:lnTo>
                  <a:moveTo>
                    <a:pt x="4549" y="967"/>
                  </a:moveTo>
                  <a:lnTo>
                    <a:pt x="4476" y="1040"/>
                  </a:lnTo>
                  <a:lnTo>
                    <a:pt x="4509" y="1074"/>
                  </a:lnTo>
                  <a:lnTo>
                    <a:pt x="4582" y="1000"/>
                  </a:lnTo>
                  <a:lnTo>
                    <a:pt x="4549" y="967"/>
                  </a:lnTo>
                  <a:moveTo>
                    <a:pt x="4655" y="861"/>
                  </a:moveTo>
                  <a:lnTo>
                    <a:pt x="4582" y="934"/>
                  </a:lnTo>
                  <a:lnTo>
                    <a:pt x="4615" y="967"/>
                  </a:lnTo>
                  <a:lnTo>
                    <a:pt x="4691" y="894"/>
                  </a:lnTo>
                  <a:lnTo>
                    <a:pt x="4655" y="861"/>
                  </a:lnTo>
                  <a:moveTo>
                    <a:pt x="5067" y="450"/>
                  </a:moveTo>
                  <a:lnTo>
                    <a:pt x="4672" y="842"/>
                  </a:lnTo>
                  <a:lnTo>
                    <a:pt x="4707" y="877"/>
                  </a:lnTo>
                  <a:lnTo>
                    <a:pt x="5100" y="483"/>
                  </a:lnTo>
                  <a:lnTo>
                    <a:pt x="5067" y="450"/>
                  </a:lnTo>
                  <a:moveTo>
                    <a:pt x="5159" y="357"/>
                  </a:moveTo>
                  <a:lnTo>
                    <a:pt x="5083" y="433"/>
                  </a:lnTo>
                  <a:lnTo>
                    <a:pt x="5119" y="466"/>
                  </a:lnTo>
                  <a:lnTo>
                    <a:pt x="5192" y="393"/>
                  </a:lnTo>
                  <a:lnTo>
                    <a:pt x="5159" y="357"/>
                  </a:lnTo>
                  <a:moveTo>
                    <a:pt x="5265" y="251"/>
                  </a:moveTo>
                  <a:lnTo>
                    <a:pt x="5192" y="324"/>
                  </a:lnTo>
                  <a:lnTo>
                    <a:pt x="5225" y="357"/>
                  </a:lnTo>
                  <a:lnTo>
                    <a:pt x="5298" y="284"/>
                  </a:lnTo>
                  <a:lnTo>
                    <a:pt x="5265" y="251"/>
                  </a:lnTo>
                  <a:moveTo>
                    <a:pt x="5516" y="0"/>
                  </a:moveTo>
                  <a:lnTo>
                    <a:pt x="5282" y="234"/>
                  </a:lnTo>
                  <a:lnTo>
                    <a:pt x="5315" y="268"/>
                  </a:lnTo>
                  <a:lnTo>
                    <a:pt x="5516" y="69"/>
                  </a:lnTo>
                  <a:lnTo>
                    <a:pt x="55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0" name="Freeform 19" title=""/>
            <p:cNvSpPr>
              <a:spLocks noEditPoints="1"/>
            </p:cNvSpPr>
            <p:nvPr/>
          </p:nvSpPr>
          <p:spPr>
            <a:xfrm>
              <a:off x="130175" y="3876675"/>
              <a:ext cx="8626475" cy="86185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434" h="5429">
                  <a:moveTo>
                    <a:pt x="111" y="5318"/>
                  </a:moveTo>
                  <a:lnTo>
                    <a:pt x="0" y="5429"/>
                  </a:lnTo>
                  <a:lnTo>
                    <a:pt x="67" y="5429"/>
                  </a:lnTo>
                  <a:lnTo>
                    <a:pt x="145" y="5351"/>
                  </a:lnTo>
                  <a:lnTo>
                    <a:pt x="111" y="5318"/>
                  </a:lnTo>
                  <a:close/>
                  <a:moveTo>
                    <a:pt x="201" y="5228"/>
                  </a:moveTo>
                  <a:lnTo>
                    <a:pt x="128" y="5301"/>
                  </a:lnTo>
                  <a:lnTo>
                    <a:pt x="161" y="5334"/>
                  </a:lnTo>
                  <a:lnTo>
                    <a:pt x="234" y="5261"/>
                  </a:lnTo>
                  <a:lnTo>
                    <a:pt x="201" y="5228"/>
                  </a:lnTo>
                  <a:close/>
                  <a:moveTo>
                    <a:pt x="310" y="5119"/>
                  </a:moveTo>
                  <a:lnTo>
                    <a:pt x="234" y="5192"/>
                  </a:lnTo>
                  <a:lnTo>
                    <a:pt x="267" y="5228"/>
                  </a:lnTo>
                  <a:lnTo>
                    <a:pt x="343" y="5152"/>
                  </a:lnTo>
                  <a:lnTo>
                    <a:pt x="310" y="5119"/>
                  </a:lnTo>
                  <a:close/>
                  <a:moveTo>
                    <a:pt x="721" y="4708"/>
                  </a:moveTo>
                  <a:lnTo>
                    <a:pt x="327" y="5103"/>
                  </a:lnTo>
                  <a:lnTo>
                    <a:pt x="360" y="5136"/>
                  </a:lnTo>
                  <a:lnTo>
                    <a:pt x="754" y="4743"/>
                  </a:lnTo>
                  <a:lnTo>
                    <a:pt x="721" y="4708"/>
                  </a:lnTo>
                  <a:close/>
                  <a:moveTo>
                    <a:pt x="811" y="4618"/>
                  </a:moveTo>
                  <a:lnTo>
                    <a:pt x="738" y="4691"/>
                  </a:lnTo>
                  <a:lnTo>
                    <a:pt x="771" y="4727"/>
                  </a:lnTo>
                  <a:lnTo>
                    <a:pt x="844" y="4651"/>
                  </a:lnTo>
                  <a:lnTo>
                    <a:pt x="811" y="4618"/>
                  </a:lnTo>
                  <a:close/>
                  <a:moveTo>
                    <a:pt x="917" y="4512"/>
                  </a:moveTo>
                  <a:lnTo>
                    <a:pt x="844" y="4585"/>
                  </a:lnTo>
                  <a:lnTo>
                    <a:pt x="877" y="4618"/>
                  </a:lnTo>
                  <a:lnTo>
                    <a:pt x="950" y="4545"/>
                  </a:lnTo>
                  <a:lnTo>
                    <a:pt x="917" y="4512"/>
                  </a:lnTo>
                  <a:close/>
                  <a:moveTo>
                    <a:pt x="1329" y="4100"/>
                  </a:moveTo>
                  <a:lnTo>
                    <a:pt x="934" y="4495"/>
                  </a:lnTo>
                  <a:lnTo>
                    <a:pt x="969" y="4528"/>
                  </a:lnTo>
                  <a:lnTo>
                    <a:pt x="1362" y="4134"/>
                  </a:lnTo>
                  <a:lnTo>
                    <a:pt x="1329" y="4100"/>
                  </a:lnTo>
                  <a:close/>
                  <a:moveTo>
                    <a:pt x="1421" y="4011"/>
                  </a:moveTo>
                  <a:lnTo>
                    <a:pt x="1345" y="4084"/>
                  </a:lnTo>
                  <a:lnTo>
                    <a:pt x="1381" y="4117"/>
                  </a:lnTo>
                  <a:lnTo>
                    <a:pt x="1454" y="4044"/>
                  </a:lnTo>
                  <a:lnTo>
                    <a:pt x="1421" y="4011"/>
                  </a:lnTo>
                  <a:close/>
                  <a:moveTo>
                    <a:pt x="1527" y="3902"/>
                  </a:moveTo>
                  <a:lnTo>
                    <a:pt x="1454" y="3978"/>
                  </a:lnTo>
                  <a:lnTo>
                    <a:pt x="1487" y="4011"/>
                  </a:lnTo>
                  <a:lnTo>
                    <a:pt x="1560" y="3935"/>
                  </a:lnTo>
                  <a:lnTo>
                    <a:pt x="1527" y="3902"/>
                  </a:lnTo>
                  <a:close/>
                  <a:moveTo>
                    <a:pt x="1938" y="3491"/>
                  </a:moveTo>
                  <a:lnTo>
                    <a:pt x="1544" y="3885"/>
                  </a:lnTo>
                  <a:lnTo>
                    <a:pt x="1577" y="3918"/>
                  </a:lnTo>
                  <a:lnTo>
                    <a:pt x="1971" y="3526"/>
                  </a:lnTo>
                  <a:lnTo>
                    <a:pt x="1938" y="3491"/>
                  </a:lnTo>
                  <a:close/>
                  <a:moveTo>
                    <a:pt x="2028" y="3401"/>
                  </a:moveTo>
                  <a:lnTo>
                    <a:pt x="1955" y="3474"/>
                  </a:lnTo>
                  <a:lnTo>
                    <a:pt x="1988" y="3510"/>
                  </a:lnTo>
                  <a:lnTo>
                    <a:pt x="2064" y="3434"/>
                  </a:lnTo>
                  <a:lnTo>
                    <a:pt x="2028" y="3401"/>
                  </a:lnTo>
                  <a:close/>
                  <a:moveTo>
                    <a:pt x="2137" y="3294"/>
                  </a:moveTo>
                  <a:lnTo>
                    <a:pt x="2064" y="3368"/>
                  </a:lnTo>
                  <a:lnTo>
                    <a:pt x="2097" y="3401"/>
                  </a:lnTo>
                  <a:lnTo>
                    <a:pt x="2170" y="3328"/>
                  </a:lnTo>
                  <a:lnTo>
                    <a:pt x="2137" y="3294"/>
                  </a:lnTo>
                  <a:close/>
                  <a:moveTo>
                    <a:pt x="2548" y="2883"/>
                  </a:moveTo>
                  <a:lnTo>
                    <a:pt x="2153" y="3278"/>
                  </a:lnTo>
                  <a:lnTo>
                    <a:pt x="2186" y="3311"/>
                  </a:lnTo>
                  <a:lnTo>
                    <a:pt x="2581" y="2916"/>
                  </a:lnTo>
                  <a:lnTo>
                    <a:pt x="2548" y="2883"/>
                  </a:lnTo>
                  <a:close/>
                  <a:moveTo>
                    <a:pt x="2638" y="2793"/>
                  </a:moveTo>
                  <a:lnTo>
                    <a:pt x="2565" y="2867"/>
                  </a:lnTo>
                  <a:lnTo>
                    <a:pt x="2598" y="2900"/>
                  </a:lnTo>
                  <a:lnTo>
                    <a:pt x="2671" y="2826"/>
                  </a:lnTo>
                  <a:lnTo>
                    <a:pt x="2638" y="2793"/>
                  </a:lnTo>
                  <a:close/>
                  <a:moveTo>
                    <a:pt x="2747" y="2685"/>
                  </a:moveTo>
                  <a:lnTo>
                    <a:pt x="2671" y="2760"/>
                  </a:lnTo>
                  <a:lnTo>
                    <a:pt x="2706" y="2793"/>
                  </a:lnTo>
                  <a:lnTo>
                    <a:pt x="2780" y="2718"/>
                  </a:lnTo>
                  <a:lnTo>
                    <a:pt x="2747" y="2685"/>
                  </a:lnTo>
                  <a:close/>
                  <a:moveTo>
                    <a:pt x="3158" y="2273"/>
                  </a:moveTo>
                  <a:lnTo>
                    <a:pt x="2763" y="2668"/>
                  </a:lnTo>
                  <a:lnTo>
                    <a:pt x="2796" y="2701"/>
                  </a:lnTo>
                  <a:lnTo>
                    <a:pt x="3191" y="2309"/>
                  </a:lnTo>
                  <a:lnTo>
                    <a:pt x="3158" y="2273"/>
                  </a:lnTo>
                  <a:close/>
                  <a:moveTo>
                    <a:pt x="3248" y="2184"/>
                  </a:moveTo>
                  <a:lnTo>
                    <a:pt x="3174" y="2257"/>
                  </a:lnTo>
                  <a:lnTo>
                    <a:pt x="3207" y="2292"/>
                  </a:lnTo>
                  <a:lnTo>
                    <a:pt x="3281" y="2217"/>
                  </a:lnTo>
                  <a:lnTo>
                    <a:pt x="3248" y="2184"/>
                  </a:lnTo>
                  <a:close/>
                  <a:moveTo>
                    <a:pt x="3356" y="2077"/>
                  </a:moveTo>
                  <a:lnTo>
                    <a:pt x="3281" y="2151"/>
                  </a:lnTo>
                  <a:lnTo>
                    <a:pt x="3314" y="2184"/>
                  </a:lnTo>
                  <a:lnTo>
                    <a:pt x="3389" y="2110"/>
                  </a:lnTo>
                  <a:lnTo>
                    <a:pt x="3356" y="2077"/>
                  </a:lnTo>
                  <a:close/>
                  <a:moveTo>
                    <a:pt x="3765" y="1666"/>
                  </a:moveTo>
                  <a:lnTo>
                    <a:pt x="3373" y="2061"/>
                  </a:lnTo>
                  <a:lnTo>
                    <a:pt x="3406" y="2094"/>
                  </a:lnTo>
                  <a:lnTo>
                    <a:pt x="3801" y="1699"/>
                  </a:lnTo>
                  <a:lnTo>
                    <a:pt x="3765" y="1666"/>
                  </a:lnTo>
                  <a:close/>
                  <a:moveTo>
                    <a:pt x="3857" y="1576"/>
                  </a:moveTo>
                  <a:lnTo>
                    <a:pt x="3784" y="1649"/>
                  </a:lnTo>
                  <a:lnTo>
                    <a:pt x="3817" y="1683"/>
                  </a:lnTo>
                  <a:lnTo>
                    <a:pt x="3890" y="1609"/>
                  </a:lnTo>
                  <a:lnTo>
                    <a:pt x="3857" y="1576"/>
                  </a:lnTo>
                  <a:close/>
                  <a:moveTo>
                    <a:pt x="3964" y="1467"/>
                  </a:moveTo>
                  <a:lnTo>
                    <a:pt x="3890" y="1543"/>
                  </a:lnTo>
                  <a:lnTo>
                    <a:pt x="3924" y="1576"/>
                  </a:lnTo>
                  <a:lnTo>
                    <a:pt x="3997" y="1501"/>
                  </a:lnTo>
                  <a:lnTo>
                    <a:pt x="3964" y="1467"/>
                  </a:lnTo>
                  <a:close/>
                  <a:moveTo>
                    <a:pt x="4375" y="1059"/>
                  </a:moveTo>
                  <a:lnTo>
                    <a:pt x="3980" y="1451"/>
                  </a:lnTo>
                  <a:lnTo>
                    <a:pt x="4016" y="1484"/>
                  </a:lnTo>
                  <a:lnTo>
                    <a:pt x="4408" y="1092"/>
                  </a:lnTo>
                  <a:lnTo>
                    <a:pt x="4375" y="1059"/>
                  </a:lnTo>
                  <a:close/>
                  <a:moveTo>
                    <a:pt x="4467" y="966"/>
                  </a:moveTo>
                  <a:lnTo>
                    <a:pt x="4391" y="1040"/>
                  </a:lnTo>
                  <a:lnTo>
                    <a:pt x="4425" y="1075"/>
                  </a:lnTo>
                  <a:lnTo>
                    <a:pt x="4500" y="999"/>
                  </a:lnTo>
                  <a:lnTo>
                    <a:pt x="4467" y="966"/>
                  </a:lnTo>
                  <a:close/>
                  <a:moveTo>
                    <a:pt x="4573" y="860"/>
                  </a:moveTo>
                  <a:lnTo>
                    <a:pt x="4500" y="933"/>
                  </a:lnTo>
                  <a:lnTo>
                    <a:pt x="4533" y="966"/>
                  </a:lnTo>
                  <a:lnTo>
                    <a:pt x="4607" y="893"/>
                  </a:lnTo>
                  <a:lnTo>
                    <a:pt x="4573" y="860"/>
                  </a:lnTo>
                  <a:close/>
                  <a:moveTo>
                    <a:pt x="4985" y="449"/>
                  </a:moveTo>
                  <a:lnTo>
                    <a:pt x="4590" y="843"/>
                  </a:lnTo>
                  <a:lnTo>
                    <a:pt x="4623" y="877"/>
                  </a:lnTo>
                  <a:lnTo>
                    <a:pt x="5018" y="482"/>
                  </a:lnTo>
                  <a:lnTo>
                    <a:pt x="4985" y="449"/>
                  </a:lnTo>
                  <a:close/>
                  <a:moveTo>
                    <a:pt x="5074" y="359"/>
                  </a:moveTo>
                  <a:lnTo>
                    <a:pt x="5001" y="432"/>
                  </a:lnTo>
                  <a:lnTo>
                    <a:pt x="5034" y="465"/>
                  </a:lnTo>
                  <a:lnTo>
                    <a:pt x="5110" y="392"/>
                  </a:lnTo>
                  <a:lnTo>
                    <a:pt x="5074" y="359"/>
                  </a:lnTo>
                  <a:close/>
                  <a:moveTo>
                    <a:pt x="5183" y="250"/>
                  </a:moveTo>
                  <a:lnTo>
                    <a:pt x="5110" y="326"/>
                  </a:lnTo>
                  <a:lnTo>
                    <a:pt x="5143" y="359"/>
                  </a:lnTo>
                  <a:lnTo>
                    <a:pt x="5216" y="283"/>
                  </a:lnTo>
                  <a:lnTo>
                    <a:pt x="5183" y="250"/>
                  </a:lnTo>
                  <a:close/>
                  <a:moveTo>
                    <a:pt x="5434" y="0"/>
                  </a:moveTo>
                  <a:lnTo>
                    <a:pt x="5200" y="234"/>
                  </a:lnTo>
                  <a:lnTo>
                    <a:pt x="5233" y="267"/>
                  </a:lnTo>
                  <a:lnTo>
                    <a:pt x="5434" y="68"/>
                  </a:lnTo>
                  <a:lnTo>
                    <a:pt x="5434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1" name="Freeform 20" title=""/>
            <p:cNvSpPr>
              <a:spLocks noEditPoints="1"/>
            </p:cNvSpPr>
            <p:nvPr/>
          </p:nvSpPr>
          <p:spPr>
            <a:xfrm>
              <a:off x="130175" y="3876675"/>
              <a:ext cx="8626475" cy="86185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434" h="5429">
                  <a:moveTo>
                    <a:pt x="111" y="5318"/>
                  </a:moveTo>
                  <a:lnTo>
                    <a:pt x="0" y="5429"/>
                  </a:lnTo>
                  <a:lnTo>
                    <a:pt x="67" y="5429"/>
                  </a:lnTo>
                  <a:lnTo>
                    <a:pt x="145" y="5351"/>
                  </a:lnTo>
                  <a:lnTo>
                    <a:pt x="111" y="5318"/>
                  </a:lnTo>
                  <a:moveTo>
                    <a:pt x="201" y="5228"/>
                  </a:moveTo>
                  <a:lnTo>
                    <a:pt x="128" y="5301"/>
                  </a:lnTo>
                  <a:lnTo>
                    <a:pt x="161" y="5334"/>
                  </a:lnTo>
                  <a:lnTo>
                    <a:pt x="234" y="5261"/>
                  </a:lnTo>
                  <a:lnTo>
                    <a:pt x="201" y="5228"/>
                  </a:lnTo>
                  <a:moveTo>
                    <a:pt x="310" y="5119"/>
                  </a:moveTo>
                  <a:lnTo>
                    <a:pt x="234" y="5192"/>
                  </a:lnTo>
                  <a:lnTo>
                    <a:pt x="267" y="5228"/>
                  </a:lnTo>
                  <a:lnTo>
                    <a:pt x="343" y="5152"/>
                  </a:lnTo>
                  <a:lnTo>
                    <a:pt x="310" y="5119"/>
                  </a:lnTo>
                  <a:moveTo>
                    <a:pt x="721" y="4708"/>
                  </a:moveTo>
                  <a:lnTo>
                    <a:pt x="327" y="5103"/>
                  </a:lnTo>
                  <a:lnTo>
                    <a:pt x="360" y="5136"/>
                  </a:lnTo>
                  <a:lnTo>
                    <a:pt x="754" y="4743"/>
                  </a:lnTo>
                  <a:lnTo>
                    <a:pt x="721" y="4708"/>
                  </a:lnTo>
                  <a:moveTo>
                    <a:pt x="811" y="4618"/>
                  </a:moveTo>
                  <a:lnTo>
                    <a:pt x="738" y="4691"/>
                  </a:lnTo>
                  <a:lnTo>
                    <a:pt x="771" y="4727"/>
                  </a:lnTo>
                  <a:lnTo>
                    <a:pt x="844" y="4651"/>
                  </a:lnTo>
                  <a:lnTo>
                    <a:pt x="811" y="4618"/>
                  </a:lnTo>
                  <a:moveTo>
                    <a:pt x="917" y="4512"/>
                  </a:moveTo>
                  <a:lnTo>
                    <a:pt x="844" y="4585"/>
                  </a:lnTo>
                  <a:lnTo>
                    <a:pt x="877" y="4618"/>
                  </a:lnTo>
                  <a:lnTo>
                    <a:pt x="950" y="4545"/>
                  </a:lnTo>
                  <a:lnTo>
                    <a:pt x="917" y="4512"/>
                  </a:lnTo>
                  <a:moveTo>
                    <a:pt x="1329" y="4100"/>
                  </a:moveTo>
                  <a:lnTo>
                    <a:pt x="934" y="4495"/>
                  </a:lnTo>
                  <a:lnTo>
                    <a:pt x="969" y="4528"/>
                  </a:lnTo>
                  <a:lnTo>
                    <a:pt x="1362" y="4134"/>
                  </a:lnTo>
                  <a:lnTo>
                    <a:pt x="1329" y="4100"/>
                  </a:lnTo>
                  <a:moveTo>
                    <a:pt x="1421" y="4011"/>
                  </a:moveTo>
                  <a:lnTo>
                    <a:pt x="1345" y="4084"/>
                  </a:lnTo>
                  <a:lnTo>
                    <a:pt x="1381" y="4117"/>
                  </a:lnTo>
                  <a:lnTo>
                    <a:pt x="1454" y="4044"/>
                  </a:lnTo>
                  <a:lnTo>
                    <a:pt x="1421" y="4011"/>
                  </a:lnTo>
                  <a:moveTo>
                    <a:pt x="1527" y="3902"/>
                  </a:moveTo>
                  <a:lnTo>
                    <a:pt x="1454" y="3978"/>
                  </a:lnTo>
                  <a:lnTo>
                    <a:pt x="1487" y="4011"/>
                  </a:lnTo>
                  <a:lnTo>
                    <a:pt x="1560" y="3935"/>
                  </a:lnTo>
                  <a:lnTo>
                    <a:pt x="1527" y="3902"/>
                  </a:lnTo>
                  <a:moveTo>
                    <a:pt x="1938" y="3491"/>
                  </a:moveTo>
                  <a:lnTo>
                    <a:pt x="1544" y="3885"/>
                  </a:lnTo>
                  <a:lnTo>
                    <a:pt x="1577" y="3918"/>
                  </a:lnTo>
                  <a:lnTo>
                    <a:pt x="1971" y="3526"/>
                  </a:lnTo>
                  <a:lnTo>
                    <a:pt x="1938" y="3491"/>
                  </a:lnTo>
                  <a:moveTo>
                    <a:pt x="2028" y="3401"/>
                  </a:moveTo>
                  <a:lnTo>
                    <a:pt x="1955" y="3474"/>
                  </a:lnTo>
                  <a:lnTo>
                    <a:pt x="1988" y="3510"/>
                  </a:lnTo>
                  <a:lnTo>
                    <a:pt x="2064" y="3434"/>
                  </a:lnTo>
                  <a:lnTo>
                    <a:pt x="2028" y="3401"/>
                  </a:lnTo>
                  <a:moveTo>
                    <a:pt x="2137" y="3294"/>
                  </a:moveTo>
                  <a:lnTo>
                    <a:pt x="2064" y="3368"/>
                  </a:lnTo>
                  <a:lnTo>
                    <a:pt x="2097" y="3401"/>
                  </a:lnTo>
                  <a:lnTo>
                    <a:pt x="2170" y="3328"/>
                  </a:lnTo>
                  <a:lnTo>
                    <a:pt x="2137" y="3294"/>
                  </a:lnTo>
                  <a:moveTo>
                    <a:pt x="2548" y="2883"/>
                  </a:moveTo>
                  <a:lnTo>
                    <a:pt x="2153" y="3278"/>
                  </a:lnTo>
                  <a:lnTo>
                    <a:pt x="2186" y="3311"/>
                  </a:lnTo>
                  <a:lnTo>
                    <a:pt x="2581" y="2916"/>
                  </a:lnTo>
                  <a:lnTo>
                    <a:pt x="2548" y="2883"/>
                  </a:lnTo>
                  <a:moveTo>
                    <a:pt x="2638" y="2793"/>
                  </a:moveTo>
                  <a:lnTo>
                    <a:pt x="2565" y="2867"/>
                  </a:lnTo>
                  <a:lnTo>
                    <a:pt x="2598" y="2900"/>
                  </a:lnTo>
                  <a:lnTo>
                    <a:pt x="2671" y="2826"/>
                  </a:lnTo>
                  <a:lnTo>
                    <a:pt x="2638" y="2793"/>
                  </a:lnTo>
                  <a:moveTo>
                    <a:pt x="2747" y="2685"/>
                  </a:moveTo>
                  <a:lnTo>
                    <a:pt x="2671" y="2760"/>
                  </a:lnTo>
                  <a:lnTo>
                    <a:pt x="2706" y="2793"/>
                  </a:lnTo>
                  <a:lnTo>
                    <a:pt x="2780" y="2718"/>
                  </a:lnTo>
                  <a:lnTo>
                    <a:pt x="2747" y="2685"/>
                  </a:lnTo>
                  <a:moveTo>
                    <a:pt x="3158" y="2273"/>
                  </a:moveTo>
                  <a:lnTo>
                    <a:pt x="2763" y="2668"/>
                  </a:lnTo>
                  <a:lnTo>
                    <a:pt x="2796" y="2701"/>
                  </a:lnTo>
                  <a:lnTo>
                    <a:pt x="3191" y="2309"/>
                  </a:lnTo>
                  <a:lnTo>
                    <a:pt x="3158" y="2273"/>
                  </a:lnTo>
                  <a:moveTo>
                    <a:pt x="3248" y="2184"/>
                  </a:moveTo>
                  <a:lnTo>
                    <a:pt x="3174" y="2257"/>
                  </a:lnTo>
                  <a:lnTo>
                    <a:pt x="3207" y="2292"/>
                  </a:lnTo>
                  <a:lnTo>
                    <a:pt x="3281" y="2217"/>
                  </a:lnTo>
                  <a:lnTo>
                    <a:pt x="3248" y="2184"/>
                  </a:lnTo>
                  <a:moveTo>
                    <a:pt x="3356" y="2077"/>
                  </a:moveTo>
                  <a:lnTo>
                    <a:pt x="3281" y="2151"/>
                  </a:lnTo>
                  <a:lnTo>
                    <a:pt x="3314" y="2184"/>
                  </a:lnTo>
                  <a:lnTo>
                    <a:pt x="3389" y="2110"/>
                  </a:lnTo>
                  <a:lnTo>
                    <a:pt x="3356" y="2077"/>
                  </a:lnTo>
                  <a:moveTo>
                    <a:pt x="3765" y="1666"/>
                  </a:moveTo>
                  <a:lnTo>
                    <a:pt x="3373" y="2061"/>
                  </a:lnTo>
                  <a:lnTo>
                    <a:pt x="3406" y="2094"/>
                  </a:lnTo>
                  <a:lnTo>
                    <a:pt x="3801" y="1699"/>
                  </a:lnTo>
                  <a:lnTo>
                    <a:pt x="3765" y="1666"/>
                  </a:lnTo>
                  <a:moveTo>
                    <a:pt x="3857" y="1576"/>
                  </a:moveTo>
                  <a:lnTo>
                    <a:pt x="3784" y="1649"/>
                  </a:lnTo>
                  <a:lnTo>
                    <a:pt x="3817" y="1683"/>
                  </a:lnTo>
                  <a:lnTo>
                    <a:pt x="3890" y="1609"/>
                  </a:lnTo>
                  <a:lnTo>
                    <a:pt x="3857" y="1576"/>
                  </a:lnTo>
                  <a:moveTo>
                    <a:pt x="3964" y="1467"/>
                  </a:moveTo>
                  <a:lnTo>
                    <a:pt x="3890" y="1543"/>
                  </a:lnTo>
                  <a:lnTo>
                    <a:pt x="3924" y="1576"/>
                  </a:lnTo>
                  <a:lnTo>
                    <a:pt x="3997" y="1501"/>
                  </a:lnTo>
                  <a:lnTo>
                    <a:pt x="3964" y="1467"/>
                  </a:lnTo>
                  <a:moveTo>
                    <a:pt x="4375" y="1059"/>
                  </a:moveTo>
                  <a:lnTo>
                    <a:pt x="3980" y="1451"/>
                  </a:lnTo>
                  <a:lnTo>
                    <a:pt x="4016" y="1484"/>
                  </a:lnTo>
                  <a:lnTo>
                    <a:pt x="4408" y="1092"/>
                  </a:lnTo>
                  <a:lnTo>
                    <a:pt x="4375" y="1059"/>
                  </a:lnTo>
                  <a:moveTo>
                    <a:pt x="4467" y="966"/>
                  </a:moveTo>
                  <a:lnTo>
                    <a:pt x="4391" y="1040"/>
                  </a:lnTo>
                  <a:lnTo>
                    <a:pt x="4425" y="1075"/>
                  </a:lnTo>
                  <a:lnTo>
                    <a:pt x="4500" y="999"/>
                  </a:lnTo>
                  <a:lnTo>
                    <a:pt x="4467" y="966"/>
                  </a:lnTo>
                  <a:moveTo>
                    <a:pt x="4573" y="860"/>
                  </a:moveTo>
                  <a:lnTo>
                    <a:pt x="4500" y="933"/>
                  </a:lnTo>
                  <a:lnTo>
                    <a:pt x="4533" y="966"/>
                  </a:lnTo>
                  <a:lnTo>
                    <a:pt x="4607" y="893"/>
                  </a:lnTo>
                  <a:lnTo>
                    <a:pt x="4573" y="860"/>
                  </a:lnTo>
                  <a:moveTo>
                    <a:pt x="4985" y="449"/>
                  </a:moveTo>
                  <a:lnTo>
                    <a:pt x="4590" y="843"/>
                  </a:lnTo>
                  <a:lnTo>
                    <a:pt x="4623" y="877"/>
                  </a:lnTo>
                  <a:lnTo>
                    <a:pt x="5018" y="482"/>
                  </a:lnTo>
                  <a:lnTo>
                    <a:pt x="4985" y="449"/>
                  </a:lnTo>
                  <a:moveTo>
                    <a:pt x="5074" y="359"/>
                  </a:moveTo>
                  <a:lnTo>
                    <a:pt x="5001" y="432"/>
                  </a:lnTo>
                  <a:lnTo>
                    <a:pt x="5034" y="465"/>
                  </a:lnTo>
                  <a:lnTo>
                    <a:pt x="5110" y="392"/>
                  </a:lnTo>
                  <a:lnTo>
                    <a:pt x="5074" y="359"/>
                  </a:lnTo>
                  <a:moveTo>
                    <a:pt x="5183" y="250"/>
                  </a:moveTo>
                  <a:lnTo>
                    <a:pt x="5110" y="326"/>
                  </a:lnTo>
                  <a:lnTo>
                    <a:pt x="5143" y="359"/>
                  </a:lnTo>
                  <a:lnTo>
                    <a:pt x="5216" y="283"/>
                  </a:lnTo>
                  <a:lnTo>
                    <a:pt x="5183" y="250"/>
                  </a:lnTo>
                  <a:moveTo>
                    <a:pt x="5434" y="0"/>
                  </a:moveTo>
                  <a:lnTo>
                    <a:pt x="5200" y="234"/>
                  </a:lnTo>
                  <a:lnTo>
                    <a:pt x="5233" y="267"/>
                  </a:lnTo>
                  <a:lnTo>
                    <a:pt x="5434" y="68"/>
                  </a:lnTo>
                  <a:lnTo>
                    <a:pt x="5434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2" name="Freeform 21" title=""/>
            <p:cNvSpPr>
              <a:spLocks noEditPoints="1"/>
            </p:cNvSpPr>
            <p:nvPr/>
          </p:nvSpPr>
          <p:spPr>
            <a:xfrm>
              <a:off x="2062163" y="5808663"/>
              <a:ext cx="6694488" cy="668655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217" h="4212">
                  <a:moveTo>
                    <a:pt x="112" y="4101"/>
                  </a:moveTo>
                  <a:lnTo>
                    <a:pt x="0" y="4212"/>
                  </a:lnTo>
                  <a:lnTo>
                    <a:pt x="69" y="4212"/>
                  </a:lnTo>
                  <a:lnTo>
                    <a:pt x="145" y="4134"/>
                  </a:lnTo>
                  <a:lnTo>
                    <a:pt x="112" y="4101"/>
                  </a:lnTo>
                  <a:close/>
                  <a:moveTo>
                    <a:pt x="201" y="4011"/>
                  </a:moveTo>
                  <a:lnTo>
                    <a:pt x="128" y="4084"/>
                  </a:lnTo>
                  <a:lnTo>
                    <a:pt x="161" y="4117"/>
                  </a:lnTo>
                  <a:lnTo>
                    <a:pt x="237" y="4044"/>
                  </a:lnTo>
                  <a:lnTo>
                    <a:pt x="201" y="4011"/>
                  </a:lnTo>
                  <a:close/>
                  <a:moveTo>
                    <a:pt x="310" y="3902"/>
                  </a:moveTo>
                  <a:lnTo>
                    <a:pt x="237" y="3978"/>
                  </a:lnTo>
                  <a:lnTo>
                    <a:pt x="270" y="4011"/>
                  </a:lnTo>
                  <a:lnTo>
                    <a:pt x="343" y="3938"/>
                  </a:lnTo>
                  <a:lnTo>
                    <a:pt x="310" y="3902"/>
                  </a:lnTo>
                  <a:close/>
                  <a:moveTo>
                    <a:pt x="721" y="3493"/>
                  </a:moveTo>
                  <a:lnTo>
                    <a:pt x="327" y="3886"/>
                  </a:lnTo>
                  <a:lnTo>
                    <a:pt x="360" y="3921"/>
                  </a:lnTo>
                  <a:lnTo>
                    <a:pt x="754" y="3526"/>
                  </a:lnTo>
                  <a:lnTo>
                    <a:pt x="721" y="3493"/>
                  </a:lnTo>
                  <a:close/>
                  <a:moveTo>
                    <a:pt x="811" y="3401"/>
                  </a:moveTo>
                  <a:lnTo>
                    <a:pt x="738" y="3477"/>
                  </a:lnTo>
                  <a:lnTo>
                    <a:pt x="771" y="3510"/>
                  </a:lnTo>
                  <a:lnTo>
                    <a:pt x="844" y="3436"/>
                  </a:lnTo>
                  <a:lnTo>
                    <a:pt x="811" y="3401"/>
                  </a:lnTo>
                  <a:close/>
                  <a:moveTo>
                    <a:pt x="920" y="3295"/>
                  </a:moveTo>
                  <a:lnTo>
                    <a:pt x="844" y="3368"/>
                  </a:lnTo>
                  <a:lnTo>
                    <a:pt x="877" y="3401"/>
                  </a:lnTo>
                  <a:lnTo>
                    <a:pt x="953" y="3328"/>
                  </a:lnTo>
                  <a:lnTo>
                    <a:pt x="920" y="3295"/>
                  </a:lnTo>
                  <a:close/>
                  <a:moveTo>
                    <a:pt x="1331" y="2883"/>
                  </a:moveTo>
                  <a:lnTo>
                    <a:pt x="936" y="3278"/>
                  </a:lnTo>
                  <a:lnTo>
                    <a:pt x="969" y="3311"/>
                  </a:lnTo>
                  <a:lnTo>
                    <a:pt x="1364" y="2917"/>
                  </a:lnTo>
                  <a:lnTo>
                    <a:pt x="1331" y="2883"/>
                  </a:lnTo>
                  <a:close/>
                  <a:moveTo>
                    <a:pt x="1421" y="2794"/>
                  </a:moveTo>
                  <a:lnTo>
                    <a:pt x="1348" y="2867"/>
                  </a:lnTo>
                  <a:lnTo>
                    <a:pt x="1381" y="2900"/>
                  </a:lnTo>
                  <a:lnTo>
                    <a:pt x="1454" y="2827"/>
                  </a:lnTo>
                  <a:lnTo>
                    <a:pt x="1421" y="2794"/>
                  </a:lnTo>
                  <a:close/>
                  <a:moveTo>
                    <a:pt x="1527" y="2687"/>
                  </a:moveTo>
                  <a:lnTo>
                    <a:pt x="1454" y="2761"/>
                  </a:lnTo>
                  <a:lnTo>
                    <a:pt x="1487" y="2794"/>
                  </a:lnTo>
                  <a:lnTo>
                    <a:pt x="1563" y="2720"/>
                  </a:lnTo>
                  <a:lnTo>
                    <a:pt x="1527" y="2687"/>
                  </a:lnTo>
                  <a:close/>
                  <a:moveTo>
                    <a:pt x="1938" y="2276"/>
                  </a:moveTo>
                  <a:lnTo>
                    <a:pt x="1546" y="2668"/>
                  </a:lnTo>
                  <a:lnTo>
                    <a:pt x="1579" y="2704"/>
                  </a:lnTo>
                  <a:lnTo>
                    <a:pt x="1974" y="2309"/>
                  </a:lnTo>
                  <a:lnTo>
                    <a:pt x="1938" y="2276"/>
                  </a:lnTo>
                  <a:close/>
                  <a:moveTo>
                    <a:pt x="2031" y="2184"/>
                  </a:moveTo>
                  <a:lnTo>
                    <a:pt x="1955" y="2259"/>
                  </a:lnTo>
                  <a:lnTo>
                    <a:pt x="1990" y="2293"/>
                  </a:lnTo>
                  <a:lnTo>
                    <a:pt x="2064" y="2219"/>
                  </a:lnTo>
                  <a:lnTo>
                    <a:pt x="2031" y="2184"/>
                  </a:lnTo>
                  <a:close/>
                  <a:moveTo>
                    <a:pt x="2137" y="2077"/>
                  </a:moveTo>
                  <a:lnTo>
                    <a:pt x="2064" y="2151"/>
                  </a:lnTo>
                  <a:lnTo>
                    <a:pt x="2097" y="2184"/>
                  </a:lnTo>
                  <a:lnTo>
                    <a:pt x="2170" y="2111"/>
                  </a:lnTo>
                  <a:lnTo>
                    <a:pt x="2137" y="2077"/>
                  </a:lnTo>
                  <a:close/>
                  <a:moveTo>
                    <a:pt x="2548" y="1666"/>
                  </a:moveTo>
                  <a:lnTo>
                    <a:pt x="2154" y="2061"/>
                  </a:lnTo>
                  <a:lnTo>
                    <a:pt x="2187" y="2094"/>
                  </a:lnTo>
                  <a:lnTo>
                    <a:pt x="2581" y="1699"/>
                  </a:lnTo>
                  <a:lnTo>
                    <a:pt x="2548" y="1666"/>
                  </a:lnTo>
                  <a:close/>
                  <a:moveTo>
                    <a:pt x="2640" y="1576"/>
                  </a:moveTo>
                  <a:lnTo>
                    <a:pt x="2565" y="1650"/>
                  </a:lnTo>
                  <a:lnTo>
                    <a:pt x="2598" y="1683"/>
                  </a:lnTo>
                  <a:lnTo>
                    <a:pt x="2673" y="1609"/>
                  </a:lnTo>
                  <a:lnTo>
                    <a:pt x="2640" y="1576"/>
                  </a:lnTo>
                  <a:close/>
                  <a:moveTo>
                    <a:pt x="2747" y="1470"/>
                  </a:moveTo>
                  <a:lnTo>
                    <a:pt x="2673" y="1543"/>
                  </a:lnTo>
                  <a:lnTo>
                    <a:pt x="2707" y="1576"/>
                  </a:lnTo>
                  <a:lnTo>
                    <a:pt x="2780" y="1503"/>
                  </a:lnTo>
                  <a:lnTo>
                    <a:pt x="2747" y="1470"/>
                  </a:lnTo>
                  <a:close/>
                  <a:moveTo>
                    <a:pt x="3158" y="1059"/>
                  </a:moveTo>
                  <a:lnTo>
                    <a:pt x="2763" y="1451"/>
                  </a:lnTo>
                  <a:lnTo>
                    <a:pt x="2796" y="1487"/>
                  </a:lnTo>
                  <a:lnTo>
                    <a:pt x="3191" y="1092"/>
                  </a:lnTo>
                  <a:lnTo>
                    <a:pt x="3158" y="1059"/>
                  </a:lnTo>
                  <a:close/>
                  <a:moveTo>
                    <a:pt x="3248" y="967"/>
                  </a:moveTo>
                  <a:lnTo>
                    <a:pt x="3174" y="1042"/>
                  </a:lnTo>
                  <a:lnTo>
                    <a:pt x="3208" y="1075"/>
                  </a:lnTo>
                  <a:lnTo>
                    <a:pt x="3281" y="1002"/>
                  </a:lnTo>
                  <a:lnTo>
                    <a:pt x="3248" y="967"/>
                  </a:lnTo>
                  <a:close/>
                  <a:moveTo>
                    <a:pt x="3356" y="860"/>
                  </a:moveTo>
                  <a:lnTo>
                    <a:pt x="3283" y="934"/>
                  </a:lnTo>
                  <a:lnTo>
                    <a:pt x="3316" y="967"/>
                  </a:lnTo>
                  <a:lnTo>
                    <a:pt x="3390" y="893"/>
                  </a:lnTo>
                  <a:lnTo>
                    <a:pt x="3356" y="860"/>
                  </a:lnTo>
                  <a:close/>
                  <a:moveTo>
                    <a:pt x="3768" y="449"/>
                  </a:moveTo>
                  <a:lnTo>
                    <a:pt x="3373" y="844"/>
                  </a:lnTo>
                  <a:lnTo>
                    <a:pt x="3406" y="877"/>
                  </a:lnTo>
                  <a:lnTo>
                    <a:pt x="3801" y="482"/>
                  </a:lnTo>
                  <a:lnTo>
                    <a:pt x="3768" y="449"/>
                  </a:lnTo>
                  <a:close/>
                  <a:moveTo>
                    <a:pt x="3857" y="359"/>
                  </a:moveTo>
                  <a:lnTo>
                    <a:pt x="3784" y="432"/>
                  </a:lnTo>
                  <a:lnTo>
                    <a:pt x="3817" y="466"/>
                  </a:lnTo>
                  <a:lnTo>
                    <a:pt x="3891" y="392"/>
                  </a:lnTo>
                  <a:lnTo>
                    <a:pt x="3857" y="359"/>
                  </a:lnTo>
                  <a:close/>
                  <a:moveTo>
                    <a:pt x="3966" y="253"/>
                  </a:moveTo>
                  <a:lnTo>
                    <a:pt x="3891" y="326"/>
                  </a:lnTo>
                  <a:lnTo>
                    <a:pt x="3924" y="359"/>
                  </a:lnTo>
                  <a:lnTo>
                    <a:pt x="3999" y="286"/>
                  </a:lnTo>
                  <a:lnTo>
                    <a:pt x="3966" y="253"/>
                  </a:lnTo>
                  <a:close/>
                  <a:moveTo>
                    <a:pt x="4217" y="0"/>
                  </a:moveTo>
                  <a:lnTo>
                    <a:pt x="3983" y="234"/>
                  </a:lnTo>
                  <a:lnTo>
                    <a:pt x="4016" y="269"/>
                  </a:lnTo>
                  <a:lnTo>
                    <a:pt x="4217" y="68"/>
                  </a:lnTo>
                  <a:lnTo>
                    <a:pt x="4217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3" name="Freeform 22" title=""/>
            <p:cNvSpPr>
              <a:spLocks noEditPoints="1"/>
            </p:cNvSpPr>
            <p:nvPr/>
          </p:nvSpPr>
          <p:spPr>
            <a:xfrm>
              <a:off x="2062163" y="5808663"/>
              <a:ext cx="6694488" cy="668655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217" h="4212">
                  <a:moveTo>
                    <a:pt x="112" y="4101"/>
                  </a:moveTo>
                  <a:lnTo>
                    <a:pt x="0" y="4212"/>
                  </a:lnTo>
                  <a:lnTo>
                    <a:pt x="69" y="4212"/>
                  </a:lnTo>
                  <a:lnTo>
                    <a:pt x="145" y="4134"/>
                  </a:lnTo>
                  <a:lnTo>
                    <a:pt x="112" y="4101"/>
                  </a:lnTo>
                  <a:moveTo>
                    <a:pt x="201" y="4011"/>
                  </a:moveTo>
                  <a:lnTo>
                    <a:pt x="128" y="4084"/>
                  </a:lnTo>
                  <a:lnTo>
                    <a:pt x="161" y="4117"/>
                  </a:lnTo>
                  <a:lnTo>
                    <a:pt x="237" y="4044"/>
                  </a:lnTo>
                  <a:lnTo>
                    <a:pt x="201" y="4011"/>
                  </a:lnTo>
                  <a:moveTo>
                    <a:pt x="310" y="3902"/>
                  </a:moveTo>
                  <a:lnTo>
                    <a:pt x="237" y="3978"/>
                  </a:lnTo>
                  <a:lnTo>
                    <a:pt x="270" y="4011"/>
                  </a:lnTo>
                  <a:lnTo>
                    <a:pt x="343" y="3938"/>
                  </a:lnTo>
                  <a:lnTo>
                    <a:pt x="310" y="3902"/>
                  </a:lnTo>
                  <a:moveTo>
                    <a:pt x="721" y="3493"/>
                  </a:moveTo>
                  <a:lnTo>
                    <a:pt x="327" y="3886"/>
                  </a:lnTo>
                  <a:lnTo>
                    <a:pt x="360" y="3921"/>
                  </a:lnTo>
                  <a:lnTo>
                    <a:pt x="754" y="3526"/>
                  </a:lnTo>
                  <a:lnTo>
                    <a:pt x="721" y="3493"/>
                  </a:lnTo>
                  <a:moveTo>
                    <a:pt x="811" y="3401"/>
                  </a:moveTo>
                  <a:lnTo>
                    <a:pt x="738" y="3477"/>
                  </a:lnTo>
                  <a:lnTo>
                    <a:pt x="771" y="3510"/>
                  </a:lnTo>
                  <a:lnTo>
                    <a:pt x="844" y="3436"/>
                  </a:lnTo>
                  <a:lnTo>
                    <a:pt x="811" y="3401"/>
                  </a:lnTo>
                  <a:moveTo>
                    <a:pt x="920" y="3295"/>
                  </a:moveTo>
                  <a:lnTo>
                    <a:pt x="844" y="3368"/>
                  </a:lnTo>
                  <a:lnTo>
                    <a:pt x="877" y="3401"/>
                  </a:lnTo>
                  <a:lnTo>
                    <a:pt x="953" y="3328"/>
                  </a:lnTo>
                  <a:lnTo>
                    <a:pt x="920" y="3295"/>
                  </a:lnTo>
                  <a:moveTo>
                    <a:pt x="1331" y="2883"/>
                  </a:moveTo>
                  <a:lnTo>
                    <a:pt x="936" y="3278"/>
                  </a:lnTo>
                  <a:lnTo>
                    <a:pt x="969" y="3311"/>
                  </a:lnTo>
                  <a:lnTo>
                    <a:pt x="1364" y="2917"/>
                  </a:lnTo>
                  <a:lnTo>
                    <a:pt x="1331" y="2883"/>
                  </a:lnTo>
                  <a:moveTo>
                    <a:pt x="1421" y="2794"/>
                  </a:moveTo>
                  <a:lnTo>
                    <a:pt x="1348" y="2867"/>
                  </a:lnTo>
                  <a:lnTo>
                    <a:pt x="1381" y="2900"/>
                  </a:lnTo>
                  <a:lnTo>
                    <a:pt x="1454" y="2827"/>
                  </a:lnTo>
                  <a:lnTo>
                    <a:pt x="1421" y="2794"/>
                  </a:lnTo>
                  <a:moveTo>
                    <a:pt x="1527" y="2687"/>
                  </a:moveTo>
                  <a:lnTo>
                    <a:pt x="1454" y="2761"/>
                  </a:lnTo>
                  <a:lnTo>
                    <a:pt x="1487" y="2794"/>
                  </a:lnTo>
                  <a:lnTo>
                    <a:pt x="1563" y="2720"/>
                  </a:lnTo>
                  <a:lnTo>
                    <a:pt x="1527" y="2687"/>
                  </a:lnTo>
                  <a:moveTo>
                    <a:pt x="1938" y="2276"/>
                  </a:moveTo>
                  <a:lnTo>
                    <a:pt x="1546" y="2668"/>
                  </a:lnTo>
                  <a:lnTo>
                    <a:pt x="1579" y="2704"/>
                  </a:lnTo>
                  <a:lnTo>
                    <a:pt x="1974" y="2309"/>
                  </a:lnTo>
                  <a:lnTo>
                    <a:pt x="1938" y="2276"/>
                  </a:lnTo>
                  <a:moveTo>
                    <a:pt x="2031" y="2184"/>
                  </a:moveTo>
                  <a:lnTo>
                    <a:pt x="1955" y="2259"/>
                  </a:lnTo>
                  <a:lnTo>
                    <a:pt x="1990" y="2293"/>
                  </a:lnTo>
                  <a:lnTo>
                    <a:pt x="2064" y="2219"/>
                  </a:lnTo>
                  <a:lnTo>
                    <a:pt x="2031" y="2184"/>
                  </a:lnTo>
                  <a:moveTo>
                    <a:pt x="2137" y="2077"/>
                  </a:moveTo>
                  <a:lnTo>
                    <a:pt x="2064" y="2151"/>
                  </a:lnTo>
                  <a:lnTo>
                    <a:pt x="2097" y="2184"/>
                  </a:lnTo>
                  <a:lnTo>
                    <a:pt x="2170" y="2111"/>
                  </a:lnTo>
                  <a:lnTo>
                    <a:pt x="2137" y="2077"/>
                  </a:lnTo>
                  <a:moveTo>
                    <a:pt x="2548" y="1666"/>
                  </a:moveTo>
                  <a:lnTo>
                    <a:pt x="2154" y="2061"/>
                  </a:lnTo>
                  <a:lnTo>
                    <a:pt x="2187" y="2094"/>
                  </a:lnTo>
                  <a:lnTo>
                    <a:pt x="2581" y="1699"/>
                  </a:lnTo>
                  <a:lnTo>
                    <a:pt x="2548" y="1666"/>
                  </a:lnTo>
                  <a:moveTo>
                    <a:pt x="2640" y="1576"/>
                  </a:moveTo>
                  <a:lnTo>
                    <a:pt x="2565" y="1650"/>
                  </a:lnTo>
                  <a:lnTo>
                    <a:pt x="2598" y="1683"/>
                  </a:lnTo>
                  <a:lnTo>
                    <a:pt x="2673" y="1609"/>
                  </a:lnTo>
                  <a:lnTo>
                    <a:pt x="2640" y="1576"/>
                  </a:lnTo>
                  <a:moveTo>
                    <a:pt x="2747" y="1470"/>
                  </a:moveTo>
                  <a:lnTo>
                    <a:pt x="2673" y="1543"/>
                  </a:lnTo>
                  <a:lnTo>
                    <a:pt x="2707" y="1576"/>
                  </a:lnTo>
                  <a:lnTo>
                    <a:pt x="2780" y="1503"/>
                  </a:lnTo>
                  <a:lnTo>
                    <a:pt x="2747" y="1470"/>
                  </a:lnTo>
                  <a:moveTo>
                    <a:pt x="3158" y="1059"/>
                  </a:moveTo>
                  <a:lnTo>
                    <a:pt x="2763" y="1451"/>
                  </a:lnTo>
                  <a:lnTo>
                    <a:pt x="2796" y="1487"/>
                  </a:lnTo>
                  <a:lnTo>
                    <a:pt x="3191" y="1092"/>
                  </a:lnTo>
                  <a:lnTo>
                    <a:pt x="3158" y="1059"/>
                  </a:lnTo>
                  <a:moveTo>
                    <a:pt x="3248" y="967"/>
                  </a:moveTo>
                  <a:lnTo>
                    <a:pt x="3174" y="1042"/>
                  </a:lnTo>
                  <a:lnTo>
                    <a:pt x="3208" y="1075"/>
                  </a:lnTo>
                  <a:lnTo>
                    <a:pt x="3281" y="1002"/>
                  </a:lnTo>
                  <a:lnTo>
                    <a:pt x="3248" y="967"/>
                  </a:lnTo>
                  <a:moveTo>
                    <a:pt x="3356" y="860"/>
                  </a:moveTo>
                  <a:lnTo>
                    <a:pt x="3283" y="934"/>
                  </a:lnTo>
                  <a:lnTo>
                    <a:pt x="3316" y="967"/>
                  </a:lnTo>
                  <a:lnTo>
                    <a:pt x="3390" y="893"/>
                  </a:lnTo>
                  <a:lnTo>
                    <a:pt x="3356" y="860"/>
                  </a:lnTo>
                  <a:moveTo>
                    <a:pt x="3768" y="449"/>
                  </a:moveTo>
                  <a:lnTo>
                    <a:pt x="3373" y="844"/>
                  </a:lnTo>
                  <a:lnTo>
                    <a:pt x="3406" y="877"/>
                  </a:lnTo>
                  <a:lnTo>
                    <a:pt x="3801" y="482"/>
                  </a:lnTo>
                  <a:lnTo>
                    <a:pt x="3768" y="449"/>
                  </a:lnTo>
                  <a:moveTo>
                    <a:pt x="3857" y="359"/>
                  </a:moveTo>
                  <a:lnTo>
                    <a:pt x="3784" y="432"/>
                  </a:lnTo>
                  <a:lnTo>
                    <a:pt x="3817" y="466"/>
                  </a:lnTo>
                  <a:lnTo>
                    <a:pt x="3891" y="392"/>
                  </a:lnTo>
                  <a:lnTo>
                    <a:pt x="3857" y="359"/>
                  </a:lnTo>
                  <a:moveTo>
                    <a:pt x="3966" y="253"/>
                  </a:moveTo>
                  <a:lnTo>
                    <a:pt x="3891" y="326"/>
                  </a:lnTo>
                  <a:lnTo>
                    <a:pt x="3924" y="359"/>
                  </a:lnTo>
                  <a:lnTo>
                    <a:pt x="3999" y="286"/>
                  </a:lnTo>
                  <a:lnTo>
                    <a:pt x="3966" y="253"/>
                  </a:lnTo>
                  <a:moveTo>
                    <a:pt x="4217" y="0"/>
                  </a:moveTo>
                  <a:lnTo>
                    <a:pt x="3983" y="234"/>
                  </a:lnTo>
                  <a:lnTo>
                    <a:pt x="4016" y="269"/>
                  </a:lnTo>
                  <a:lnTo>
                    <a:pt x="4217" y="68"/>
                  </a:lnTo>
                  <a:lnTo>
                    <a:pt x="42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4" name="Freeform 23" title=""/>
            <p:cNvSpPr>
              <a:spLocks noEditPoints="1"/>
            </p:cNvSpPr>
            <p:nvPr/>
          </p:nvSpPr>
          <p:spPr>
            <a:xfrm>
              <a:off x="3998913" y="7740650"/>
              <a:ext cx="4757738" cy="4754563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2997" h="2995">
                  <a:moveTo>
                    <a:pt x="109" y="2886"/>
                  </a:moveTo>
                  <a:lnTo>
                    <a:pt x="0" y="2995"/>
                  </a:lnTo>
                  <a:lnTo>
                    <a:pt x="66" y="2995"/>
                  </a:lnTo>
                  <a:lnTo>
                    <a:pt x="142" y="2919"/>
                  </a:lnTo>
                  <a:lnTo>
                    <a:pt x="109" y="2886"/>
                  </a:lnTo>
                  <a:close/>
                  <a:moveTo>
                    <a:pt x="201" y="2794"/>
                  </a:moveTo>
                  <a:lnTo>
                    <a:pt x="125" y="2867"/>
                  </a:lnTo>
                  <a:lnTo>
                    <a:pt x="161" y="2903"/>
                  </a:lnTo>
                  <a:lnTo>
                    <a:pt x="234" y="2827"/>
                  </a:lnTo>
                  <a:lnTo>
                    <a:pt x="201" y="2794"/>
                  </a:lnTo>
                  <a:close/>
                  <a:moveTo>
                    <a:pt x="307" y="2687"/>
                  </a:moveTo>
                  <a:lnTo>
                    <a:pt x="234" y="2761"/>
                  </a:lnTo>
                  <a:lnTo>
                    <a:pt x="267" y="2794"/>
                  </a:lnTo>
                  <a:lnTo>
                    <a:pt x="340" y="2721"/>
                  </a:lnTo>
                  <a:lnTo>
                    <a:pt x="307" y="2687"/>
                  </a:lnTo>
                  <a:close/>
                  <a:moveTo>
                    <a:pt x="718" y="2276"/>
                  </a:moveTo>
                  <a:lnTo>
                    <a:pt x="324" y="2671"/>
                  </a:lnTo>
                  <a:lnTo>
                    <a:pt x="357" y="2704"/>
                  </a:lnTo>
                  <a:lnTo>
                    <a:pt x="752" y="2309"/>
                  </a:lnTo>
                  <a:lnTo>
                    <a:pt x="718" y="2276"/>
                  </a:lnTo>
                  <a:close/>
                  <a:moveTo>
                    <a:pt x="808" y="2186"/>
                  </a:moveTo>
                  <a:lnTo>
                    <a:pt x="735" y="2260"/>
                  </a:lnTo>
                  <a:lnTo>
                    <a:pt x="768" y="2293"/>
                  </a:lnTo>
                  <a:lnTo>
                    <a:pt x="844" y="2219"/>
                  </a:lnTo>
                  <a:lnTo>
                    <a:pt x="808" y="2186"/>
                  </a:lnTo>
                  <a:close/>
                  <a:moveTo>
                    <a:pt x="917" y="2078"/>
                  </a:moveTo>
                  <a:lnTo>
                    <a:pt x="844" y="2153"/>
                  </a:lnTo>
                  <a:lnTo>
                    <a:pt x="877" y="2186"/>
                  </a:lnTo>
                  <a:lnTo>
                    <a:pt x="950" y="2111"/>
                  </a:lnTo>
                  <a:lnTo>
                    <a:pt x="917" y="2078"/>
                  </a:lnTo>
                  <a:close/>
                  <a:moveTo>
                    <a:pt x="1328" y="1669"/>
                  </a:moveTo>
                  <a:lnTo>
                    <a:pt x="934" y="2061"/>
                  </a:lnTo>
                  <a:lnTo>
                    <a:pt x="967" y="2094"/>
                  </a:lnTo>
                  <a:lnTo>
                    <a:pt x="1361" y="1702"/>
                  </a:lnTo>
                  <a:lnTo>
                    <a:pt x="1328" y="1669"/>
                  </a:lnTo>
                  <a:close/>
                  <a:moveTo>
                    <a:pt x="1418" y="1577"/>
                  </a:moveTo>
                  <a:lnTo>
                    <a:pt x="1345" y="1650"/>
                  </a:lnTo>
                  <a:lnTo>
                    <a:pt x="1378" y="1685"/>
                  </a:lnTo>
                  <a:lnTo>
                    <a:pt x="1451" y="1610"/>
                  </a:lnTo>
                  <a:lnTo>
                    <a:pt x="1418" y="1577"/>
                  </a:lnTo>
                  <a:close/>
                  <a:moveTo>
                    <a:pt x="1527" y="1470"/>
                  </a:moveTo>
                  <a:lnTo>
                    <a:pt x="1451" y="1544"/>
                  </a:lnTo>
                  <a:lnTo>
                    <a:pt x="1487" y="1577"/>
                  </a:lnTo>
                  <a:lnTo>
                    <a:pt x="1560" y="1503"/>
                  </a:lnTo>
                  <a:lnTo>
                    <a:pt x="1527" y="1470"/>
                  </a:lnTo>
                  <a:close/>
                  <a:moveTo>
                    <a:pt x="1938" y="1059"/>
                  </a:moveTo>
                  <a:lnTo>
                    <a:pt x="1543" y="1454"/>
                  </a:lnTo>
                  <a:lnTo>
                    <a:pt x="1576" y="1487"/>
                  </a:lnTo>
                  <a:lnTo>
                    <a:pt x="1971" y="1092"/>
                  </a:lnTo>
                  <a:lnTo>
                    <a:pt x="1938" y="1059"/>
                  </a:lnTo>
                  <a:close/>
                  <a:moveTo>
                    <a:pt x="2028" y="969"/>
                  </a:moveTo>
                  <a:lnTo>
                    <a:pt x="1954" y="1042"/>
                  </a:lnTo>
                  <a:lnTo>
                    <a:pt x="1988" y="1076"/>
                  </a:lnTo>
                  <a:lnTo>
                    <a:pt x="2061" y="1002"/>
                  </a:lnTo>
                  <a:lnTo>
                    <a:pt x="2028" y="969"/>
                  </a:lnTo>
                  <a:close/>
                  <a:moveTo>
                    <a:pt x="2136" y="860"/>
                  </a:moveTo>
                  <a:lnTo>
                    <a:pt x="2061" y="936"/>
                  </a:lnTo>
                  <a:lnTo>
                    <a:pt x="2094" y="969"/>
                  </a:lnTo>
                  <a:lnTo>
                    <a:pt x="2170" y="894"/>
                  </a:lnTo>
                  <a:lnTo>
                    <a:pt x="2136" y="860"/>
                  </a:lnTo>
                  <a:close/>
                  <a:moveTo>
                    <a:pt x="2545" y="452"/>
                  </a:moveTo>
                  <a:lnTo>
                    <a:pt x="2153" y="844"/>
                  </a:lnTo>
                  <a:lnTo>
                    <a:pt x="2186" y="877"/>
                  </a:lnTo>
                  <a:lnTo>
                    <a:pt x="2581" y="485"/>
                  </a:lnTo>
                  <a:lnTo>
                    <a:pt x="2545" y="452"/>
                  </a:lnTo>
                  <a:close/>
                  <a:moveTo>
                    <a:pt x="2637" y="359"/>
                  </a:moveTo>
                  <a:lnTo>
                    <a:pt x="2564" y="433"/>
                  </a:lnTo>
                  <a:lnTo>
                    <a:pt x="2597" y="468"/>
                  </a:lnTo>
                  <a:lnTo>
                    <a:pt x="2671" y="392"/>
                  </a:lnTo>
                  <a:lnTo>
                    <a:pt x="2637" y="359"/>
                  </a:lnTo>
                  <a:close/>
                  <a:moveTo>
                    <a:pt x="2744" y="253"/>
                  </a:moveTo>
                  <a:lnTo>
                    <a:pt x="2671" y="326"/>
                  </a:lnTo>
                  <a:lnTo>
                    <a:pt x="2704" y="359"/>
                  </a:lnTo>
                  <a:lnTo>
                    <a:pt x="2777" y="286"/>
                  </a:lnTo>
                  <a:lnTo>
                    <a:pt x="2744" y="253"/>
                  </a:lnTo>
                  <a:close/>
                  <a:moveTo>
                    <a:pt x="2997" y="0"/>
                  </a:moveTo>
                  <a:lnTo>
                    <a:pt x="2760" y="236"/>
                  </a:lnTo>
                  <a:lnTo>
                    <a:pt x="2796" y="270"/>
                  </a:lnTo>
                  <a:lnTo>
                    <a:pt x="2997" y="69"/>
                  </a:lnTo>
                  <a:lnTo>
                    <a:pt x="2997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5" name="Freeform 24" title=""/>
            <p:cNvSpPr>
              <a:spLocks noEditPoints="1"/>
            </p:cNvSpPr>
            <p:nvPr/>
          </p:nvSpPr>
          <p:spPr>
            <a:xfrm>
              <a:off x="3998913" y="7740650"/>
              <a:ext cx="4757738" cy="4754563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2997" h="2995">
                  <a:moveTo>
                    <a:pt x="109" y="2886"/>
                  </a:moveTo>
                  <a:lnTo>
                    <a:pt x="0" y="2995"/>
                  </a:lnTo>
                  <a:lnTo>
                    <a:pt x="66" y="2995"/>
                  </a:lnTo>
                  <a:lnTo>
                    <a:pt x="142" y="2919"/>
                  </a:lnTo>
                  <a:lnTo>
                    <a:pt x="109" y="2886"/>
                  </a:lnTo>
                  <a:moveTo>
                    <a:pt x="201" y="2794"/>
                  </a:moveTo>
                  <a:lnTo>
                    <a:pt x="125" y="2867"/>
                  </a:lnTo>
                  <a:lnTo>
                    <a:pt x="161" y="2903"/>
                  </a:lnTo>
                  <a:lnTo>
                    <a:pt x="234" y="2827"/>
                  </a:lnTo>
                  <a:lnTo>
                    <a:pt x="201" y="2794"/>
                  </a:lnTo>
                  <a:moveTo>
                    <a:pt x="307" y="2687"/>
                  </a:moveTo>
                  <a:lnTo>
                    <a:pt x="234" y="2761"/>
                  </a:lnTo>
                  <a:lnTo>
                    <a:pt x="267" y="2794"/>
                  </a:lnTo>
                  <a:lnTo>
                    <a:pt x="340" y="2721"/>
                  </a:lnTo>
                  <a:lnTo>
                    <a:pt x="307" y="2687"/>
                  </a:lnTo>
                  <a:moveTo>
                    <a:pt x="718" y="2276"/>
                  </a:moveTo>
                  <a:lnTo>
                    <a:pt x="324" y="2671"/>
                  </a:lnTo>
                  <a:lnTo>
                    <a:pt x="357" y="2704"/>
                  </a:lnTo>
                  <a:lnTo>
                    <a:pt x="752" y="2309"/>
                  </a:lnTo>
                  <a:lnTo>
                    <a:pt x="718" y="2276"/>
                  </a:lnTo>
                  <a:moveTo>
                    <a:pt x="808" y="2186"/>
                  </a:moveTo>
                  <a:lnTo>
                    <a:pt x="735" y="2260"/>
                  </a:lnTo>
                  <a:lnTo>
                    <a:pt x="768" y="2293"/>
                  </a:lnTo>
                  <a:lnTo>
                    <a:pt x="844" y="2219"/>
                  </a:lnTo>
                  <a:lnTo>
                    <a:pt x="808" y="2186"/>
                  </a:lnTo>
                  <a:moveTo>
                    <a:pt x="917" y="2078"/>
                  </a:moveTo>
                  <a:lnTo>
                    <a:pt x="844" y="2153"/>
                  </a:lnTo>
                  <a:lnTo>
                    <a:pt x="877" y="2186"/>
                  </a:lnTo>
                  <a:lnTo>
                    <a:pt x="950" y="2111"/>
                  </a:lnTo>
                  <a:lnTo>
                    <a:pt x="917" y="2078"/>
                  </a:lnTo>
                  <a:moveTo>
                    <a:pt x="1328" y="1669"/>
                  </a:moveTo>
                  <a:lnTo>
                    <a:pt x="934" y="2061"/>
                  </a:lnTo>
                  <a:lnTo>
                    <a:pt x="967" y="2094"/>
                  </a:lnTo>
                  <a:lnTo>
                    <a:pt x="1361" y="1702"/>
                  </a:lnTo>
                  <a:lnTo>
                    <a:pt x="1328" y="1669"/>
                  </a:lnTo>
                  <a:moveTo>
                    <a:pt x="1418" y="1577"/>
                  </a:moveTo>
                  <a:lnTo>
                    <a:pt x="1345" y="1650"/>
                  </a:lnTo>
                  <a:lnTo>
                    <a:pt x="1378" y="1685"/>
                  </a:lnTo>
                  <a:lnTo>
                    <a:pt x="1451" y="1610"/>
                  </a:lnTo>
                  <a:lnTo>
                    <a:pt x="1418" y="1577"/>
                  </a:lnTo>
                  <a:moveTo>
                    <a:pt x="1527" y="1470"/>
                  </a:moveTo>
                  <a:lnTo>
                    <a:pt x="1451" y="1544"/>
                  </a:lnTo>
                  <a:lnTo>
                    <a:pt x="1487" y="1577"/>
                  </a:lnTo>
                  <a:lnTo>
                    <a:pt x="1560" y="1503"/>
                  </a:lnTo>
                  <a:lnTo>
                    <a:pt x="1527" y="1470"/>
                  </a:lnTo>
                  <a:moveTo>
                    <a:pt x="1938" y="1059"/>
                  </a:moveTo>
                  <a:lnTo>
                    <a:pt x="1543" y="1454"/>
                  </a:lnTo>
                  <a:lnTo>
                    <a:pt x="1576" y="1487"/>
                  </a:lnTo>
                  <a:lnTo>
                    <a:pt x="1971" y="1092"/>
                  </a:lnTo>
                  <a:lnTo>
                    <a:pt x="1938" y="1059"/>
                  </a:lnTo>
                  <a:moveTo>
                    <a:pt x="2028" y="969"/>
                  </a:moveTo>
                  <a:lnTo>
                    <a:pt x="1954" y="1042"/>
                  </a:lnTo>
                  <a:lnTo>
                    <a:pt x="1988" y="1076"/>
                  </a:lnTo>
                  <a:lnTo>
                    <a:pt x="2061" y="1002"/>
                  </a:lnTo>
                  <a:lnTo>
                    <a:pt x="2028" y="969"/>
                  </a:lnTo>
                  <a:moveTo>
                    <a:pt x="2136" y="860"/>
                  </a:moveTo>
                  <a:lnTo>
                    <a:pt x="2061" y="936"/>
                  </a:lnTo>
                  <a:lnTo>
                    <a:pt x="2094" y="969"/>
                  </a:lnTo>
                  <a:lnTo>
                    <a:pt x="2170" y="894"/>
                  </a:lnTo>
                  <a:lnTo>
                    <a:pt x="2136" y="860"/>
                  </a:lnTo>
                  <a:moveTo>
                    <a:pt x="2545" y="452"/>
                  </a:moveTo>
                  <a:lnTo>
                    <a:pt x="2153" y="844"/>
                  </a:lnTo>
                  <a:lnTo>
                    <a:pt x="2186" y="877"/>
                  </a:lnTo>
                  <a:lnTo>
                    <a:pt x="2581" y="485"/>
                  </a:lnTo>
                  <a:lnTo>
                    <a:pt x="2545" y="452"/>
                  </a:lnTo>
                  <a:moveTo>
                    <a:pt x="2637" y="359"/>
                  </a:moveTo>
                  <a:lnTo>
                    <a:pt x="2564" y="433"/>
                  </a:lnTo>
                  <a:lnTo>
                    <a:pt x="2597" y="468"/>
                  </a:lnTo>
                  <a:lnTo>
                    <a:pt x="2671" y="392"/>
                  </a:lnTo>
                  <a:lnTo>
                    <a:pt x="2637" y="359"/>
                  </a:lnTo>
                  <a:moveTo>
                    <a:pt x="2744" y="253"/>
                  </a:moveTo>
                  <a:lnTo>
                    <a:pt x="2671" y="326"/>
                  </a:lnTo>
                  <a:lnTo>
                    <a:pt x="2704" y="359"/>
                  </a:lnTo>
                  <a:lnTo>
                    <a:pt x="2777" y="286"/>
                  </a:lnTo>
                  <a:lnTo>
                    <a:pt x="2744" y="253"/>
                  </a:lnTo>
                  <a:moveTo>
                    <a:pt x="2997" y="0"/>
                  </a:moveTo>
                  <a:lnTo>
                    <a:pt x="2760" y="236"/>
                  </a:lnTo>
                  <a:lnTo>
                    <a:pt x="2796" y="270"/>
                  </a:lnTo>
                  <a:lnTo>
                    <a:pt x="2997" y="69"/>
                  </a:lnTo>
                  <a:lnTo>
                    <a:pt x="299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6" name="Freeform 25" title=""/>
            <p:cNvSpPr>
              <a:spLocks noEditPoints="1"/>
            </p:cNvSpPr>
            <p:nvPr/>
          </p:nvSpPr>
          <p:spPr>
            <a:xfrm>
              <a:off x="5934075" y="9672638"/>
              <a:ext cx="2822575" cy="2822575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778" h="1778">
                  <a:moveTo>
                    <a:pt x="109" y="1669"/>
                  </a:moveTo>
                  <a:lnTo>
                    <a:pt x="0" y="1778"/>
                  </a:lnTo>
                  <a:lnTo>
                    <a:pt x="67" y="1778"/>
                  </a:lnTo>
                  <a:lnTo>
                    <a:pt x="142" y="1702"/>
                  </a:lnTo>
                  <a:lnTo>
                    <a:pt x="109" y="1669"/>
                  </a:lnTo>
                  <a:close/>
                  <a:moveTo>
                    <a:pt x="199" y="1577"/>
                  </a:moveTo>
                  <a:lnTo>
                    <a:pt x="126" y="1652"/>
                  </a:lnTo>
                  <a:lnTo>
                    <a:pt x="159" y="1686"/>
                  </a:lnTo>
                  <a:lnTo>
                    <a:pt x="232" y="1612"/>
                  </a:lnTo>
                  <a:lnTo>
                    <a:pt x="199" y="1577"/>
                  </a:lnTo>
                  <a:close/>
                  <a:moveTo>
                    <a:pt x="305" y="1470"/>
                  </a:moveTo>
                  <a:lnTo>
                    <a:pt x="232" y="1544"/>
                  </a:lnTo>
                  <a:lnTo>
                    <a:pt x="265" y="1577"/>
                  </a:lnTo>
                  <a:lnTo>
                    <a:pt x="341" y="1504"/>
                  </a:lnTo>
                  <a:lnTo>
                    <a:pt x="305" y="1470"/>
                  </a:lnTo>
                  <a:close/>
                  <a:moveTo>
                    <a:pt x="717" y="1059"/>
                  </a:moveTo>
                  <a:lnTo>
                    <a:pt x="324" y="1454"/>
                  </a:lnTo>
                  <a:lnTo>
                    <a:pt x="357" y="1487"/>
                  </a:lnTo>
                  <a:lnTo>
                    <a:pt x="752" y="1092"/>
                  </a:lnTo>
                  <a:lnTo>
                    <a:pt x="717" y="1059"/>
                  </a:lnTo>
                  <a:close/>
                  <a:moveTo>
                    <a:pt x="809" y="969"/>
                  </a:moveTo>
                  <a:lnTo>
                    <a:pt x="733" y="1043"/>
                  </a:lnTo>
                  <a:lnTo>
                    <a:pt x="769" y="1076"/>
                  </a:lnTo>
                  <a:lnTo>
                    <a:pt x="842" y="1002"/>
                  </a:lnTo>
                  <a:lnTo>
                    <a:pt x="809" y="969"/>
                  </a:lnTo>
                  <a:close/>
                  <a:moveTo>
                    <a:pt x="915" y="863"/>
                  </a:moveTo>
                  <a:lnTo>
                    <a:pt x="842" y="936"/>
                  </a:lnTo>
                  <a:lnTo>
                    <a:pt x="875" y="969"/>
                  </a:lnTo>
                  <a:lnTo>
                    <a:pt x="948" y="896"/>
                  </a:lnTo>
                  <a:lnTo>
                    <a:pt x="915" y="863"/>
                  </a:lnTo>
                  <a:close/>
                  <a:moveTo>
                    <a:pt x="1326" y="452"/>
                  </a:moveTo>
                  <a:lnTo>
                    <a:pt x="932" y="846"/>
                  </a:lnTo>
                  <a:lnTo>
                    <a:pt x="965" y="880"/>
                  </a:lnTo>
                  <a:lnTo>
                    <a:pt x="1359" y="485"/>
                  </a:lnTo>
                  <a:lnTo>
                    <a:pt x="1326" y="452"/>
                  </a:lnTo>
                  <a:close/>
                  <a:moveTo>
                    <a:pt x="1418" y="360"/>
                  </a:moveTo>
                  <a:lnTo>
                    <a:pt x="1343" y="435"/>
                  </a:lnTo>
                  <a:lnTo>
                    <a:pt x="1376" y="468"/>
                  </a:lnTo>
                  <a:lnTo>
                    <a:pt x="1452" y="395"/>
                  </a:lnTo>
                  <a:lnTo>
                    <a:pt x="1418" y="360"/>
                  </a:lnTo>
                  <a:close/>
                  <a:moveTo>
                    <a:pt x="1525" y="253"/>
                  </a:moveTo>
                  <a:lnTo>
                    <a:pt x="1452" y="327"/>
                  </a:lnTo>
                  <a:lnTo>
                    <a:pt x="1485" y="362"/>
                  </a:lnTo>
                  <a:lnTo>
                    <a:pt x="1558" y="286"/>
                  </a:lnTo>
                  <a:lnTo>
                    <a:pt x="1525" y="253"/>
                  </a:lnTo>
                  <a:close/>
                  <a:moveTo>
                    <a:pt x="1778" y="0"/>
                  </a:moveTo>
                  <a:lnTo>
                    <a:pt x="1541" y="237"/>
                  </a:lnTo>
                  <a:lnTo>
                    <a:pt x="1574" y="270"/>
                  </a:lnTo>
                  <a:lnTo>
                    <a:pt x="1778" y="69"/>
                  </a:lnTo>
                  <a:lnTo>
                    <a:pt x="1778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7" name="Freeform 26" title=""/>
            <p:cNvSpPr>
              <a:spLocks noEditPoints="1"/>
            </p:cNvSpPr>
            <p:nvPr/>
          </p:nvSpPr>
          <p:spPr>
            <a:xfrm>
              <a:off x="5934075" y="9672638"/>
              <a:ext cx="2822575" cy="2822575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778" h="1778">
                  <a:moveTo>
                    <a:pt x="109" y="1669"/>
                  </a:moveTo>
                  <a:lnTo>
                    <a:pt x="0" y="1778"/>
                  </a:lnTo>
                  <a:lnTo>
                    <a:pt x="67" y="1778"/>
                  </a:lnTo>
                  <a:lnTo>
                    <a:pt x="142" y="1702"/>
                  </a:lnTo>
                  <a:lnTo>
                    <a:pt x="109" y="1669"/>
                  </a:lnTo>
                  <a:moveTo>
                    <a:pt x="199" y="1577"/>
                  </a:moveTo>
                  <a:lnTo>
                    <a:pt x="126" y="1652"/>
                  </a:lnTo>
                  <a:lnTo>
                    <a:pt x="159" y="1686"/>
                  </a:lnTo>
                  <a:lnTo>
                    <a:pt x="232" y="1612"/>
                  </a:lnTo>
                  <a:lnTo>
                    <a:pt x="199" y="1577"/>
                  </a:lnTo>
                  <a:moveTo>
                    <a:pt x="305" y="1470"/>
                  </a:moveTo>
                  <a:lnTo>
                    <a:pt x="232" y="1544"/>
                  </a:lnTo>
                  <a:lnTo>
                    <a:pt x="265" y="1577"/>
                  </a:lnTo>
                  <a:lnTo>
                    <a:pt x="341" y="1504"/>
                  </a:lnTo>
                  <a:lnTo>
                    <a:pt x="305" y="1470"/>
                  </a:lnTo>
                  <a:moveTo>
                    <a:pt x="717" y="1059"/>
                  </a:moveTo>
                  <a:lnTo>
                    <a:pt x="324" y="1454"/>
                  </a:lnTo>
                  <a:lnTo>
                    <a:pt x="357" y="1487"/>
                  </a:lnTo>
                  <a:lnTo>
                    <a:pt x="752" y="1092"/>
                  </a:lnTo>
                  <a:lnTo>
                    <a:pt x="717" y="1059"/>
                  </a:lnTo>
                  <a:moveTo>
                    <a:pt x="809" y="969"/>
                  </a:moveTo>
                  <a:lnTo>
                    <a:pt x="733" y="1043"/>
                  </a:lnTo>
                  <a:lnTo>
                    <a:pt x="769" y="1076"/>
                  </a:lnTo>
                  <a:lnTo>
                    <a:pt x="842" y="1002"/>
                  </a:lnTo>
                  <a:lnTo>
                    <a:pt x="809" y="969"/>
                  </a:lnTo>
                  <a:moveTo>
                    <a:pt x="915" y="863"/>
                  </a:moveTo>
                  <a:lnTo>
                    <a:pt x="842" y="936"/>
                  </a:lnTo>
                  <a:lnTo>
                    <a:pt x="875" y="969"/>
                  </a:lnTo>
                  <a:lnTo>
                    <a:pt x="948" y="896"/>
                  </a:lnTo>
                  <a:lnTo>
                    <a:pt x="915" y="863"/>
                  </a:lnTo>
                  <a:moveTo>
                    <a:pt x="1326" y="452"/>
                  </a:moveTo>
                  <a:lnTo>
                    <a:pt x="932" y="846"/>
                  </a:lnTo>
                  <a:lnTo>
                    <a:pt x="965" y="880"/>
                  </a:lnTo>
                  <a:lnTo>
                    <a:pt x="1359" y="485"/>
                  </a:lnTo>
                  <a:lnTo>
                    <a:pt x="1326" y="452"/>
                  </a:lnTo>
                  <a:moveTo>
                    <a:pt x="1418" y="360"/>
                  </a:moveTo>
                  <a:lnTo>
                    <a:pt x="1343" y="435"/>
                  </a:lnTo>
                  <a:lnTo>
                    <a:pt x="1376" y="468"/>
                  </a:lnTo>
                  <a:lnTo>
                    <a:pt x="1452" y="395"/>
                  </a:lnTo>
                  <a:lnTo>
                    <a:pt x="1418" y="360"/>
                  </a:lnTo>
                  <a:moveTo>
                    <a:pt x="1525" y="253"/>
                  </a:moveTo>
                  <a:lnTo>
                    <a:pt x="1452" y="327"/>
                  </a:lnTo>
                  <a:lnTo>
                    <a:pt x="1485" y="362"/>
                  </a:lnTo>
                  <a:lnTo>
                    <a:pt x="1558" y="286"/>
                  </a:lnTo>
                  <a:lnTo>
                    <a:pt x="1525" y="253"/>
                  </a:lnTo>
                  <a:moveTo>
                    <a:pt x="1778" y="0"/>
                  </a:moveTo>
                  <a:lnTo>
                    <a:pt x="1541" y="237"/>
                  </a:lnTo>
                  <a:lnTo>
                    <a:pt x="1574" y="270"/>
                  </a:lnTo>
                  <a:lnTo>
                    <a:pt x="1778" y="69"/>
                  </a:lnTo>
                  <a:lnTo>
                    <a:pt x="1778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8" name="Freeform 27" title=""/>
            <p:cNvSpPr>
              <a:spLocks noEditPoints="1"/>
            </p:cNvSpPr>
            <p:nvPr/>
          </p:nvSpPr>
          <p:spPr>
            <a:xfrm>
              <a:off x="7867650" y="11606213"/>
              <a:ext cx="889000" cy="889000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60" h="560">
                  <a:moveTo>
                    <a:pt x="108" y="451"/>
                  </a:moveTo>
                  <a:lnTo>
                    <a:pt x="0" y="560"/>
                  </a:lnTo>
                  <a:lnTo>
                    <a:pt x="68" y="560"/>
                  </a:lnTo>
                  <a:lnTo>
                    <a:pt x="141" y="484"/>
                  </a:lnTo>
                  <a:lnTo>
                    <a:pt x="108" y="451"/>
                  </a:lnTo>
                  <a:close/>
                  <a:moveTo>
                    <a:pt x="198" y="361"/>
                  </a:moveTo>
                  <a:lnTo>
                    <a:pt x="125" y="434"/>
                  </a:lnTo>
                  <a:lnTo>
                    <a:pt x="158" y="468"/>
                  </a:lnTo>
                  <a:lnTo>
                    <a:pt x="231" y="394"/>
                  </a:lnTo>
                  <a:lnTo>
                    <a:pt x="198" y="361"/>
                  </a:lnTo>
                  <a:close/>
                  <a:moveTo>
                    <a:pt x="307" y="252"/>
                  </a:moveTo>
                  <a:lnTo>
                    <a:pt x="231" y="328"/>
                  </a:lnTo>
                  <a:lnTo>
                    <a:pt x="267" y="361"/>
                  </a:lnTo>
                  <a:lnTo>
                    <a:pt x="340" y="288"/>
                  </a:lnTo>
                  <a:lnTo>
                    <a:pt x="307" y="252"/>
                  </a:lnTo>
                  <a:close/>
                  <a:moveTo>
                    <a:pt x="560" y="0"/>
                  </a:moveTo>
                  <a:lnTo>
                    <a:pt x="323" y="236"/>
                  </a:lnTo>
                  <a:lnTo>
                    <a:pt x="356" y="269"/>
                  </a:lnTo>
                  <a:lnTo>
                    <a:pt x="560" y="66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49" name="Freeform 28" title=""/>
            <p:cNvSpPr>
              <a:spLocks noEditPoints="1"/>
            </p:cNvSpPr>
            <p:nvPr/>
          </p:nvSpPr>
          <p:spPr>
            <a:xfrm>
              <a:off x="7867650" y="11606213"/>
              <a:ext cx="889000" cy="889000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60" h="560">
                  <a:moveTo>
                    <a:pt x="108" y="451"/>
                  </a:moveTo>
                  <a:lnTo>
                    <a:pt x="0" y="560"/>
                  </a:lnTo>
                  <a:lnTo>
                    <a:pt x="68" y="560"/>
                  </a:lnTo>
                  <a:lnTo>
                    <a:pt x="141" y="484"/>
                  </a:lnTo>
                  <a:lnTo>
                    <a:pt x="108" y="451"/>
                  </a:lnTo>
                  <a:moveTo>
                    <a:pt x="198" y="361"/>
                  </a:moveTo>
                  <a:lnTo>
                    <a:pt x="125" y="434"/>
                  </a:lnTo>
                  <a:lnTo>
                    <a:pt x="158" y="468"/>
                  </a:lnTo>
                  <a:lnTo>
                    <a:pt x="231" y="394"/>
                  </a:lnTo>
                  <a:lnTo>
                    <a:pt x="198" y="361"/>
                  </a:lnTo>
                  <a:moveTo>
                    <a:pt x="307" y="252"/>
                  </a:moveTo>
                  <a:lnTo>
                    <a:pt x="231" y="328"/>
                  </a:lnTo>
                  <a:lnTo>
                    <a:pt x="267" y="361"/>
                  </a:lnTo>
                  <a:lnTo>
                    <a:pt x="340" y="288"/>
                  </a:lnTo>
                  <a:lnTo>
                    <a:pt x="307" y="252"/>
                  </a:lnTo>
                  <a:moveTo>
                    <a:pt x="560" y="0"/>
                  </a:moveTo>
                  <a:lnTo>
                    <a:pt x="323" y="236"/>
                  </a:lnTo>
                  <a:lnTo>
                    <a:pt x="356" y="269"/>
                  </a:lnTo>
                  <a:lnTo>
                    <a:pt x="560" y="66"/>
                  </a:lnTo>
                  <a:lnTo>
                    <a:pt x="56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0" name="Freeform 29" title=""/>
            <p:cNvSpPr>
              <a:spLocks noEditPoints="1"/>
            </p:cNvSpPr>
            <p:nvPr/>
          </p:nvSpPr>
          <p:spPr>
            <a:xfrm>
              <a:off x="0" y="0"/>
              <a:ext cx="1425575" cy="1422400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898" h="896">
                  <a:moveTo>
                    <a:pt x="305" y="560"/>
                  </a:moveTo>
                  <a:lnTo>
                    <a:pt x="0" y="863"/>
                  </a:lnTo>
                  <a:lnTo>
                    <a:pt x="0" y="896"/>
                  </a:lnTo>
                  <a:lnTo>
                    <a:pt x="321" y="577"/>
                  </a:lnTo>
                  <a:lnTo>
                    <a:pt x="305" y="560"/>
                  </a:lnTo>
                  <a:close/>
                  <a:moveTo>
                    <a:pt x="394" y="468"/>
                  </a:moveTo>
                  <a:lnTo>
                    <a:pt x="321" y="544"/>
                  </a:lnTo>
                  <a:lnTo>
                    <a:pt x="338" y="560"/>
                  </a:lnTo>
                  <a:lnTo>
                    <a:pt x="411" y="485"/>
                  </a:lnTo>
                  <a:lnTo>
                    <a:pt x="394" y="468"/>
                  </a:lnTo>
                  <a:close/>
                  <a:moveTo>
                    <a:pt x="503" y="362"/>
                  </a:moveTo>
                  <a:lnTo>
                    <a:pt x="427" y="435"/>
                  </a:lnTo>
                  <a:lnTo>
                    <a:pt x="444" y="452"/>
                  </a:lnTo>
                  <a:lnTo>
                    <a:pt x="520" y="378"/>
                  </a:lnTo>
                  <a:lnTo>
                    <a:pt x="503" y="362"/>
                  </a:lnTo>
                  <a:close/>
                  <a:moveTo>
                    <a:pt x="898" y="0"/>
                  </a:moveTo>
                  <a:lnTo>
                    <a:pt x="865" y="0"/>
                  </a:lnTo>
                  <a:lnTo>
                    <a:pt x="520" y="345"/>
                  </a:lnTo>
                  <a:lnTo>
                    <a:pt x="536" y="362"/>
                  </a:lnTo>
                  <a:lnTo>
                    <a:pt x="898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1" name="Freeform 30" title=""/>
            <p:cNvSpPr>
              <a:spLocks noEditPoints="1"/>
            </p:cNvSpPr>
            <p:nvPr/>
          </p:nvSpPr>
          <p:spPr>
            <a:xfrm>
              <a:off x="0" y="0"/>
              <a:ext cx="1425575" cy="1422400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898" h="896">
                  <a:moveTo>
                    <a:pt x="305" y="560"/>
                  </a:moveTo>
                  <a:lnTo>
                    <a:pt x="0" y="863"/>
                  </a:lnTo>
                  <a:lnTo>
                    <a:pt x="0" y="896"/>
                  </a:lnTo>
                  <a:lnTo>
                    <a:pt x="321" y="577"/>
                  </a:lnTo>
                  <a:lnTo>
                    <a:pt x="305" y="560"/>
                  </a:lnTo>
                  <a:moveTo>
                    <a:pt x="394" y="468"/>
                  </a:moveTo>
                  <a:lnTo>
                    <a:pt x="321" y="544"/>
                  </a:lnTo>
                  <a:lnTo>
                    <a:pt x="338" y="560"/>
                  </a:lnTo>
                  <a:lnTo>
                    <a:pt x="411" y="485"/>
                  </a:lnTo>
                  <a:lnTo>
                    <a:pt x="394" y="468"/>
                  </a:lnTo>
                  <a:moveTo>
                    <a:pt x="503" y="362"/>
                  </a:moveTo>
                  <a:lnTo>
                    <a:pt x="427" y="435"/>
                  </a:lnTo>
                  <a:lnTo>
                    <a:pt x="444" y="452"/>
                  </a:lnTo>
                  <a:lnTo>
                    <a:pt x="520" y="378"/>
                  </a:lnTo>
                  <a:lnTo>
                    <a:pt x="503" y="362"/>
                  </a:lnTo>
                  <a:moveTo>
                    <a:pt x="898" y="0"/>
                  </a:moveTo>
                  <a:lnTo>
                    <a:pt x="865" y="0"/>
                  </a:lnTo>
                  <a:lnTo>
                    <a:pt x="520" y="345"/>
                  </a:lnTo>
                  <a:lnTo>
                    <a:pt x="536" y="362"/>
                  </a:lnTo>
                  <a:lnTo>
                    <a:pt x="898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2" name="Freeform 31" title=""/>
            <p:cNvSpPr>
              <a:spLocks noEditPoints="1"/>
            </p:cNvSpPr>
            <p:nvPr/>
          </p:nvSpPr>
          <p:spPr>
            <a:xfrm>
              <a:off x="0" y="0"/>
              <a:ext cx="3360738" cy="3354388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2117" h="2113">
                  <a:moveTo>
                    <a:pt x="302" y="1778"/>
                  </a:moveTo>
                  <a:lnTo>
                    <a:pt x="0" y="2080"/>
                  </a:lnTo>
                  <a:lnTo>
                    <a:pt x="0" y="2113"/>
                  </a:lnTo>
                  <a:lnTo>
                    <a:pt x="321" y="1794"/>
                  </a:lnTo>
                  <a:lnTo>
                    <a:pt x="302" y="1778"/>
                  </a:lnTo>
                  <a:close/>
                  <a:moveTo>
                    <a:pt x="394" y="1688"/>
                  </a:moveTo>
                  <a:lnTo>
                    <a:pt x="321" y="1761"/>
                  </a:lnTo>
                  <a:lnTo>
                    <a:pt x="338" y="1778"/>
                  </a:lnTo>
                  <a:lnTo>
                    <a:pt x="411" y="1704"/>
                  </a:lnTo>
                  <a:lnTo>
                    <a:pt x="394" y="1688"/>
                  </a:lnTo>
                  <a:close/>
                  <a:moveTo>
                    <a:pt x="501" y="1579"/>
                  </a:moveTo>
                  <a:lnTo>
                    <a:pt x="427" y="1655"/>
                  </a:lnTo>
                  <a:lnTo>
                    <a:pt x="444" y="1671"/>
                  </a:lnTo>
                  <a:lnTo>
                    <a:pt x="517" y="1596"/>
                  </a:lnTo>
                  <a:lnTo>
                    <a:pt x="501" y="1579"/>
                  </a:lnTo>
                  <a:close/>
                  <a:moveTo>
                    <a:pt x="912" y="1168"/>
                  </a:moveTo>
                  <a:lnTo>
                    <a:pt x="517" y="1562"/>
                  </a:lnTo>
                  <a:lnTo>
                    <a:pt x="534" y="1579"/>
                  </a:lnTo>
                  <a:lnTo>
                    <a:pt x="928" y="1187"/>
                  </a:lnTo>
                  <a:lnTo>
                    <a:pt x="912" y="1168"/>
                  </a:lnTo>
                  <a:close/>
                  <a:moveTo>
                    <a:pt x="1004" y="1078"/>
                  </a:moveTo>
                  <a:lnTo>
                    <a:pt x="928" y="1151"/>
                  </a:lnTo>
                  <a:lnTo>
                    <a:pt x="945" y="1168"/>
                  </a:lnTo>
                  <a:lnTo>
                    <a:pt x="1021" y="1094"/>
                  </a:lnTo>
                  <a:lnTo>
                    <a:pt x="1004" y="1078"/>
                  </a:lnTo>
                  <a:close/>
                  <a:moveTo>
                    <a:pt x="1110" y="972"/>
                  </a:moveTo>
                  <a:lnTo>
                    <a:pt x="1037" y="1045"/>
                  </a:lnTo>
                  <a:lnTo>
                    <a:pt x="1054" y="1061"/>
                  </a:lnTo>
                  <a:lnTo>
                    <a:pt x="1127" y="988"/>
                  </a:lnTo>
                  <a:lnTo>
                    <a:pt x="1110" y="972"/>
                  </a:lnTo>
                  <a:close/>
                  <a:moveTo>
                    <a:pt x="1522" y="560"/>
                  </a:moveTo>
                  <a:lnTo>
                    <a:pt x="1127" y="955"/>
                  </a:lnTo>
                  <a:lnTo>
                    <a:pt x="1144" y="972"/>
                  </a:lnTo>
                  <a:lnTo>
                    <a:pt x="1538" y="577"/>
                  </a:lnTo>
                  <a:lnTo>
                    <a:pt x="1522" y="560"/>
                  </a:lnTo>
                  <a:close/>
                  <a:moveTo>
                    <a:pt x="1611" y="471"/>
                  </a:moveTo>
                  <a:lnTo>
                    <a:pt x="1538" y="544"/>
                  </a:lnTo>
                  <a:lnTo>
                    <a:pt x="1555" y="560"/>
                  </a:lnTo>
                  <a:lnTo>
                    <a:pt x="1628" y="487"/>
                  </a:lnTo>
                  <a:lnTo>
                    <a:pt x="1611" y="471"/>
                  </a:lnTo>
                  <a:close/>
                  <a:moveTo>
                    <a:pt x="1720" y="362"/>
                  </a:moveTo>
                  <a:lnTo>
                    <a:pt x="1647" y="437"/>
                  </a:lnTo>
                  <a:lnTo>
                    <a:pt x="1663" y="454"/>
                  </a:lnTo>
                  <a:lnTo>
                    <a:pt x="1737" y="378"/>
                  </a:lnTo>
                  <a:lnTo>
                    <a:pt x="1720" y="362"/>
                  </a:lnTo>
                  <a:close/>
                  <a:moveTo>
                    <a:pt x="2117" y="0"/>
                  </a:moveTo>
                  <a:lnTo>
                    <a:pt x="2082" y="0"/>
                  </a:lnTo>
                  <a:lnTo>
                    <a:pt x="1737" y="345"/>
                  </a:lnTo>
                  <a:lnTo>
                    <a:pt x="1753" y="362"/>
                  </a:lnTo>
                  <a:lnTo>
                    <a:pt x="2117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3" name="Freeform 32" title=""/>
            <p:cNvSpPr>
              <a:spLocks noEditPoints="1"/>
            </p:cNvSpPr>
            <p:nvPr/>
          </p:nvSpPr>
          <p:spPr>
            <a:xfrm>
              <a:off x="0" y="0"/>
              <a:ext cx="3360738" cy="3354388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2117" h="2113">
                  <a:moveTo>
                    <a:pt x="302" y="1778"/>
                  </a:moveTo>
                  <a:lnTo>
                    <a:pt x="0" y="2080"/>
                  </a:lnTo>
                  <a:lnTo>
                    <a:pt x="0" y="2113"/>
                  </a:lnTo>
                  <a:lnTo>
                    <a:pt x="321" y="1794"/>
                  </a:lnTo>
                  <a:lnTo>
                    <a:pt x="302" y="1778"/>
                  </a:lnTo>
                  <a:moveTo>
                    <a:pt x="394" y="1688"/>
                  </a:moveTo>
                  <a:lnTo>
                    <a:pt x="321" y="1761"/>
                  </a:lnTo>
                  <a:lnTo>
                    <a:pt x="338" y="1778"/>
                  </a:lnTo>
                  <a:lnTo>
                    <a:pt x="411" y="1704"/>
                  </a:lnTo>
                  <a:lnTo>
                    <a:pt x="394" y="1688"/>
                  </a:lnTo>
                  <a:moveTo>
                    <a:pt x="501" y="1579"/>
                  </a:moveTo>
                  <a:lnTo>
                    <a:pt x="427" y="1655"/>
                  </a:lnTo>
                  <a:lnTo>
                    <a:pt x="444" y="1671"/>
                  </a:lnTo>
                  <a:lnTo>
                    <a:pt x="517" y="1596"/>
                  </a:lnTo>
                  <a:lnTo>
                    <a:pt x="501" y="1579"/>
                  </a:lnTo>
                  <a:moveTo>
                    <a:pt x="912" y="1168"/>
                  </a:moveTo>
                  <a:lnTo>
                    <a:pt x="517" y="1562"/>
                  </a:lnTo>
                  <a:lnTo>
                    <a:pt x="534" y="1579"/>
                  </a:lnTo>
                  <a:lnTo>
                    <a:pt x="928" y="1187"/>
                  </a:lnTo>
                  <a:lnTo>
                    <a:pt x="912" y="1168"/>
                  </a:lnTo>
                  <a:moveTo>
                    <a:pt x="1004" y="1078"/>
                  </a:moveTo>
                  <a:lnTo>
                    <a:pt x="928" y="1151"/>
                  </a:lnTo>
                  <a:lnTo>
                    <a:pt x="945" y="1168"/>
                  </a:lnTo>
                  <a:lnTo>
                    <a:pt x="1021" y="1094"/>
                  </a:lnTo>
                  <a:lnTo>
                    <a:pt x="1004" y="1078"/>
                  </a:lnTo>
                  <a:moveTo>
                    <a:pt x="1110" y="972"/>
                  </a:moveTo>
                  <a:lnTo>
                    <a:pt x="1037" y="1045"/>
                  </a:lnTo>
                  <a:lnTo>
                    <a:pt x="1054" y="1061"/>
                  </a:lnTo>
                  <a:lnTo>
                    <a:pt x="1127" y="988"/>
                  </a:lnTo>
                  <a:lnTo>
                    <a:pt x="1110" y="972"/>
                  </a:lnTo>
                  <a:moveTo>
                    <a:pt x="1522" y="560"/>
                  </a:moveTo>
                  <a:lnTo>
                    <a:pt x="1127" y="955"/>
                  </a:lnTo>
                  <a:lnTo>
                    <a:pt x="1144" y="972"/>
                  </a:lnTo>
                  <a:lnTo>
                    <a:pt x="1538" y="577"/>
                  </a:lnTo>
                  <a:lnTo>
                    <a:pt x="1522" y="560"/>
                  </a:lnTo>
                  <a:moveTo>
                    <a:pt x="1611" y="471"/>
                  </a:moveTo>
                  <a:lnTo>
                    <a:pt x="1538" y="544"/>
                  </a:lnTo>
                  <a:lnTo>
                    <a:pt x="1555" y="560"/>
                  </a:lnTo>
                  <a:lnTo>
                    <a:pt x="1628" y="487"/>
                  </a:lnTo>
                  <a:lnTo>
                    <a:pt x="1611" y="471"/>
                  </a:lnTo>
                  <a:moveTo>
                    <a:pt x="1720" y="362"/>
                  </a:moveTo>
                  <a:lnTo>
                    <a:pt x="1647" y="437"/>
                  </a:lnTo>
                  <a:lnTo>
                    <a:pt x="1663" y="454"/>
                  </a:lnTo>
                  <a:lnTo>
                    <a:pt x="1737" y="378"/>
                  </a:lnTo>
                  <a:lnTo>
                    <a:pt x="1720" y="362"/>
                  </a:lnTo>
                  <a:moveTo>
                    <a:pt x="2117" y="0"/>
                  </a:moveTo>
                  <a:lnTo>
                    <a:pt x="2082" y="0"/>
                  </a:lnTo>
                  <a:lnTo>
                    <a:pt x="1737" y="345"/>
                  </a:lnTo>
                  <a:lnTo>
                    <a:pt x="1753" y="362"/>
                  </a:lnTo>
                  <a:lnTo>
                    <a:pt x="21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4" name="Freeform 33" title=""/>
            <p:cNvSpPr>
              <a:spLocks noEditPoints="1"/>
            </p:cNvSpPr>
            <p:nvPr/>
          </p:nvSpPr>
          <p:spPr>
            <a:xfrm>
              <a:off x="0" y="0"/>
              <a:ext cx="5292725" cy="52863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34" h="3330">
                  <a:moveTo>
                    <a:pt x="302" y="2995"/>
                  </a:moveTo>
                  <a:lnTo>
                    <a:pt x="0" y="3297"/>
                  </a:lnTo>
                  <a:lnTo>
                    <a:pt x="0" y="3330"/>
                  </a:lnTo>
                  <a:lnTo>
                    <a:pt x="319" y="3011"/>
                  </a:lnTo>
                  <a:lnTo>
                    <a:pt x="302" y="2995"/>
                  </a:lnTo>
                  <a:close/>
                  <a:moveTo>
                    <a:pt x="394" y="2905"/>
                  </a:moveTo>
                  <a:lnTo>
                    <a:pt x="319" y="2978"/>
                  </a:lnTo>
                  <a:lnTo>
                    <a:pt x="335" y="2995"/>
                  </a:lnTo>
                  <a:lnTo>
                    <a:pt x="411" y="2921"/>
                  </a:lnTo>
                  <a:lnTo>
                    <a:pt x="394" y="2905"/>
                  </a:lnTo>
                  <a:close/>
                  <a:moveTo>
                    <a:pt x="501" y="2799"/>
                  </a:moveTo>
                  <a:lnTo>
                    <a:pt x="427" y="2872"/>
                  </a:lnTo>
                  <a:lnTo>
                    <a:pt x="444" y="2888"/>
                  </a:lnTo>
                  <a:lnTo>
                    <a:pt x="517" y="2815"/>
                  </a:lnTo>
                  <a:lnTo>
                    <a:pt x="501" y="2799"/>
                  </a:lnTo>
                  <a:close/>
                  <a:moveTo>
                    <a:pt x="912" y="2387"/>
                  </a:moveTo>
                  <a:lnTo>
                    <a:pt x="517" y="2780"/>
                  </a:lnTo>
                  <a:lnTo>
                    <a:pt x="534" y="2799"/>
                  </a:lnTo>
                  <a:lnTo>
                    <a:pt x="928" y="2404"/>
                  </a:lnTo>
                  <a:lnTo>
                    <a:pt x="912" y="2387"/>
                  </a:lnTo>
                  <a:close/>
                  <a:moveTo>
                    <a:pt x="1002" y="2295"/>
                  </a:moveTo>
                  <a:lnTo>
                    <a:pt x="928" y="2371"/>
                  </a:lnTo>
                  <a:lnTo>
                    <a:pt x="945" y="2387"/>
                  </a:lnTo>
                  <a:lnTo>
                    <a:pt x="1018" y="2312"/>
                  </a:lnTo>
                  <a:lnTo>
                    <a:pt x="1002" y="2295"/>
                  </a:lnTo>
                  <a:close/>
                  <a:moveTo>
                    <a:pt x="1110" y="2189"/>
                  </a:moveTo>
                  <a:lnTo>
                    <a:pt x="1035" y="2262"/>
                  </a:lnTo>
                  <a:lnTo>
                    <a:pt x="1054" y="2279"/>
                  </a:lnTo>
                  <a:lnTo>
                    <a:pt x="1127" y="2205"/>
                  </a:lnTo>
                  <a:lnTo>
                    <a:pt x="1110" y="2189"/>
                  </a:lnTo>
                  <a:close/>
                  <a:moveTo>
                    <a:pt x="1522" y="1778"/>
                  </a:moveTo>
                  <a:lnTo>
                    <a:pt x="1127" y="2172"/>
                  </a:lnTo>
                  <a:lnTo>
                    <a:pt x="1144" y="2189"/>
                  </a:lnTo>
                  <a:lnTo>
                    <a:pt x="1538" y="1794"/>
                  </a:lnTo>
                  <a:lnTo>
                    <a:pt x="1522" y="1778"/>
                  </a:lnTo>
                  <a:close/>
                  <a:moveTo>
                    <a:pt x="1611" y="1688"/>
                  </a:moveTo>
                  <a:lnTo>
                    <a:pt x="1538" y="1761"/>
                  </a:lnTo>
                  <a:lnTo>
                    <a:pt x="1555" y="1778"/>
                  </a:lnTo>
                  <a:lnTo>
                    <a:pt x="1628" y="1704"/>
                  </a:lnTo>
                  <a:lnTo>
                    <a:pt x="1611" y="1688"/>
                  </a:lnTo>
                  <a:close/>
                  <a:moveTo>
                    <a:pt x="1720" y="1581"/>
                  </a:moveTo>
                  <a:lnTo>
                    <a:pt x="1645" y="1655"/>
                  </a:lnTo>
                  <a:lnTo>
                    <a:pt x="1661" y="1671"/>
                  </a:lnTo>
                  <a:lnTo>
                    <a:pt x="1737" y="1598"/>
                  </a:lnTo>
                  <a:lnTo>
                    <a:pt x="1720" y="1581"/>
                  </a:lnTo>
                  <a:close/>
                  <a:moveTo>
                    <a:pt x="2131" y="1170"/>
                  </a:moveTo>
                  <a:lnTo>
                    <a:pt x="1737" y="1562"/>
                  </a:lnTo>
                  <a:lnTo>
                    <a:pt x="1753" y="1581"/>
                  </a:lnTo>
                  <a:lnTo>
                    <a:pt x="2148" y="1187"/>
                  </a:lnTo>
                  <a:lnTo>
                    <a:pt x="2131" y="1170"/>
                  </a:lnTo>
                  <a:close/>
                  <a:moveTo>
                    <a:pt x="2221" y="1078"/>
                  </a:moveTo>
                  <a:lnTo>
                    <a:pt x="2148" y="1154"/>
                  </a:lnTo>
                  <a:lnTo>
                    <a:pt x="2164" y="1170"/>
                  </a:lnTo>
                  <a:lnTo>
                    <a:pt x="2238" y="1097"/>
                  </a:lnTo>
                  <a:lnTo>
                    <a:pt x="2221" y="1078"/>
                  </a:lnTo>
                  <a:close/>
                  <a:moveTo>
                    <a:pt x="2328" y="972"/>
                  </a:moveTo>
                  <a:lnTo>
                    <a:pt x="2254" y="1045"/>
                  </a:lnTo>
                  <a:lnTo>
                    <a:pt x="2271" y="1061"/>
                  </a:lnTo>
                  <a:lnTo>
                    <a:pt x="2344" y="988"/>
                  </a:lnTo>
                  <a:lnTo>
                    <a:pt x="2328" y="972"/>
                  </a:lnTo>
                  <a:close/>
                  <a:moveTo>
                    <a:pt x="2739" y="560"/>
                  </a:moveTo>
                  <a:lnTo>
                    <a:pt x="2344" y="955"/>
                  </a:lnTo>
                  <a:lnTo>
                    <a:pt x="2363" y="972"/>
                  </a:lnTo>
                  <a:lnTo>
                    <a:pt x="2755" y="577"/>
                  </a:lnTo>
                  <a:lnTo>
                    <a:pt x="2739" y="560"/>
                  </a:lnTo>
                  <a:close/>
                  <a:moveTo>
                    <a:pt x="2831" y="471"/>
                  </a:moveTo>
                  <a:lnTo>
                    <a:pt x="2755" y="544"/>
                  </a:lnTo>
                  <a:lnTo>
                    <a:pt x="2772" y="560"/>
                  </a:lnTo>
                  <a:lnTo>
                    <a:pt x="2847" y="487"/>
                  </a:lnTo>
                  <a:lnTo>
                    <a:pt x="2831" y="471"/>
                  </a:lnTo>
                  <a:close/>
                  <a:moveTo>
                    <a:pt x="2937" y="364"/>
                  </a:moveTo>
                  <a:lnTo>
                    <a:pt x="2864" y="437"/>
                  </a:lnTo>
                  <a:lnTo>
                    <a:pt x="2881" y="454"/>
                  </a:lnTo>
                  <a:lnTo>
                    <a:pt x="2954" y="381"/>
                  </a:lnTo>
                  <a:lnTo>
                    <a:pt x="2937" y="364"/>
                  </a:lnTo>
                  <a:close/>
                  <a:moveTo>
                    <a:pt x="3334" y="0"/>
                  </a:moveTo>
                  <a:lnTo>
                    <a:pt x="3301" y="0"/>
                  </a:lnTo>
                  <a:lnTo>
                    <a:pt x="2954" y="345"/>
                  </a:lnTo>
                  <a:lnTo>
                    <a:pt x="2970" y="364"/>
                  </a:lnTo>
                  <a:lnTo>
                    <a:pt x="3334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5" name="Freeform 34" title=""/>
            <p:cNvSpPr>
              <a:spLocks noEditPoints="1"/>
            </p:cNvSpPr>
            <p:nvPr/>
          </p:nvSpPr>
          <p:spPr>
            <a:xfrm>
              <a:off x="0" y="0"/>
              <a:ext cx="5292725" cy="52863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34" h="3330">
                  <a:moveTo>
                    <a:pt x="302" y="2995"/>
                  </a:moveTo>
                  <a:lnTo>
                    <a:pt x="0" y="3297"/>
                  </a:lnTo>
                  <a:lnTo>
                    <a:pt x="0" y="3330"/>
                  </a:lnTo>
                  <a:lnTo>
                    <a:pt x="319" y="3011"/>
                  </a:lnTo>
                  <a:lnTo>
                    <a:pt x="302" y="2995"/>
                  </a:lnTo>
                  <a:moveTo>
                    <a:pt x="394" y="2905"/>
                  </a:moveTo>
                  <a:lnTo>
                    <a:pt x="319" y="2978"/>
                  </a:lnTo>
                  <a:lnTo>
                    <a:pt x="335" y="2995"/>
                  </a:lnTo>
                  <a:lnTo>
                    <a:pt x="411" y="2921"/>
                  </a:lnTo>
                  <a:lnTo>
                    <a:pt x="394" y="2905"/>
                  </a:lnTo>
                  <a:moveTo>
                    <a:pt x="501" y="2799"/>
                  </a:moveTo>
                  <a:lnTo>
                    <a:pt x="427" y="2872"/>
                  </a:lnTo>
                  <a:lnTo>
                    <a:pt x="444" y="2888"/>
                  </a:lnTo>
                  <a:lnTo>
                    <a:pt x="517" y="2815"/>
                  </a:lnTo>
                  <a:lnTo>
                    <a:pt x="501" y="2799"/>
                  </a:lnTo>
                  <a:moveTo>
                    <a:pt x="912" y="2387"/>
                  </a:moveTo>
                  <a:lnTo>
                    <a:pt x="517" y="2780"/>
                  </a:lnTo>
                  <a:lnTo>
                    <a:pt x="534" y="2799"/>
                  </a:lnTo>
                  <a:lnTo>
                    <a:pt x="928" y="2404"/>
                  </a:lnTo>
                  <a:lnTo>
                    <a:pt x="912" y="2387"/>
                  </a:lnTo>
                  <a:moveTo>
                    <a:pt x="1002" y="2295"/>
                  </a:moveTo>
                  <a:lnTo>
                    <a:pt x="928" y="2371"/>
                  </a:lnTo>
                  <a:lnTo>
                    <a:pt x="945" y="2387"/>
                  </a:lnTo>
                  <a:lnTo>
                    <a:pt x="1018" y="2312"/>
                  </a:lnTo>
                  <a:lnTo>
                    <a:pt x="1002" y="2295"/>
                  </a:lnTo>
                  <a:moveTo>
                    <a:pt x="1110" y="2189"/>
                  </a:moveTo>
                  <a:lnTo>
                    <a:pt x="1035" y="2262"/>
                  </a:lnTo>
                  <a:lnTo>
                    <a:pt x="1054" y="2279"/>
                  </a:lnTo>
                  <a:lnTo>
                    <a:pt x="1127" y="2205"/>
                  </a:lnTo>
                  <a:lnTo>
                    <a:pt x="1110" y="2189"/>
                  </a:lnTo>
                  <a:moveTo>
                    <a:pt x="1522" y="1778"/>
                  </a:moveTo>
                  <a:lnTo>
                    <a:pt x="1127" y="2172"/>
                  </a:lnTo>
                  <a:lnTo>
                    <a:pt x="1144" y="2189"/>
                  </a:lnTo>
                  <a:lnTo>
                    <a:pt x="1538" y="1794"/>
                  </a:lnTo>
                  <a:lnTo>
                    <a:pt x="1522" y="1778"/>
                  </a:lnTo>
                  <a:moveTo>
                    <a:pt x="1611" y="1688"/>
                  </a:moveTo>
                  <a:lnTo>
                    <a:pt x="1538" y="1761"/>
                  </a:lnTo>
                  <a:lnTo>
                    <a:pt x="1555" y="1778"/>
                  </a:lnTo>
                  <a:lnTo>
                    <a:pt x="1628" y="1704"/>
                  </a:lnTo>
                  <a:lnTo>
                    <a:pt x="1611" y="1688"/>
                  </a:lnTo>
                  <a:moveTo>
                    <a:pt x="1720" y="1581"/>
                  </a:moveTo>
                  <a:lnTo>
                    <a:pt x="1645" y="1655"/>
                  </a:lnTo>
                  <a:lnTo>
                    <a:pt x="1661" y="1671"/>
                  </a:lnTo>
                  <a:lnTo>
                    <a:pt x="1737" y="1598"/>
                  </a:lnTo>
                  <a:lnTo>
                    <a:pt x="1720" y="1581"/>
                  </a:lnTo>
                  <a:moveTo>
                    <a:pt x="2131" y="1170"/>
                  </a:moveTo>
                  <a:lnTo>
                    <a:pt x="1737" y="1562"/>
                  </a:lnTo>
                  <a:lnTo>
                    <a:pt x="1753" y="1581"/>
                  </a:lnTo>
                  <a:lnTo>
                    <a:pt x="2148" y="1187"/>
                  </a:lnTo>
                  <a:lnTo>
                    <a:pt x="2131" y="1170"/>
                  </a:lnTo>
                  <a:moveTo>
                    <a:pt x="2221" y="1078"/>
                  </a:moveTo>
                  <a:lnTo>
                    <a:pt x="2148" y="1154"/>
                  </a:lnTo>
                  <a:lnTo>
                    <a:pt x="2164" y="1170"/>
                  </a:lnTo>
                  <a:lnTo>
                    <a:pt x="2238" y="1097"/>
                  </a:lnTo>
                  <a:lnTo>
                    <a:pt x="2221" y="1078"/>
                  </a:lnTo>
                  <a:moveTo>
                    <a:pt x="2328" y="972"/>
                  </a:moveTo>
                  <a:lnTo>
                    <a:pt x="2254" y="1045"/>
                  </a:lnTo>
                  <a:lnTo>
                    <a:pt x="2271" y="1061"/>
                  </a:lnTo>
                  <a:lnTo>
                    <a:pt x="2344" y="988"/>
                  </a:lnTo>
                  <a:lnTo>
                    <a:pt x="2328" y="972"/>
                  </a:lnTo>
                  <a:moveTo>
                    <a:pt x="2739" y="560"/>
                  </a:moveTo>
                  <a:lnTo>
                    <a:pt x="2344" y="955"/>
                  </a:lnTo>
                  <a:lnTo>
                    <a:pt x="2363" y="972"/>
                  </a:lnTo>
                  <a:lnTo>
                    <a:pt x="2755" y="577"/>
                  </a:lnTo>
                  <a:lnTo>
                    <a:pt x="2739" y="560"/>
                  </a:lnTo>
                  <a:moveTo>
                    <a:pt x="2831" y="471"/>
                  </a:moveTo>
                  <a:lnTo>
                    <a:pt x="2755" y="544"/>
                  </a:lnTo>
                  <a:lnTo>
                    <a:pt x="2772" y="560"/>
                  </a:lnTo>
                  <a:lnTo>
                    <a:pt x="2847" y="487"/>
                  </a:lnTo>
                  <a:lnTo>
                    <a:pt x="2831" y="471"/>
                  </a:lnTo>
                  <a:moveTo>
                    <a:pt x="2937" y="364"/>
                  </a:moveTo>
                  <a:lnTo>
                    <a:pt x="2864" y="437"/>
                  </a:lnTo>
                  <a:lnTo>
                    <a:pt x="2881" y="454"/>
                  </a:lnTo>
                  <a:lnTo>
                    <a:pt x="2954" y="381"/>
                  </a:lnTo>
                  <a:lnTo>
                    <a:pt x="2937" y="364"/>
                  </a:lnTo>
                  <a:moveTo>
                    <a:pt x="3334" y="0"/>
                  </a:moveTo>
                  <a:lnTo>
                    <a:pt x="3301" y="0"/>
                  </a:lnTo>
                  <a:lnTo>
                    <a:pt x="2954" y="345"/>
                  </a:lnTo>
                  <a:lnTo>
                    <a:pt x="2970" y="364"/>
                  </a:lnTo>
                  <a:lnTo>
                    <a:pt x="3334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6" name="Freeform 35" title=""/>
            <p:cNvSpPr>
              <a:spLocks noEditPoints="1"/>
            </p:cNvSpPr>
            <p:nvPr/>
          </p:nvSpPr>
          <p:spPr>
            <a:xfrm>
              <a:off x="0" y="0"/>
              <a:ext cx="7229475" cy="721995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554" h="4548">
                  <a:moveTo>
                    <a:pt x="302" y="4212"/>
                  </a:moveTo>
                  <a:lnTo>
                    <a:pt x="0" y="4515"/>
                  </a:lnTo>
                  <a:lnTo>
                    <a:pt x="0" y="4548"/>
                  </a:lnTo>
                  <a:lnTo>
                    <a:pt x="319" y="4231"/>
                  </a:lnTo>
                  <a:lnTo>
                    <a:pt x="302" y="4212"/>
                  </a:lnTo>
                  <a:close/>
                  <a:moveTo>
                    <a:pt x="392" y="4122"/>
                  </a:moveTo>
                  <a:lnTo>
                    <a:pt x="319" y="4195"/>
                  </a:lnTo>
                  <a:lnTo>
                    <a:pt x="335" y="4214"/>
                  </a:lnTo>
                  <a:lnTo>
                    <a:pt x="409" y="4139"/>
                  </a:lnTo>
                  <a:lnTo>
                    <a:pt x="392" y="4122"/>
                  </a:lnTo>
                  <a:close/>
                  <a:moveTo>
                    <a:pt x="501" y="4016"/>
                  </a:moveTo>
                  <a:lnTo>
                    <a:pt x="425" y="4089"/>
                  </a:lnTo>
                  <a:lnTo>
                    <a:pt x="442" y="4106"/>
                  </a:lnTo>
                  <a:lnTo>
                    <a:pt x="517" y="4032"/>
                  </a:lnTo>
                  <a:lnTo>
                    <a:pt x="501" y="4016"/>
                  </a:lnTo>
                  <a:close/>
                  <a:moveTo>
                    <a:pt x="912" y="3605"/>
                  </a:moveTo>
                  <a:lnTo>
                    <a:pt x="517" y="3999"/>
                  </a:lnTo>
                  <a:lnTo>
                    <a:pt x="534" y="4016"/>
                  </a:lnTo>
                  <a:lnTo>
                    <a:pt x="928" y="3621"/>
                  </a:lnTo>
                  <a:lnTo>
                    <a:pt x="912" y="3605"/>
                  </a:lnTo>
                  <a:close/>
                  <a:moveTo>
                    <a:pt x="1002" y="3515"/>
                  </a:moveTo>
                  <a:lnTo>
                    <a:pt x="928" y="3588"/>
                  </a:lnTo>
                  <a:lnTo>
                    <a:pt x="945" y="3605"/>
                  </a:lnTo>
                  <a:lnTo>
                    <a:pt x="1018" y="3531"/>
                  </a:lnTo>
                  <a:lnTo>
                    <a:pt x="1002" y="3515"/>
                  </a:lnTo>
                  <a:close/>
                  <a:moveTo>
                    <a:pt x="1108" y="3406"/>
                  </a:moveTo>
                  <a:lnTo>
                    <a:pt x="1035" y="3482"/>
                  </a:lnTo>
                  <a:lnTo>
                    <a:pt x="1051" y="3498"/>
                  </a:lnTo>
                  <a:lnTo>
                    <a:pt x="1127" y="3423"/>
                  </a:lnTo>
                  <a:lnTo>
                    <a:pt x="1108" y="3406"/>
                  </a:lnTo>
                  <a:close/>
                  <a:moveTo>
                    <a:pt x="1519" y="2997"/>
                  </a:moveTo>
                  <a:lnTo>
                    <a:pt x="1127" y="3389"/>
                  </a:lnTo>
                  <a:lnTo>
                    <a:pt x="1144" y="3406"/>
                  </a:lnTo>
                  <a:lnTo>
                    <a:pt x="1538" y="3014"/>
                  </a:lnTo>
                  <a:lnTo>
                    <a:pt x="1519" y="2997"/>
                  </a:lnTo>
                  <a:close/>
                  <a:moveTo>
                    <a:pt x="1611" y="2905"/>
                  </a:moveTo>
                  <a:lnTo>
                    <a:pt x="1538" y="2978"/>
                  </a:lnTo>
                  <a:lnTo>
                    <a:pt x="1555" y="2997"/>
                  </a:lnTo>
                  <a:lnTo>
                    <a:pt x="1628" y="2921"/>
                  </a:lnTo>
                  <a:lnTo>
                    <a:pt x="1611" y="2905"/>
                  </a:lnTo>
                  <a:close/>
                  <a:moveTo>
                    <a:pt x="1718" y="2799"/>
                  </a:moveTo>
                  <a:lnTo>
                    <a:pt x="1645" y="2872"/>
                  </a:lnTo>
                  <a:lnTo>
                    <a:pt x="1661" y="2888"/>
                  </a:lnTo>
                  <a:lnTo>
                    <a:pt x="1734" y="2815"/>
                  </a:lnTo>
                  <a:lnTo>
                    <a:pt x="1718" y="2799"/>
                  </a:lnTo>
                  <a:close/>
                  <a:moveTo>
                    <a:pt x="2129" y="2387"/>
                  </a:moveTo>
                  <a:lnTo>
                    <a:pt x="1734" y="2782"/>
                  </a:lnTo>
                  <a:lnTo>
                    <a:pt x="1751" y="2799"/>
                  </a:lnTo>
                  <a:lnTo>
                    <a:pt x="2146" y="2404"/>
                  </a:lnTo>
                  <a:lnTo>
                    <a:pt x="2129" y="2387"/>
                  </a:lnTo>
                  <a:close/>
                  <a:moveTo>
                    <a:pt x="2221" y="2298"/>
                  </a:moveTo>
                  <a:lnTo>
                    <a:pt x="2146" y="2371"/>
                  </a:lnTo>
                  <a:lnTo>
                    <a:pt x="2162" y="2387"/>
                  </a:lnTo>
                  <a:lnTo>
                    <a:pt x="2238" y="2314"/>
                  </a:lnTo>
                  <a:lnTo>
                    <a:pt x="2221" y="2298"/>
                  </a:lnTo>
                  <a:close/>
                  <a:moveTo>
                    <a:pt x="2328" y="2189"/>
                  </a:moveTo>
                  <a:lnTo>
                    <a:pt x="2254" y="2264"/>
                  </a:lnTo>
                  <a:lnTo>
                    <a:pt x="2271" y="2281"/>
                  </a:lnTo>
                  <a:lnTo>
                    <a:pt x="2344" y="2205"/>
                  </a:lnTo>
                  <a:lnTo>
                    <a:pt x="2328" y="2189"/>
                  </a:lnTo>
                  <a:close/>
                  <a:moveTo>
                    <a:pt x="2739" y="1780"/>
                  </a:moveTo>
                  <a:lnTo>
                    <a:pt x="2344" y="2172"/>
                  </a:lnTo>
                  <a:lnTo>
                    <a:pt x="2361" y="2189"/>
                  </a:lnTo>
                  <a:lnTo>
                    <a:pt x="2755" y="1796"/>
                  </a:lnTo>
                  <a:lnTo>
                    <a:pt x="2739" y="1780"/>
                  </a:lnTo>
                  <a:close/>
                  <a:moveTo>
                    <a:pt x="2829" y="1688"/>
                  </a:moveTo>
                  <a:lnTo>
                    <a:pt x="2755" y="1761"/>
                  </a:lnTo>
                  <a:lnTo>
                    <a:pt x="2772" y="1780"/>
                  </a:lnTo>
                  <a:lnTo>
                    <a:pt x="2845" y="1704"/>
                  </a:lnTo>
                  <a:lnTo>
                    <a:pt x="2829" y="1688"/>
                  </a:lnTo>
                  <a:close/>
                  <a:moveTo>
                    <a:pt x="2937" y="1581"/>
                  </a:moveTo>
                  <a:lnTo>
                    <a:pt x="2864" y="1655"/>
                  </a:lnTo>
                  <a:lnTo>
                    <a:pt x="2881" y="1671"/>
                  </a:lnTo>
                  <a:lnTo>
                    <a:pt x="2954" y="1598"/>
                  </a:lnTo>
                  <a:lnTo>
                    <a:pt x="2937" y="1581"/>
                  </a:lnTo>
                  <a:close/>
                  <a:moveTo>
                    <a:pt x="3349" y="1170"/>
                  </a:moveTo>
                  <a:lnTo>
                    <a:pt x="2954" y="1565"/>
                  </a:lnTo>
                  <a:lnTo>
                    <a:pt x="2970" y="1581"/>
                  </a:lnTo>
                  <a:lnTo>
                    <a:pt x="3365" y="1187"/>
                  </a:lnTo>
                  <a:lnTo>
                    <a:pt x="3349" y="1170"/>
                  </a:lnTo>
                  <a:close/>
                  <a:moveTo>
                    <a:pt x="3438" y="1080"/>
                  </a:moveTo>
                  <a:lnTo>
                    <a:pt x="3365" y="1154"/>
                  </a:lnTo>
                  <a:lnTo>
                    <a:pt x="3382" y="1170"/>
                  </a:lnTo>
                  <a:lnTo>
                    <a:pt x="3455" y="1097"/>
                  </a:lnTo>
                  <a:lnTo>
                    <a:pt x="3438" y="1080"/>
                  </a:lnTo>
                  <a:close/>
                  <a:moveTo>
                    <a:pt x="3547" y="972"/>
                  </a:moveTo>
                  <a:lnTo>
                    <a:pt x="3471" y="1047"/>
                  </a:lnTo>
                  <a:lnTo>
                    <a:pt x="3488" y="1064"/>
                  </a:lnTo>
                  <a:lnTo>
                    <a:pt x="3564" y="988"/>
                  </a:lnTo>
                  <a:lnTo>
                    <a:pt x="3547" y="972"/>
                  </a:lnTo>
                  <a:close/>
                  <a:moveTo>
                    <a:pt x="3958" y="563"/>
                  </a:moveTo>
                  <a:lnTo>
                    <a:pt x="3564" y="955"/>
                  </a:lnTo>
                  <a:lnTo>
                    <a:pt x="3580" y="972"/>
                  </a:lnTo>
                  <a:lnTo>
                    <a:pt x="3975" y="579"/>
                  </a:lnTo>
                  <a:lnTo>
                    <a:pt x="3958" y="563"/>
                  </a:lnTo>
                  <a:close/>
                  <a:moveTo>
                    <a:pt x="4048" y="471"/>
                  </a:moveTo>
                  <a:lnTo>
                    <a:pt x="3975" y="544"/>
                  </a:lnTo>
                  <a:lnTo>
                    <a:pt x="3991" y="563"/>
                  </a:lnTo>
                  <a:lnTo>
                    <a:pt x="4065" y="487"/>
                  </a:lnTo>
                  <a:lnTo>
                    <a:pt x="4048" y="471"/>
                  </a:lnTo>
                  <a:close/>
                  <a:moveTo>
                    <a:pt x="4154" y="364"/>
                  </a:moveTo>
                  <a:lnTo>
                    <a:pt x="4081" y="437"/>
                  </a:lnTo>
                  <a:lnTo>
                    <a:pt x="4098" y="454"/>
                  </a:lnTo>
                  <a:lnTo>
                    <a:pt x="4173" y="381"/>
                  </a:lnTo>
                  <a:lnTo>
                    <a:pt x="4154" y="364"/>
                  </a:lnTo>
                  <a:close/>
                  <a:moveTo>
                    <a:pt x="4554" y="0"/>
                  </a:moveTo>
                  <a:lnTo>
                    <a:pt x="4521" y="0"/>
                  </a:lnTo>
                  <a:lnTo>
                    <a:pt x="4173" y="348"/>
                  </a:lnTo>
                  <a:lnTo>
                    <a:pt x="4190" y="364"/>
                  </a:lnTo>
                  <a:lnTo>
                    <a:pt x="4554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7" name="Freeform 36" title=""/>
            <p:cNvSpPr>
              <a:spLocks noEditPoints="1"/>
            </p:cNvSpPr>
            <p:nvPr/>
          </p:nvSpPr>
          <p:spPr>
            <a:xfrm>
              <a:off x="0" y="0"/>
              <a:ext cx="7229475" cy="721995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554" h="4548">
                  <a:moveTo>
                    <a:pt x="302" y="4212"/>
                  </a:moveTo>
                  <a:lnTo>
                    <a:pt x="0" y="4515"/>
                  </a:lnTo>
                  <a:lnTo>
                    <a:pt x="0" y="4548"/>
                  </a:lnTo>
                  <a:lnTo>
                    <a:pt x="319" y="4231"/>
                  </a:lnTo>
                  <a:lnTo>
                    <a:pt x="302" y="4212"/>
                  </a:lnTo>
                  <a:moveTo>
                    <a:pt x="392" y="4122"/>
                  </a:moveTo>
                  <a:lnTo>
                    <a:pt x="319" y="4195"/>
                  </a:lnTo>
                  <a:lnTo>
                    <a:pt x="335" y="4214"/>
                  </a:lnTo>
                  <a:lnTo>
                    <a:pt x="409" y="4139"/>
                  </a:lnTo>
                  <a:lnTo>
                    <a:pt x="392" y="4122"/>
                  </a:lnTo>
                  <a:moveTo>
                    <a:pt x="501" y="4016"/>
                  </a:moveTo>
                  <a:lnTo>
                    <a:pt x="425" y="4089"/>
                  </a:lnTo>
                  <a:lnTo>
                    <a:pt x="442" y="4106"/>
                  </a:lnTo>
                  <a:lnTo>
                    <a:pt x="517" y="4032"/>
                  </a:lnTo>
                  <a:lnTo>
                    <a:pt x="501" y="4016"/>
                  </a:lnTo>
                  <a:moveTo>
                    <a:pt x="912" y="3605"/>
                  </a:moveTo>
                  <a:lnTo>
                    <a:pt x="517" y="3999"/>
                  </a:lnTo>
                  <a:lnTo>
                    <a:pt x="534" y="4016"/>
                  </a:lnTo>
                  <a:lnTo>
                    <a:pt x="928" y="3621"/>
                  </a:lnTo>
                  <a:lnTo>
                    <a:pt x="912" y="3605"/>
                  </a:lnTo>
                  <a:moveTo>
                    <a:pt x="1002" y="3515"/>
                  </a:moveTo>
                  <a:lnTo>
                    <a:pt x="928" y="3588"/>
                  </a:lnTo>
                  <a:lnTo>
                    <a:pt x="945" y="3605"/>
                  </a:lnTo>
                  <a:lnTo>
                    <a:pt x="1018" y="3531"/>
                  </a:lnTo>
                  <a:lnTo>
                    <a:pt x="1002" y="3515"/>
                  </a:lnTo>
                  <a:moveTo>
                    <a:pt x="1108" y="3406"/>
                  </a:moveTo>
                  <a:lnTo>
                    <a:pt x="1035" y="3482"/>
                  </a:lnTo>
                  <a:lnTo>
                    <a:pt x="1051" y="3498"/>
                  </a:lnTo>
                  <a:lnTo>
                    <a:pt x="1127" y="3423"/>
                  </a:lnTo>
                  <a:lnTo>
                    <a:pt x="1108" y="3406"/>
                  </a:lnTo>
                  <a:moveTo>
                    <a:pt x="1519" y="2997"/>
                  </a:moveTo>
                  <a:lnTo>
                    <a:pt x="1127" y="3389"/>
                  </a:lnTo>
                  <a:lnTo>
                    <a:pt x="1144" y="3406"/>
                  </a:lnTo>
                  <a:lnTo>
                    <a:pt x="1538" y="3014"/>
                  </a:lnTo>
                  <a:lnTo>
                    <a:pt x="1519" y="2997"/>
                  </a:lnTo>
                  <a:moveTo>
                    <a:pt x="1611" y="2905"/>
                  </a:moveTo>
                  <a:lnTo>
                    <a:pt x="1538" y="2978"/>
                  </a:lnTo>
                  <a:lnTo>
                    <a:pt x="1555" y="2997"/>
                  </a:lnTo>
                  <a:lnTo>
                    <a:pt x="1628" y="2921"/>
                  </a:lnTo>
                  <a:lnTo>
                    <a:pt x="1611" y="2905"/>
                  </a:lnTo>
                  <a:moveTo>
                    <a:pt x="1718" y="2799"/>
                  </a:moveTo>
                  <a:lnTo>
                    <a:pt x="1645" y="2872"/>
                  </a:lnTo>
                  <a:lnTo>
                    <a:pt x="1661" y="2888"/>
                  </a:lnTo>
                  <a:lnTo>
                    <a:pt x="1734" y="2815"/>
                  </a:lnTo>
                  <a:lnTo>
                    <a:pt x="1718" y="2799"/>
                  </a:lnTo>
                  <a:moveTo>
                    <a:pt x="2129" y="2387"/>
                  </a:moveTo>
                  <a:lnTo>
                    <a:pt x="1734" y="2782"/>
                  </a:lnTo>
                  <a:lnTo>
                    <a:pt x="1751" y="2799"/>
                  </a:lnTo>
                  <a:lnTo>
                    <a:pt x="2146" y="2404"/>
                  </a:lnTo>
                  <a:lnTo>
                    <a:pt x="2129" y="2387"/>
                  </a:lnTo>
                  <a:moveTo>
                    <a:pt x="2221" y="2298"/>
                  </a:moveTo>
                  <a:lnTo>
                    <a:pt x="2146" y="2371"/>
                  </a:lnTo>
                  <a:lnTo>
                    <a:pt x="2162" y="2387"/>
                  </a:lnTo>
                  <a:lnTo>
                    <a:pt x="2238" y="2314"/>
                  </a:lnTo>
                  <a:lnTo>
                    <a:pt x="2221" y="2298"/>
                  </a:lnTo>
                  <a:moveTo>
                    <a:pt x="2328" y="2189"/>
                  </a:moveTo>
                  <a:lnTo>
                    <a:pt x="2254" y="2264"/>
                  </a:lnTo>
                  <a:lnTo>
                    <a:pt x="2271" y="2281"/>
                  </a:lnTo>
                  <a:lnTo>
                    <a:pt x="2344" y="2205"/>
                  </a:lnTo>
                  <a:lnTo>
                    <a:pt x="2328" y="2189"/>
                  </a:lnTo>
                  <a:moveTo>
                    <a:pt x="2739" y="1780"/>
                  </a:moveTo>
                  <a:lnTo>
                    <a:pt x="2344" y="2172"/>
                  </a:lnTo>
                  <a:lnTo>
                    <a:pt x="2361" y="2189"/>
                  </a:lnTo>
                  <a:lnTo>
                    <a:pt x="2755" y="1796"/>
                  </a:lnTo>
                  <a:lnTo>
                    <a:pt x="2739" y="1780"/>
                  </a:lnTo>
                  <a:moveTo>
                    <a:pt x="2829" y="1688"/>
                  </a:moveTo>
                  <a:lnTo>
                    <a:pt x="2755" y="1761"/>
                  </a:lnTo>
                  <a:lnTo>
                    <a:pt x="2772" y="1780"/>
                  </a:lnTo>
                  <a:lnTo>
                    <a:pt x="2845" y="1704"/>
                  </a:lnTo>
                  <a:lnTo>
                    <a:pt x="2829" y="1688"/>
                  </a:lnTo>
                  <a:moveTo>
                    <a:pt x="2937" y="1581"/>
                  </a:moveTo>
                  <a:lnTo>
                    <a:pt x="2864" y="1655"/>
                  </a:lnTo>
                  <a:lnTo>
                    <a:pt x="2881" y="1671"/>
                  </a:lnTo>
                  <a:lnTo>
                    <a:pt x="2954" y="1598"/>
                  </a:lnTo>
                  <a:lnTo>
                    <a:pt x="2937" y="1581"/>
                  </a:lnTo>
                  <a:moveTo>
                    <a:pt x="3349" y="1170"/>
                  </a:moveTo>
                  <a:lnTo>
                    <a:pt x="2954" y="1565"/>
                  </a:lnTo>
                  <a:lnTo>
                    <a:pt x="2970" y="1581"/>
                  </a:lnTo>
                  <a:lnTo>
                    <a:pt x="3365" y="1187"/>
                  </a:lnTo>
                  <a:lnTo>
                    <a:pt x="3349" y="1170"/>
                  </a:lnTo>
                  <a:moveTo>
                    <a:pt x="3438" y="1080"/>
                  </a:moveTo>
                  <a:lnTo>
                    <a:pt x="3365" y="1154"/>
                  </a:lnTo>
                  <a:lnTo>
                    <a:pt x="3382" y="1170"/>
                  </a:lnTo>
                  <a:lnTo>
                    <a:pt x="3455" y="1097"/>
                  </a:lnTo>
                  <a:lnTo>
                    <a:pt x="3438" y="1080"/>
                  </a:lnTo>
                  <a:moveTo>
                    <a:pt x="3547" y="972"/>
                  </a:moveTo>
                  <a:lnTo>
                    <a:pt x="3471" y="1047"/>
                  </a:lnTo>
                  <a:lnTo>
                    <a:pt x="3488" y="1064"/>
                  </a:lnTo>
                  <a:lnTo>
                    <a:pt x="3564" y="988"/>
                  </a:lnTo>
                  <a:lnTo>
                    <a:pt x="3547" y="972"/>
                  </a:lnTo>
                  <a:moveTo>
                    <a:pt x="3958" y="563"/>
                  </a:moveTo>
                  <a:lnTo>
                    <a:pt x="3564" y="955"/>
                  </a:lnTo>
                  <a:lnTo>
                    <a:pt x="3580" y="972"/>
                  </a:lnTo>
                  <a:lnTo>
                    <a:pt x="3975" y="579"/>
                  </a:lnTo>
                  <a:lnTo>
                    <a:pt x="3958" y="563"/>
                  </a:lnTo>
                  <a:moveTo>
                    <a:pt x="4048" y="471"/>
                  </a:moveTo>
                  <a:lnTo>
                    <a:pt x="3975" y="544"/>
                  </a:lnTo>
                  <a:lnTo>
                    <a:pt x="3991" y="563"/>
                  </a:lnTo>
                  <a:lnTo>
                    <a:pt x="4065" y="487"/>
                  </a:lnTo>
                  <a:lnTo>
                    <a:pt x="4048" y="471"/>
                  </a:lnTo>
                  <a:moveTo>
                    <a:pt x="4154" y="364"/>
                  </a:moveTo>
                  <a:lnTo>
                    <a:pt x="4081" y="437"/>
                  </a:lnTo>
                  <a:lnTo>
                    <a:pt x="4098" y="454"/>
                  </a:lnTo>
                  <a:lnTo>
                    <a:pt x="4173" y="381"/>
                  </a:lnTo>
                  <a:lnTo>
                    <a:pt x="4154" y="364"/>
                  </a:lnTo>
                  <a:moveTo>
                    <a:pt x="4554" y="0"/>
                  </a:moveTo>
                  <a:lnTo>
                    <a:pt x="4521" y="0"/>
                  </a:lnTo>
                  <a:lnTo>
                    <a:pt x="4173" y="348"/>
                  </a:lnTo>
                  <a:lnTo>
                    <a:pt x="4190" y="364"/>
                  </a:lnTo>
                  <a:lnTo>
                    <a:pt x="4554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8" name="Freeform 37" title=""/>
            <p:cNvSpPr>
              <a:spLocks noEditPoints="1"/>
            </p:cNvSpPr>
            <p:nvPr/>
          </p:nvSpPr>
          <p:spPr>
            <a:xfrm>
              <a:off x="0" y="352425"/>
              <a:ext cx="8756650" cy="8799513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43">
                  <a:moveTo>
                    <a:pt x="302" y="5210"/>
                  </a:moveTo>
                  <a:lnTo>
                    <a:pt x="0" y="5510"/>
                  </a:lnTo>
                  <a:lnTo>
                    <a:pt x="0" y="5543"/>
                  </a:lnTo>
                  <a:lnTo>
                    <a:pt x="319" y="5226"/>
                  </a:lnTo>
                  <a:lnTo>
                    <a:pt x="302" y="5210"/>
                  </a:lnTo>
                  <a:close/>
                  <a:moveTo>
                    <a:pt x="392" y="5117"/>
                  </a:moveTo>
                  <a:lnTo>
                    <a:pt x="319" y="5193"/>
                  </a:lnTo>
                  <a:lnTo>
                    <a:pt x="335" y="5210"/>
                  </a:lnTo>
                  <a:lnTo>
                    <a:pt x="409" y="5136"/>
                  </a:lnTo>
                  <a:lnTo>
                    <a:pt x="392" y="5117"/>
                  </a:lnTo>
                  <a:close/>
                  <a:moveTo>
                    <a:pt x="498" y="5011"/>
                  </a:moveTo>
                  <a:lnTo>
                    <a:pt x="425" y="5084"/>
                  </a:lnTo>
                  <a:lnTo>
                    <a:pt x="442" y="5101"/>
                  </a:lnTo>
                  <a:lnTo>
                    <a:pt x="515" y="5028"/>
                  </a:lnTo>
                  <a:lnTo>
                    <a:pt x="498" y="5011"/>
                  </a:lnTo>
                  <a:close/>
                  <a:moveTo>
                    <a:pt x="910" y="4600"/>
                  </a:moveTo>
                  <a:lnTo>
                    <a:pt x="515" y="4994"/>
                  </a:lnTo>
                  <a:lnTo>
                    <a:pt x="534" y="5011"/>
                  </a:lnTo>
                  <a:lnTo>
                    <a:pt x="926" y="4616"/>
                  </a:lnTo>
                  <a:lnTo>
                    <a:pt x="910" y="4600"/>
                  </a:lnTo>
                  <a:close/>
                  <a:moveTo>
                    <a:pt x="1002" y="4510"/>
                  </a:moveTo>
                  <a:lnTo>
                    <a:pt x="926" y="4583"/>
                  </a:lnTo>
                  <a:lnTo>
                    <a:pt x="945" y="4600"/>
                  </a:lnTo>
                  <a:lnTo>
                    <a:pt x="1018" y="4527"/>
                  </a:lnTo>
                  <a:lnTo>
                    <a:pt x="1002" y="4510"/>
                  </a:lnTo>
                  <a:close/>
                  <a:moveTo>
                    <a:pt x="1108" y="4404"/>
                  </a:moveTo>
                  <a:lnTo>
                    <a:pt x="1035" y="4477"/>
                  </a:lnTo>
                  <a:lnTo>
                    <a:pt x="1051" y="4493"/>
                  </a:lnTo>
                  <a:lnTo>
                    <a:pt x="1125" y="4420"/>
                  </a:lnTo>
                  <a:lnTo>
                    <a:pt x="1108" y="4404"/>
                  </a:lnTo>
                  <a:close/>
                  <a:moveTo>
                    <a:pt x="1519" y="3992"/>
                  </a:moveTo>
                  <a:lnTo>
                    <a:pt x="1125" y="4385"/>
                  </a:lnTo>
                  <a:lnTo>
                    <a:pt x="1141" y="4404"/>
                  </a:lnTo>
                  <a:lnTo>
                    <a:pt x="1536" y="4009"/>
                  </a:lnTo>
                  <a:lnTo>
                    <a:pt x="1519" y="3992"/>
                  </a:lnTo>
                  <a:close/>
                  <a:moveTo>
                    <a:pt x="1611" y="3900"/>
                  </a:moveTo>
                  <a:lnTo>
                    <a:pt x="1536" y="3976"/>
                  </a:lnTo>
                  <a:lnTo>
                    <a:pt x="1552" y="3992"/>
                  </a:lnTo>
                  <a:lnTo>
                    <a:pt x="1628" y="3919"/>
                  </a:lnTo>
                  <a:lnTo>
                    <a:pt x="1611" y="3900"/>
                  </a:lnTo>
                  <a:close/>
                  <a:moveTo>
                    <a:pt x="1718" y="3794"/>
                  </a:moveTo>
                  <a:lnTo>
                    <a:pt x="1645" y="3867"/>
                  </a:lnTo>
                  <a:lnTo>
                    <a:pt x="1661" y="3884"/>
                  </a:lnTo>
                  <a:lnTo>
                    <a:pt x="1734" y="3810"/>
                  </a:lnTo>
                  <a:lnTo>
                    <a:pt x="1718" y="3794"/>
                  </a:lnTo>
                  <a:close/>
                  <a:moveTo>
                    <a:pt x="2129" y="3383"/>
                  </a:moveTo>
                  <a:lnTo>
                    <a:pt x="1734" y="3777"/>
                  </a:lnTo>
                  <a:lnTo>
                    <a:pt x="1751" y="3794"/>
                  </a:lnTo>
                  <a:lnTo>
                    <a:pt x="2146" y="3399"/>
                  </a:lnTo>
                  <a:lnTo>
                    <a:pt x="2129" y="3383"/>
                  </a:lnTo>
                  <a:close/>
                  <a:moveTo>
                    <a:pt x="2219" y="3293"/>
                  </a:moveTo>
                  <a:lnTo>
                    <a:pt x="2146" y="3366"/>
                  </a:lnTo>
                  <a:lnTo>
                    <a:pt x="2162" y="3383"/>
                  </a:lnTo>
                  <a:lnTo>
                    <a:pt x="2235" y="3309"/>
                  </a:lnTo>
                  <a:lnTo>
                    <a:pt x="2219" y="3293"/>
                  </a:lnTo>
                  <a:close/>
                  <a:moveTo>
                    <a:pt x="2328" y="3186"/>
                  </a:moveTo>
                  <a:lnTo>
                    <a:pt x="2252" y="3260"/>
                  </a:lnTo>
                  <a:lnTo>
                    <a:pt x="2271" y="3276"/>
                  </a:lnTo>
                  <a:lnTo>
                    <a:pt x="2344" y="3203"/>
                  </a:lnTo>
                  <a:lnTo>
                    <a:pt x="2328" y="3186"/>
                  </a:lnTo>
                  <a:close/>
                  <a:moveTo>
                    <a:pt x="2739" y="2775"/>
                  </a:moveTo>
                  <a:lnTo>
                    <a:pt x="2344" y="3167"/>
                  </a:lnTo>
                  <a:lnTo>
                    <a:pt x="2361" y="3186"/>
                  </a:lnTo>
                  <a:lnTo>
                    <a:pt x="2755" y="2792"/>
                  </a:lnTo>
                  <a:lnTo>
                    <a:pt x="2739" y="2775"/>
                  </a:lnTo>
                  <a:close/>
                  <a:moveTo>
                    <a:pt x="2829" y="2683"/>
                  </a:moveTo>
                  <a:lnTo>
                    <a:pt x="2755" y="2759"/>
                  </a:lnTo>
                  <a:lnTo>
                    <a:pt x="2772" y="2775"/>
                  </a:lnTo>
                  <a:lnTo>
                    <a:pt x="2845" y="2702"/>
                  </a:lnTo>
                  <a:lnTo>
                    <a:pt x="2829" y="2683"/>
                  </a:lnTo>
                  <a:close/>
                  <a:moveTo>
                    <a:pt x="2937" y="2577"/>
                  </a:moveTo>
                  <a:lnTo>
                    <a:pt x="2862" y="2650"/>
                  </a:lnTo>
                  <a:lnTo>
                    <a:pt x="2878" y="2666"/>
                  </a:lnTo>
                  <a:lnTo>
                    <a:pt x="2954" y="2593"/>
                  </a:lnTo>
                  <a:lnTo>
                    <a:pt x="2937" y="2577"/>
                  </a:lnTo>
                  <a:close/>
                  <a:moveTo>
                    <a:pt x="3349" y="2165"/>
                  </a:moveTo>
                  <a:lnTo>
                    <a:pt x="2954" y="2560"/>
                  </a:lnTo>
                  <a:lnTo>
                    <a:pt x="2970" y="2577"/>
                  </a:lnTo>
                  <a:lnTo>
                    <a:pt x="3365" y="2182"/>
                  </a:lnTo>
                  <a:lnTo>
                    <a:pt x="3349" y="2165"/>
                  </a:lnTo>
                  <a:close/>
                  <a:moveTo>
                    <a:pt x="3438" y="2076"/>
                  </a:moveTo>
                  <a:lnTo>
                    <a:pt x="3365" y="2149"/>
                  </a:lnTo>
                  <a:lnTo>
                    <a:pt x="3382" y="2165"/>
                  </a:lnTo>
                  <a:lnTo>
                    <a:pt x="3455" y="2092"/>
                  </a:lnTo>
                  <a:lnTo>
                    <a:pt x="3438" y="2076"/>
                  </a:lnTo>
                  <a:close/>
                  <a:moveTo>
                    <a:pt x="3545" y="1969"/>
                  </a:moveTo>
                  <a:lnTo>
                    <a:pt x="3471" y="2042"/>
                  </a:lnTo>
                  <a:lnTo>
                    <a:pt x="3488" y="2059"/>
                  </a:lnTo>
                  <a:lnTo>
                    <a:pt x="3561" y="1986"/>
                  </a:lnTo>
                  <a:lnTo>
                    <a:pt x="3545" y="1969"/>
                  </a:lnTo>
                  <a:close/>
                  <a:moveTo>
                    <a:pt x="3956" y="1558"/>
                  </a:moveTo>
                  <a:lnTo>
                    <a:pt x="3561" y="1953"/>
                  </a:lnTo>
                  <a:lnTo>
                    <a:pt x="3580" y="1969"/>
                  </a:lnTo>
                  <a:lnTo>
                    <a:pt x="3972" y="1574"/>
                  </a:lnTo>
                  <a:lnTo>
                    <a:pt x="3956" y="1558"/>
                  </a:lnTo>
                  <a:close/>
                  <a:moveTo>
                    <a:pt x="4048" y="1466"/>
                  </a:moveTo>
                  <a:lnTo>
                    <a:pt x="3972" y="1541"/>
                  </a:lnTo>
                  <a:lnTo>
                    <a:pt x="3989" y="1558"/>
                  </a:lnTo>
                  <a:lnTo>
                    <a:pt x="4065" y="1485"/>
                  </a:lnTo>
                  <a:lnTo>
                    <a:pt x="4048" y="1466"/>
                  </a:lnTo>
                  <a:close/>
                  <a:moveTo>
                    <a:pt x="4154" y="1359"/>
                  </a:moveTo>
                  <a:lnTo>
                    <a:pt x="4081" y="1433"/>
                  </a:lnTo>
                  <a:lnTo>
                    <a:pt x="4098" y="1449"/>
                  </a:lnTo>
                  <a:lnTo>
                    <a:pt x="4171" y="1376"/>
                  </a:lnTo>
                  <a:lnTo>
                    <a:pt x="4154" y="1359"/>
                  </a:lnTo>
                  <a:close/>
                  <a:moveTo>
                    <a:pt x="4566" y="948"/>
                  </a:moveTo>
                  <a:lnTo>
                    <a:pt x="4171" y="1343"/>
                  </a:lnTo>
                  <a:lnTo>
                    <a:pt x="4188" y="1359"/>
                  </a:lnTo>
                  <a:lnTo>
                    <a:pt x="4582" y="965"/>
                  </a:lnTo>
                  <a:lnTo>
                    <a:pt x="4566" y="948"/>
                  </a:lnTo>
                  <a:close/>
                  <a:moveTo>
                    <a:pt x="4655" y="858"/>
                  </a:moveTo>
                  <a:lnTo>
                    <a:pt x="4582" y="932"/>
                  </a:lnTo>
                  <a:lnTo>
                    <a:pt x="4599" y="948"/>
                  </a:lnTo>
                  <a:lnTo>
                    <a:pt x="4674" y="875"/>
                  </a:lnTo>
                  <a:lnTo>
                    <a:pt x="4655" y="858"/>
                  </a:lnTo>
                  <a:close/>
                  <a:moveTo>
                    <a:pt x="4764" y="752"/>
                  </a:moveTo>
                  <a:lnTo>
                    <a:pt x="4691" y="825"/>
                  </a:lnTo>
                  <a:lnTo>
                    <a:pt x="4707" y="842"/>
                  </a:lnTo>
                  <a:lnTo>
                    <a:pt x="4781" y="768"/>
                  </a:lnTo>
                  <a:lnTo>
                    <a:pt x="4764" y="752"/>
                  </a:lnTo>
                  <a:close/>
                  <a:moveTo>
                    <a:pt x="5175" y="341"/>
                  </a:moveTo>
                  <a:lnTo>
                    <a:pt x="4781" y="735"/>
                  </a:lnTo>
                  <a:lnTo>
                    <a:pt x="4797" y="752"/>
                  </a:lnTo>
                  <a:lnTo>
                    <a:pt x="5192" y="357"/>
                  </a:lnTo>
                  <a:lnTo>
                    <a:pt x="5175" y="341"/>
                  </a:lnTo>
                  <a:close/>
                  <a:moveTo>
                    <a:pt x="5265" y="251"/>
                  </a:moveTo>
                  <a:lnTo>
                    <a:pt x="5192" y="324"/>
                  </a:lnTo>
                  <a:lnTo>
                    <a:pt x="5208" y="341"/>
                  </a:lnTo>
                  <a:lnTo>
                    <a:pt x="5282" y="267"/>
                  </a:lnTo>
                  <a:lnTo>
                    <a:pt x="5265" y="251"/>
                  </a:lnTo>
                  <a:close/>
                  <a:moveTo>
                    <a:pt x="5374" y="142"/>
                  </a:moveTo>
                  <a:lnTo>
                    <a:pt x="5298" y="215"/>
                  </a:lnTo>
                  <a:lnTo>
                    <a:pt x="5317" y="232"/>
                  </a:lnTo>
                  <a:lnTo>
                    <a:pt x="5390" y="159"/>
                  </a:lnTo>
                  <a:lnTo>
                    <a:pt x="5374" y="142"/>
                  </a:lnTo>
                  <a:close/>
                  <a:moveTo>
                    <a:pt x="5516" y="0"/>
                  </a:moveTo>
                  <a:lnTo>
                    <a:pt x="5390" y="126"/>
                  </a:lnTo>
                  <a:lnTo>
                    <a:pt x="5407" y="142"/>
                  </a:lnTo>
                  <a:lnTo>
                    <a:pt x="5516" y="33"/>
                  </a:lnTo>
                  <a:lnTo>
                    <a:pt x="551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59" name="Freeform 38" title=""/>
            <p:cNvSpPr>
              <a:spLocks noEditPoints="1"/>
            </p:cNvSpPr>
            <p:nvPr/>
          </p:nvSpPr>
          <p:spPr>
            <a:xfrm>
              <a:off x="0" y="352425"/>
              <a:ext cx="8756650" cy="8799513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43">
                  <a:moveTo>
                    <a:pt x="302" y="5210"/>
                  </a:moveTo>
                  <a:lnTo>
                    <a:pt x="0" y="5510"/>
                  </a:lnTo>
                  <a:lnTo>
                    <a:pt x="0" y="5543"/>
                  </a:lnTo>
                  <a:lnTo>
                    <a:pt x="319" y="5226"/>
                  </a:lnTo>
                  <a:lnTo>
                    <a:pt x="302" y="5210"/>
                  </a:lnTo>
                  <a:moveTo>
                    <a:pt x="392" y="5117"/>
                  </a:moveTo>
                  <a:lnTo>
                    <a:pt x="319" y="5193"/>
                  </a:lnTo>
                  <a:lnTo>
                    <a:pt x="335" y="5210"/>
                  </a:lnTo>
                  <a:lnTo>
                    <a:pt x="409" y="5136"/>
                  </a:lnTo>
                  <a:lnTo>
                    <a:pt x="392" y="5117"/>
                  </a:lnTo>
                  <a:moveTo>
                    <a:pt x="498" y="5011"/>
                  </a:moveTo>
                  <a:lnTo>
                    <a:pt x="425" y="5084"/>
                  </a:lnTo>
                  <a:lnTo>
                    <a:pt x="442" y="5101"/>
                  </a:lnTo>
                  <a:lnTo>
                    <a:pt x="515" y="5028"/>
                  </a:lnTo>
                  <a:lnTo>
                    <a:pt x="498" y="5011"/>
                  </a:lnTo>
                  <a:moveTo>
                    <a:pt x="910" y="4600"/>
                  </a:moveTo>
                  <a:lnTo>
                    <a:pt x="515" y="4994"/>
                  </a:lnTo>
                  <a:lnTo>
                    <a:pt x="534" y="5011"/>
                  </a:lnTo>
                  <a:lnTo>
                    <a:pt x="926" y="4616"/>
                  </a:lnTo>
                  <a:lnTo>
                    <a:pt x="910" y="4600"/>
                  </a:lnTo>
                  <a:moveTo>
                    <a:pt x="1002" y="4510"/>
                  </a:moveTo>
                  <a:lnTo>
                    <a:pt x="926" y="4583"/>
                  </a:lnTo>
                  <a:lnTo>
                    <a:pt x="945" y="4600"/>
                  </a:lnTo>
                  <a:lnTo>
                    <a:pt x="1018" y="4527"/>
                  </a:lnTo>
                  <a:lnTo>
                    <a:pt x="1002" y="4510"/>
                  </a:lnTo>
                  <a:moveTo>
                    <a:pt x="1108" y="4404"/>
                  </a:moveTo>
                  <a:lnTo>
                    <a:pt x="1035" y="4477"/>
                  </a:lnTo>
                  <a:lnTo>
                    <a:pt x="1051" y="4493"/>
                  </a:lnTo>
                  <a:lnTo>
                    <a:pt x="1125" y="4420"/>
                  </a:lnTo>
                  <a:lnTo>
                    <a:pt x="1108" y="4404"/>
                  </a:lnTo>
                  <a:moveTo>
                    <a:pt x="1519" y="3992"/>
                  </a:moveTo>
                  <a:lnTo>
                    <a:pt x="1125" y="4385"/>
                  </a:lnTo>
                  <a:lnTo>
                    <a:pt x="1141" y="4404"/>
                  </a:lnTo>
                  <a:lnTo>
                    <a:pt x="1536" y="4009"/>
                  </a:lnTo>
                  <a:lnTo>
                    <a:pt x="1519" y="3992"/>
                  </a:lnTo>
                  <a:moveTo>
                    <a:pt x="1611" y="3900"/>
                  </a:moveTo>
                  <a:lnTo>
                    <a:pt x="1536" y="3976"/>
                  </a:lnTo>
                  <a:lnTo>
                    <a:pt x="1552" y="3992"/>
                  </a:lnTo>
                  <a:lnTo>
                    <a:pt x="1628" y="3919"/>
                  </a:lnTo>
                  <a:lnTo>
                    <a:pt x="1611" y="3900"/>
                  </a:lnTo>
                  <a:moveTo>
                    <a:pt x="1718" y="3794"/>
                  </a:moveTo>
                  <a:lnTo>
                    <a:pt x="1645" y="3867"/>
                  </a:lnTo>
                  <a:lnTo>
                    <a:pt x="1661" y="3884"/>
                  </a:lnTo>
                  <a:lnTo>
                    <a:pt x="1734" y="3810"/>
                  </a:lnTo>
                  <a:lnTo>
                    <a:pt x="1718" y="3794"/>
                  </a:lnTo>
                  <a:moveTo>
                    <a:pt x="2129" y="3383"/>
                  </a:moveTo>
                  <a:lnTo>
                    <a:pt x="1734" y="3777"/>
                  </a:lnTo>
                  <a:lnTo>
                    <a:pt x="1751" y="3794"/>
                  </a:lnTo>
                  <a:lnTo>
                    <a:pt x="2146" y="3399"/>
                  </a:lnTo>
                  <a:lnTo>
                    <a:pt x="2129" y="3383"/>
                  </a:lnTo>
                  <a:moveTo>
                    <a:pt x="2219" y="3293"/>
                  </a:moveTo>
                  <a:lnTo>
                    <a:pt x="2146" y="3366"/>
                  </a:lnTo>
                  <a:lnTo>
                    <a:pt x="2162" y="3383"/>
                  </a:lnTo>
                  <a:lnTo>
                    <a:pt x="2235" y="3309"/>
                  </a:lnTo>
                  <a:lnTo>
                    <a:pt x="2219" y="3293"/>
                  </a:lnTo>
                  <a:moveTo>
                    <a:pt x="2328" y="3186"/>
                  </a:moveTo>
                  <a:lnTo>
                    <a:pt x="2252" y="3260"/>
                  </a:lnTo>
                  <a:lnTo>
                    <a:pt x="2271" y="3276"/>
                  </a:lnTo>
                  <a:lnTo>
                    <a:pt x="2344" y="3203"/>
                  </a:lnTo>
                  <a:lnTo>
                    <a:pt x="2328" y="3186"/>
                  </a:lnTo>
                  <a:moveTo>
                    <a:pt x="2739" y="2775"/>
                  </a:moveTo>
                  <a:lnTo>
                    <a:pt x="2344" y="3167"/>
                  </a:lnTo>
                  <a:lnTo>
                    <a:pt x="2361" y="3186"/>
                  </a:lnTo>
                  <a:lnTo>
                    <a:pt x="2755" y="2792"/>
                  </a:lnTo>
                  <a:lnTo>
                    <a:pt x="2739" y="2775"/>
                  </a:lnTo>
                  <a:moveTo>
                    <a:pt x="2829" y="2683"/>
                  </a:moveTo>
                  <a:lnTo>
                    <a:pt x="2755" y="2759"/>
                  </a:lnTo>
                  <a:lnTo>
                    <a:pt x="2772" y="2775"/>
                  </a:lnTo>
                  <a:lnTo>
                    <a:pt x="2845" y="2702"/>
                  </a:lnTo>
                  <a:lnTo>
                    <a:pt x="2829" y="2683"/>
                  </a:lnTo>
                  <a:moveTo>
                    <a:pt x="2937" y="2577"/>
                  </a:moveTo>
                  <a:lnTo>
                    <a:pt x="2862" y="2650"/>
                  </a:lnTo>
                  <a:lnTo>
                    <a:pt x="2878" y="2666"/>
                  </a:lnTo>
                  <a:lnTo>
                    <a:pt x="2954" y="2593"/>
                  </a:lnTo>
                  <a:lnTo>
                    <a:pt x="2937" y="2577"/>
                  </a:lnTo>
                  <a:moveTo>
                    <a:pt x="3349" y="2165"/>
                  </a:moveTo>
                  <a:lnTo>
                    <a:pt x="2954" y="2560"/>
                  </a:lnTo>
                  <a:lnTo>
                    <a:pt x="2970" y="2577"/>
                  </a:lnTo>
                  <a:lnTo>
                    <a:pt x="3365" y="2182"/>
                  </a:lnTo>
                  <a:lnTo>
                    <a:pt x="3349" y="2165"/>
                  </a:lnTo>
                  <a:moveTo>
                    <a:pt x="3438" y="2076"/>
                  </a:moveTo>
                  <a:lnTo>
                    <a:pt x="3365" y="2149"/>
                  </a:lnTo>
                  <a:lnTo>
                    <a:pt x="3382" y="2165"/>
                  </a:lnTo>
                  <a:lnTo>
                    <a:pt x="3455" y="2092"/>
                  </a:lnTo>
                  <a:lnTo>
                    <a:pt x="3438" y="2076"/>
                  </a:lnTo>
                  <a:moveTo>
                    <a:pt x="3545" y="1969"/>
                  </a:moveTo>
                  <a:lnTo>
                    <a:pt x="3471" y="2042"/>
                  </a:lnTo>
                  <a:lnTo>
                    <a:pt x="3488" y="2059"/>
                  </a:lnTo>
                  <a:lnTo>
                    <a:pt x="3561" y="1986"/>
                  </a:lnTo>
                  <a:lnTo>
                    <a:pt x="3545" y="1969"/>
                  </a:lnTo>
                  <a:moveTo>
                    <a:pt x="3956" y="1558"/>
                  </a:moveTo>
                  <a:lnTo>
                    <a:pt x="3561" y="1953"/>
                  </a:lnTo>
                  <a:lnTo>
                    <a:pt x="3580" y="1969"/>
                  </a:lnTo>
                  <a:lnTo>
                    <a:pt x="3972" y="1574"/>
                  </a:lnTo>
                  <a:lnTo>
                    <a:pt x="3956" y="1558"/>
                  </a:lnTo>
                  <a:moveTo>
                    <a:pt x="4048" y="1466"/>
                  </a:moveTo>
                  <a:lnTo>
                    <a:pt x="3972" y="1541"/>
                  </a:lnTo>
                  <a:lnTo>
                    <a:pt x="3989" y="1558"/>
                  </a:lnTo>
                  <a:lnTo>
                    <a:pt x="4065" y="1485"/>
                  </a:lnTo>
                  <a:lnTo>
                    <a:pt x="4048" y="1466"/>
                  </a:lnTo>
                  <a:moveTo>
                    <a:pt x="4154" y="1359"/>
                  </a:moveTo>
                  <a:lnTo>
                    <a:pt x="4081" y="1433"/>
                  </a:lnTo>
                  <a:lnTo>
                    <a:pt x="4098" y="1449"/>
                  </a:lnTo>
                  <a:lnTo>
                    <a:pt x="4171" y="1376"/>
                  </a:lnTo>
                  <a:lnTo>
                    <a:pt x="4154" y="1359"/>
                  </a:lnTo>
                  <a:moveTo>
                    <a:pt x="4566" y="948"/>
                  </a:moveTo>
                  <a:lnTo>
                    <a:pt x="4171" y="1343"/>
                  </a:lnTo>
                  <a:lnTo>
                    <a:pt x="4188" y="1359"/>
                  </a:lnTo>
                  <a:lnTo>
                    <a:pt x="4582" y="965"/>
                  </a:lnTo>
                  <a:lnTo>
                    <a:pt x="4566" y="948"/>
                  </a:lnTo>
                  <a:moveTo>
                    <a:pt x="4655" y="858"/>
                  </a:moveTo>
                  <a:lnTo>
                    <a:pt x="4582" y="932"/>
                  </a:lnTo>
                  <a:lnTo>
                    <a:pt x="4599" y="948"/>
                  </a:lnTo>
                  <a:lnTo>
                    <a:pt x="4674" y="875"/>
                  </a:lnTo>
                  <a:lnTo>
                    <a:pt x="4655" y="858"/>
                  </a:lnTo>
                  <a:moveTo>
                    <a:pt x="4764" y="752"/>
                  </a:moveTo>
                  <a:lnTo>
                    <a:pt x="4691" y="825"/>
                  </a:lnTo>
                  <a:lnTo>
                    <a:pt x="4707" y="842"/>
                  </a:lnTo>
                  <a:lnTo>
                    <a:pt x="4781" y="768"/>
                  </a:lnTo>
                  <a:lnTo>
                    <a:pt x="4764" y="752"/>
                  </a:lnTo>
                  <a:moveTo>
                    <a:pt x="5175" y="341"/>
                  </a:moveTo>
                  <a:lnTo>
                    <a:pt x="4781" y="735"/>
                  </a:lnTo>
                  <a:lnTo>
                    <a:pt x="4797" y="752"/>
                  </a:lnTo>
                  <a:lnTo>
                    <a:pt x="5192" y="357"/>
                  </a:lnTo>
                  <a:lnTo>
                    <a:pt x="5175" y="341"/>
                  </a:lnTo>
                  <a:moveTo>
                    <a:pt x="5265" y="251"/>
                  </a:moveTo>
                  <a:lnTo>
                    <a:pt x="5192" y="324"/>
                  </a:lnTo>
                  <a:lnTo>
                    <a:pt x="5208" y="341"/>
                  </a:lnTo>
                  <a:lnTo>
                    <a:pt x="5282" y="267"/>
                  </a:lnTo>
                  <a:lnTo>
                    <a:pt x="5265" y="251"/>
                  </a:lnTo>
                  <a:moveTo>
                    <a:pt x="5374" y="142"/>
                  </a:moveTo>
                  <a:lnTo>
                    <a:pt x="5298" y="215"/>
                  </a:lnTo>
                  <a:lnTo>
                    <a:pt x="5317" y="232"/>
                  </a:lnTo>
                  <a:lnTo>
                    <a:pt x="5390" y="159"/>
                  </a:lnTo>
                  <a:lnTo>
                    <a:pt x="5374" y="142"/>
                  </a:lnTo>
                  <a:moveTo>
                    <a:pt x="5516" y="0"/>
                  </a:moveTo>
                  <a:lnTo>
                    <a:pt x="5390" y="126"/>
                  </a:lnTo>
                  <a:lnTo>
                    <a:pt x="5407" y="142"/>
                  </a:lnTo>
                  <a:lnTo>
                    <a:pt x="5516" y="33"/>
                  </a:lnTo>
                  <a:lnTo>
                    <a:pt x="55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0" name="Freeform 39" title=""/>
            <p:cNvSpPr>
              <a:spLocks noEditPoints="1"/>
            </p:cNvSpPr>
            <p:nvPr/>
          </p:nvSpPr>
          <p:spPr>
            <a:xfrm>
              <a:off x="0" y="2286000"/>
              <a:ext cx="8756650" cy="879792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42">
                  <a:moveTo>
                    <a:pt x="300" y="5209"/>
                  </a:moveTo>
                  <a:lnTo>
                    <a:pt x="0" y="5509"/>
                  </a:lnTo>
                  <a:lnTo>
                    <a:pt x="0" y="5542"/>
                  </a:lnTo>
                  <a:lnTo>
                    <a:pt x="316" y="5225"/>
                  </a:lnTo>
                  <a:lnTo>
                    <a:pt x="300" y="5209"/>
                  </a:lnTo>
                  <a:close/>
                  <a:moveTo>
                    <a:pt x="392" y="5119"/>
                  </a:moveTo>
                  <a:lnTo>
                    <a:pt x="316" y="5192"/>
                  </a:lnTo>
                  <a:lnTo>
                    <a:pt x="333" y="5209"/>
                  </a:lnTo>
                  <a:lnTo>
                    <a:pt x="409" y="5136"/>
                  </a:lnTo>
                  <a:lnTo>
                    <a:pt x="392" y="5119"/>
                  </a:lnTo>
                  <a:close/>
                  <a:moveTo>
                    <a:pt x="498" y="5010"/>
                  </a:moveTo>
                  <a:lnTo>
                    <a:pt x="425" y="5086"/>
                  </a:lnTo>
                  <a:lnTo>
                    <a:pt x="442" y="5102"/>
                  </a:lnTo>
                  <a:lnTo>
                    <a:pt x="515" y="5027"/>
                  </a:lnTo>
                  <a:lnTo>
                    <a:pt x="498" y="5010"/>
                  </a:lnTo>
                  <a:close/>
                  <a:moveTo>
                    <a:pt x="910" y="4601"/>
                  </a:moveTo>
                  <a:lnTo>
                    <a:pt x="515" y="4994"/>
                  </a:lnTo>
                  <a:lnTo>
                    <a:pt x="531" y="5010"/>
                  </a:lnTo>
                  <a:lnTo>
                    <a:pt x="926" y="4618"/>
                  </a:lnTo>
                  <a:lnTo>
                    <a:pt x="910" y="4601"/>
                  </a:lnTo>
                  <a:close/>
                  <a:moveTo>
                    <a:pt x="999" y="4509"/>
                  </a:moveTo>
                  <a:lnTo>
                    <a:pt x="926" y="4582"/>
                  </a:lnTo>
                  <a:lnTo>
                    <a:pt x="943" y="4601"/>
                  </a:lnTo>
                  <a:lnTo>
                    <a:pt x="1018" y="4526"/>
                  </a:lnTo>
                  <a:lnTo>
                    <a:pt x="999" y="4509"/>
                  </a:lnTo>
                  <a:close/>
                  <a:moveTo>
                    <a:pt x="1108" y="4403"/>
                  </a:moveTo>
                  <a:lnTo>
                    <a:pt x="1035" y="4476"/>
                  </a:lnTo>
                  <a:lnTo>
                    <a:pt x="1051" y="4493"/>
                  </a:lnTo>
                  <a:lnTo>
                    <a:pt x="1125" y="4419"/>
                  </a:lnTo>
                  <a:lnTo>
                    <a:pt x="1108" y="4403"/>
                  </a:lnTo>
                  <a:close/>
                  <a:moveTo>
                    <a:pt x="1519" y="3992"/>
                  </a:moveTo>
                  <a:lnTo>
                    <a:pt x="1125" y="4386"/>
                  </a:lnTo>
                  <a:lnTo>
                    <a:pt x="1141" y="4403"/>
                  </a:lnTo>
                  <a:lnTo>
                    <a:pt x="1536" y="4008"/>
                  </a:lnTo>
                  <a:lnTo>
                    <a:pt x="1519" y="3992"/>
                  </a:lnTo>
                  <a:close/>
                  <a:moveTo>
                    <a:pt x="1609" y="3902"/>
                  </a:moveTo>
                  <a:lnTo>
                    <a:pt x="1536" y="3975"/>
                  </a:lnTo>
                  <a:lnTo>
                    <a:pt x="1552" y="3992"/>
                  </a:lnTo>
                  <a:lnTo>
                    <a:pt x="1626" y="3918"/>
                  </a:lnTo>
                  <a:lnTo>
                    <a:pt x="1609" y="3902"/>
                  </a:lnTo>
                  <a:close/>
                  <a:moveTo>
                    <a:pt x="1718" y="3793"/>
                  </a:moveTo>
                  <a:lnTo>
                    <a:pt x="1642" y="3869"/>
                  </a:lnTo>
                  <a:lnTo>
                    <a:pt x="1659" y="3885"/>
                  </a:lnTo>
                  <a:lnTo>
                    <a:pt x="1734" y="3810"/>
                  </a:lnTo>
                  <a:lnTo>
                    <a:pt x="1718" y="3793"/>
                  </a:lnTo>
                  <a:close/>
                  <a:moveTo>
                    <a:pt x="2129" y="3384"/>
                  </a:moveTo>
                  <a:lnTo>
                    <a:pt x="1734" y="3776"/>
                  </a:lnTo>
                  <a:lnTo>
                    <a:pt x="1751" y="3793"/>
                  </a:lnTo>
                  <a:lnTo>
                    <a:pt x="2146" y="3401"/>
                  </a:lnTo>
                  <a:lnTo>
                    <a:pt x="2129" y="3384"/>
                  </a:lnTo>
                  <a:close/>
                  <a:moveTo>
                    <a:pt x="2219" y="3292"/>
                  </a:moveTo>
                  <a:lnTo>
                    <a:pt x="2146" y="3365"/>
                  </a:lnTo>
                  <a:lnTo>
                    <a:pt x="2162" y="3384"/>
                  </a:lnTo>
                  <a:lnTo>
                    <a:pt x="2235" y="3309"/>
                  </a:lnTo>
                  <a:lnTo>
                    <a:pt x="2219" y="3292"/>
                  </a:lnTo>
                  <a:close/>
                  <a:moveTo>
                    <a:pt x="2328" y="3186"/>
                  </a:moveTo>
                  <a:lnTo>
                    <a:pt x="2252" y="3259"/>
                  </a:lnTo>
                  <a:lnTo>
                    <a:pt x="2268" y="3275"/>
                  </a:lnTo>
                  <a:lnTo>
                    <a:pt x="2344" y="3202"/>
                  </a:lnTo>
                  <a:lnTo>
                    <a:pt x="2328" y="3186"/>
                  </a:lnTo>
                  <a:close/>
                  <a:moveTo>
                    <a:pt x="2736" y="2774"/>
                  </a:moveTo>
                  <a:lnTo>
                    <a:pt x="2344" y="3169"/>
                  </a:lnTo>
                  <a:lnTo>
                    <a:pt x="2361" y="3186"/>
                  </a:lnTo>
                  <a:lnTo>
                    <a:pt x="2755" y="2791"/>
                  </a:lnTo>
                  <a:lnTo>
                    <a:pt x="2736" y="2774"/>
                  </a:lnTo>
                  <a:close/>
                  <a:moveTo>
                    <a:pt x="2829" y="2685"/>
                  </a:moveTo>
                  <a:lnTo>
                    <a:pt x="2755" y="2758"/>
                  </a:lnTo>
                  <a:lnTo>
                    <a:pt x="2772" y="2774"/>
                  </a:lnTo>
                  <a:lnTo>
                    <a:pt x="2845" y="2701"/>
                  </a:lnTo>
                  <a:lnTo>
                    <a:pt x="2829" y="2685"/>
                  </a:lnTo>
                  <a:close/>
                  <a:moveTo>
                    <a:pt x="2935" y="2576"/>
                  </a:moveTo>
                  <a:lnTo>
                    <a:pt x="2862" y="2651"/>
                  </a:lnTo>
                  <a:lnTo>
                    <a:pt x="2878" y="2668"/>
                  </a:lnTo>
                  <a:lnTo>
                    <a:pt x="2951" y="2592"/>
                  </a:lnTo>
                  <a:lnTo>
                    <a:pt x="2935" y="2576"/>
                  </a:lnTo>
                  <a:close/>
                  <a:moveTo>
                    <a:pt x="3346" y="2167"/>
                  </a:moveTo>
                  <a:lnTo>
                    <a:pt x="2951" y="2559"/>
                  </a:lnTo>
                  <a:lnTo>
                    <a:pt x="2968" y="2576"/>
                  </a:lnTo>
                  <a:lnTo>
                    <a:pt x="3363" y="2183"/>
                  </a:lnTo>
                  <a:lnTo>
                    <a:pt x="3346" y="2167"/>
                  </a:lnTo>
                  <a:close/>
                  <a:moveTo>
                    <a:pt x="3438" y="2075"/>
                  </a:moveTo>
                  <a:lnTo>
                    <a:pt x="3363" y="2150"/>
                  </a:lnTo>
                  <a:lnTo>
                    <a:pt x="3379" y="2167"/>
                  </a:lnTo>
                  <a:lnTo>
                    <a:pt x="3455" y="2091"/>
                  </a:lnTo>
                  <a:lnTo>
                    <a:pt x="3438" y="2075"/>
                  </a:lnTo>
                  <a:close/>
                  <a:moveTo>
                    <a:pt x="3545" y="1968"/>
                  </a:moveTo>
                  <a:lnTo>
                    <a:pt x="3471" y="2042"/>
                  </a:lnTo>
                  <a:lnTo>
                    <a:pt x="3488" y="2058"/>
                  </a:lnTo>
                  <a:lnTo>
                    <a:pt x="3561" y="1985"/>
                  </a:lnTo>
                  <a:lnTo>
                    <a:pt x="3545" y="1968"/>
                  </a:lnTo>
                  <a:close/>
                  <a:moveTo>
                    <a:pt x="3956" y="1557"/>
                  </a:moveTo>
                  <a:lnTo>
                    <a:pt x="3561" y="1952"/>
                  </a:lnTo>
                  <a:lnTo>
                    <a:pt x="3578" y="1968"/>
                  </a:lnTo>
                  <a:lnTo>
                    <a:pt x="3972" y="1574"/>
                  </a:lnTo>
                  <a:lnTo>
                    <a:pt x="3956" y="1557"/>
                  </a:lnTo>
                  <a:close/>
                  <a:moveTo>
                    <a:pt x="4046" y="1467"/>
                  </a:moveTo>
                  <a:lnTo>
                    <a:pt x="3972" y="1541"/>
                  </a:lnTo>
                  <a:lnTo>
                    <a:pt x="3989" y="1557"/>
                  </a:lnTo>
                  <a:lnTo>
                    <a:pt x="4062" y="1484"/>
                  </a:lnTo>
                  <a:lnTo>
                    <a:pt x="4046" y="1467"/>
                  </a:lnTo>
                  <a:close/>
                  <a:moveTo>
                    <a:pt x="4154" y="1359"/>
                  </a:moveTo>
                  <a:lnTo>
                    <a:pt x="4081" y="1434"/>
                  </a:lnTo>
                  <a:lnTo>
                    <a:pt x="4098" y="1451"/>
                  </a:lnTo>
                  <a:lnTo>
                    <a:pt x="4171" y="1375"/>
                  </a:lnTo>
                  <a:lnTo>
                    <a:pt x="4154" y="1359"/>
                  </a:lnTo>
                  <a:close/>
                  <a:moveTo>
                    <a:pt x="4566" y="950"/>
                  </a:moveTo>
                  <a:lnTo>
                    <a:pt x="4171" y="1342"/>
                  </a:lnTo>
                  <a:lnTo>
                    <a:pt x="4188" y="1359"/>
                  </a:lnTo>
                  <a:lnTo>
                    <a:pt x="4582" y="966"/>
                  </a:lnTo>
                  <a:lnTo>
                    <a:pt x="4566" y="950"/>
                  </a:lnTo>
                  <a:close/>
                  <a:moveTo>
                    <a:pt x="4655" y="858"/>
                  </a:moveTo>
                  <a:lnTo>
                    <a:pt x="4582" y="933"/>
                  </a:lnTo>
                  <a:lnTo>
                    <a:pt x="4599" y="950"/>
                  </a:lnTo>
                  <a:lnTo>
                    <a:pt x="4672" y="874"/>
                  </a:lnTo>
                  <a:lnTo>
                    <a:pt x="4655" y="858"/>
                  </a:lnTo>
                  <a:close/>
                  <a:moveTo>
                    <a:pt x="4764" y="751"/>
                  </a:moveTo>
                  <a:lnTo>
                    <a:pt x="4689" y="824"/>
                  </a:lnTo>
                  <a:lnTo>
                    <a:pt x="4705" y="841"/>
                  </a:lnTo>
                  <a:lnTo>
                    <a:pt x="4781" y="768"/>
                  </a:lnTo>
                  <a:lnTo>
                    <a:pt x="4764" y="751"/>
                  </a:lnTo>
                  <a:close/>
                  <a:moveTo>
                    <a:pt x="5175" y="340"/>
                  </a:moveTo>
                  <a:lnTo>
                    <a:pt x="4781" y="735"/>
                  </a:lnTo>
                  <a:lnTo>
                    <a:pt x="4797" y="751"/>
                  </a:lnTo>
                  <a:lnTo>
                    <a:pt x="5192" y="356"/>
                  </a:lnTo>
                  <a:lnTo>
                    <a:pt x="5175" y="340"/>
                  </a:lnTo>
                  <a:close/>
                  <a:moveTo>
                    <a:pt x="5265" y="250"/>
                  </a:moveTo>
                  <a:lnTo>
                    <a:pt x="5192" y="323"/>
                  </a:lnTo>
                  <a:lnTo>
                    <a:pt x="5208" y="340"/>
                  </a:lnTo>
                  <a:lnTo>
                    <a:pt x="5282" y="267"/>
                  </a:lnTo>
                  <a:lnTo>
                    <a:pt x="5265" y="250"/>
                  </a:lnTo>
                  <a:close/>
                  <a:moveTo>
                    <a:pt x="5372" y="141"/>
                  </a:moveTo>
                  <a:lnTo>
                    <a:pt x="5298" y="217"/>
                  </a:lnTo>
                  <a:lnTo>
                    <a:pt x="5315" y="234"/>
                  </a:lnTo>
                  <a:lnTo>
                    <a:pt x="5390" y="158"/>
                  </a:lnTo>
                  <a:lnTo>
                    <a:pt x="5372" y="141"/>
                  </a:lnTo>
                  <a:close/>
                  <a:moveTo>
                    <a:pt x="5516" y="0"/>
                  </a:moveTo>
                  <a:lnTo>
                    <a:pt x="5390" y="125"/>
                  </a:lnTo>
                  <a:lnTo>
                    <a:pt x="5407" y="141"/>
                  </a:lnTo>
                  <a:lnTo>
                    <a:pt x="5516" y="33"/>
                  </a:lnTo>
                  <a:lnTo>
                    <a:pt x="551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1" name="Freeform 40" title=""/>
            <p:cNvSpPr>
              <a:spLocks noEditPoints="1"/>
            </p:cNvSpPr>
            <p:nvPr/>
          </p:nvSpPr>
          <p:spPr>
            <a:xfrm>
              <a:off x="0" y="2286000"/>
              <a:ext cx="8756650" cy="879792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42">
                  <a:moveTo>
                    <a:pt x="300" y="5209"/>
                  </a:moveTo>
                  <a:lnTo>
                    <a:pt x="0" y="5509"/>
                  </a:lnTo>
                  <a:lnTo>
                    <a:pt x="0" y="5542"/>
                  </a:lnTo>
                  <a:lnTo>
                    <a:pt x="316" y="5225"/>
                  </a:lnTo>
                  <a:lnTo>
                    <a:pt x="300" y="5209"/>
                  </a:lnTo>
                  <a:moveTo>
                    <a:pt x="392" y="5119"/>
                  </a:moveTo>
                  <a:lnTo>
                    <a:pt x="316" y="5192"/>
                  </a:lnTo>
                  <a:lnTo>
                    <a:pt x="333" y="5209"/>
                  </a:lnTo>
                  <a:lnTo>
                    <a:pt x="409" y="5136"/>
                  </a:lnTo>
                  <a:lnTo>
                    <a:pt x="392" y="5119"/>
                  </a:lnTo>
                  <a:moveTo>
                    <a:pt x="498" y="5010"/>
                  </a:moveTo>
                  <a:lnTo>
                    <a:pt x="425" y="5086"/>
                  </a:lnTo>
                  <a:lnTo>
                    <a:pt x="442" y="5102"/>
                  </a:lnTo>
                  <a:lnTo>
                    <a:pt x="515" y="5027"/>
                  </a:lnTo>
                  <a:lnTo>
                    <a:pt x="498" y="5010"/>
                  </a:lnTo>
                  <a:moveTo>
                    <a:pt x="910" y="4601"/>
                  </a:moveTo>
                  <a:lnTo>
                    <a:pt x="515" y="4994"/>
                  </a:lnTo>
                  <a:lnTo>
                    <a:pt x="531" y="5010"/>
                  </a:lnTo>
                  <a:lnTo>
                    <a:pt x="926" y="4618"/>
                  </a:lnTo>
                  <a:lnTo>
                    <a:pt x="910" y="4601"/>
                  </a:lnTo>
                  <a:moveTo>
                    <a:pt x="999" y="4509"/>
                  </a:moveTo>
                  <a:lnTo>
                    <a:pt x="926" y="4582"/>
                  </a:lnTo>
                  <a:lnTo>
                    <a:pt x="943" y="4601"/>
                  </a:lnTo>
                  <a:lnTo>
                    <a:pt x="1018" y="4526"/>
                  </a:lnTo>
                  <a:lnTo>
                    <a:pt x="999" y="4509"/>
                  </a:lnTo>
                  <a:moveTo>
                    <a:pt x="1108" y="4403"/>
                  </a:moveTo>
                  <a:lnTo>
                    <a:pt x="1035" y="4476"/>
                  </a:lnTo>
                  <a:lnTo>
                    <a:pt x="1051" y="4493"/>
                  </a:lnTo>
                  <a:lnTo>
                    <a:pt x="1125" y="4419"/>
                  </a:lnTo>
                  <a:lnTo>
                    <a:pt x="1108" y="4403"/>
                  </a:lnTo>
                  <a:moveTo>
                    <a:pt x="1519" y="3992"/>
                  </a:moveTo>
                  <a:lnTo>
                    <a:pt x="1125" y="4386"/>
                  </a:lnTo>
                  <a:lnTo>
                    <a:pt x="1141" y="4403"/>
                  </a:lnTo>
                  <a:lnTo>
                    <a:pt x="1536" y="4008"/>
                  </a:lnTo>
                  <a:lnTo>
                    <a:pt x="1519" y="3992"/>
                  </a:lnTo>
                  <a:moveTo>
                    <a:pt x="1609" y="3902"/>
                  </a:moveTo>
                  <a:lnTo>
                    <a:pt x="1536" y="3975"/>
                  </a:lnTo>
                  <a:lnTo>
                    <a:pt x="1552" y="3992"/>
                  </a:lnTo>
                  <a:lnTo>
                    <a:pt x="1626" y="3918"/>
                  </a:lnTo>
                  <a:lnTo>
                    <a:pt x="1609" y="3902"/>
                  </a:lnTo>
                  <a:moveTo>
                    <a:pt x="1718" y="3793"/>
                  </a:moveTo>
                  <a:lnTo>
                    <a:pt x="1642" y="3869"/>
                  </a:lnTo>
                  <a:lnTo>
                    <a:pt x="1659" y="3885"/>
                  </a:lnTo>
                  <a:lnTo>
                    <a:pt x="1734" y="3810"/>
                  </a:lnTo>
                  <a:lnTo>
                    <a:pt x="1718" y="3793"/>
                  </a:lnTo>
                  <a:moveTo>
                    <a:pt x="2129" y="3384"/>
                  </a:moveTo>
                  <a:lnTo>
                    <a:pt x="1734" y="3776"/>
                  </a:lnTo>
                  <a:lnTo>
                    <a:pt x="1751" y="3793"/>
                  </a:lnTo>
                  <a:lnTo>
                    <a:pt x="2146" y="3401"/>
                  </a:lnTo>
                  <a:lnTo>
                    <a:pt x="2129" y="3384"/>
                  </a:lnTo>
                  <a:moveTo>
                    <a:pt x="2219" y="3292"/>
                  </a:moveTo>
                  <a:lnTo>
                    <a:pt x="2146" y="3365"/>
                  </a:lnTo>
                  <a:lnTo>
                    <a:pt x="2162" y="3384"/>
                  </a:lnTo>
                  <a:lnTo>
                    <a:pt x="2235" y="3309"/>
                  </a:lnTo>
                  <a:lnTo>
                    <a:pt x="2219" y="3292"/>
                  </a:lnTo>
                  <a:moveTo>
                    <a:pt x="2328" y="3186"/>
                  </a:moveTo>
                  <a:lnTo>
                    <a:pt x="2252" y="3259"/>
                  </a:lnTo>
                  <a:lnTo>
                    <a:pt x="2268" y="3275"/>
                  </a:lnTo>
                  <a:lnTo>
                    <a:pt x="2344" y="3202"/>
                  </a:lnTo>
                  <a:lnTo>
                    <a:pt x="2328" y="3186"/>
                  </a:lnTo>
                  <a:moveTo>
                    <a:pt x="2736" y="2774"/>
                  </a:moveTo>
                  <a:lnTo>
                    <a:pt x="2344" y="3169"/>
                  </a:lnTo>
                  <a:lnTo>
                    <a:pt x="2361" y="3186"/>
                  </a:lnTo>
                  <a:lnTo>
                    <a:pt x="2755" y="2791"/>
                  </a:lnTo>
                  <a:lnTo>
                    <a:pt x="2736" y="2774"/>
                  </a:lnTo>
                  <a:moveTo>
                    <a:pt x="2829" y="2685"/>
                  </a:moveTo>
                  <a:lnTo>
                    <a:pt x="2755" y="2758"/>
                  </a:lnTo>
                  <a:lnTo>
                    <a:pt x="2772" y="2774"/>
                  </a:lnTo>
                  <a:lnTo>
                    <a:pt x="2845" y="2701"/>
                  </a:lnTo>
                  <a:lnTo>
                    <a:pt x="2829" y="2685"/>
                  </a:lnTo>
                  <a:moveTo>
                    <a:pt x="2935" y="2576"/>
                  </a:moveTo>
                  <a:lnTo>
                    <a:pt x="2862" y="2651"/>
                  </a:lnTo>
                  <a:lnTo>
                    <a:pt x="2878" y="2668"/>
                  </a:lnTo>
                  <a:lnTo>
                    <a:pt x="2951" y="2592"/>
                  </a:lnTo>
                  <a:lnTo>
                    <a:pt x="2935" y="2576"/>
                  </a:lnTo>
                  <a:moveTo>
                    <a:pt x="3346" y="2167"/>
                  </a:moveTo>
                  <a:lnTo>
                    <a:pt x="2951" y="2559"/>
                  </a:lnTo>
                  <a:lnTo>
                    <a:pt x="2968" y="2576"/>
                  </a:lnTo>
                  <a:lnTo>
                    <a:pt x="3363" y="2183"/>
                  </a:lnTo>
                  <a:lnTo>
                    <a:pt x="3346" y="2167"/>
                  </a:lnTo>
                  <a:moveTo>
                    <a:pt x="3438" y="2075"/>
                  </a:moveTo>
                  <a:lnTo>
                    <a:pt x="3363" y="2150"/>
                  </a:lnTo>
                  <a:lnTo>
                    <a:pt x="3379" y="2167"/>
                  </a:lnTo>
                  <a:lnTo>
                    <a:pt x="3455" y="2091"/>
                  </a:lnTo>
                  <a:lnTo>
                    <a:pt x="3438" y="2075"/>
                  </a:lnTo>
                  <a:moveTo>
                    <a:pt x="3545" y="1968"/>
                  </a:moveTo>
                  <a:lnTo>
                    <a:pt x="3471" y="2042"/>
                  </a:lnTo>
                  <a:lnTo>
                    <a:pt x="3488" y="2058"/>
                  </a:lnTo>
                  <a:lnTo>
                    <a:pt x="3561" y="1985"/>
                  </a:lnTo>
                  <a:lnTo>
                    <a:pt x="3545" y="1968"/>
                  </a:lnTo>
                  <a:moveTo>
                    <a:pt x="3956" y="1557"/>
                  </a:moveTo>
                  <a:lnTo>
                    <a:pt x="3561" y="1952"/>
                  </a:lnTo>
                  <a:lnTo>
                    <a:pt x="3578" y="1968"/>
                  </a:lnTo>
                  <a:lnTo>
                    <a:pt x="3972" y="1574"/>
                  </a:lnTo>
                  <a:lnTo>
                    <a:pt x="3956" y="1557"/>
                  </a:lnTo>
                  <a:moveTo>
                    <a:pt x="4046" y="1467"/>
                  </a:moveTo>
                  <a:lnTo>
                    <a:pt x="3972" y="1541"/>
                  </a:lnTo>
                  <a:lnTo>
                    <a:pt x="3989" y="1557"/>
                  </a:lnTo>
                  <a:lnTo>
                    <a:pt x="4062" y="1484"/>
                  </a:lnTo>
                  <a:lnTo>
                    <a:pt x="4046" y="1467"/>
                  </a:lnTo>
                  <a:moveTo>
                    <a:pt x="4154" y="1359"/>
                  </a:moveTo>
                  <a:lnTo>
                    <a:pt x="4081" y="1434"/>
                  </a:lnTo>
                  <a:lnTo>
                    <a:pt x="4098" y="1451"/>
                  </a:lnTo>
                  <a:lnTo>
                    <a:pt x="4171" y="1375"/>
                  </a:lnTo>
                  <a:lnTo>
                    <a:pt x="4154" y="1359"/>
                  </a:lnTo>
                  <a:moveTo>
                    <a:pt x="4566" y="950"/>
                  </a:moveTo>
                  <a:lnTo>
                    <a:pt x="4171" y="1342"/>
                  </a:lnTo>
                  <a:lnTo>
                    <a:pt x="4188" y="1359"/>
                  </a:lnTo>
                  <a:lnTo>
                    <a:pt x="4582" y="966"/>
                  </a:lnTo>
                  <a:lnTo>
                    <a:pt x="4566" y="950"/>
                  </a:lnTo>
                  <a:moveTo>
                    <a:pt x="4655" y="858"/>
                  </a:moveTo>
                  <a:lnTo>
                    <a:pt x="4582" y="933"/>
                  </a:lnTo>
                  <a:lnTo>
                    <a:pt x="4599" y="950"/>
                  </a:lnTo>
                  <a:lnTo>
                    <a:pt x="4672" y="874"/>
                  </a:lnTo>
                  <a:lnTo>
                    <a:pt x="4655" y="858"/>
                  </a:lnTo>
                  <a:moveTo>
                    <a:pt x="4764" y="751"/>
                  </a:moveTo>
                  <a:lnTo>
                    <a:pt x="4689" y="824"/>
                  </a:lnTo>
                  <a:lnTo>
                    <a:pt x="4705" y="841"/>
                  </a:lnTo>
                  <a:lnTo>
                    <a:pt x="4781" y="768"/>
                  </a:lnTo>
                  <a:lnTo>
                    <a:pt x="4764" y="751"/>
                  </a:lnTo>
                  <a:moveTo>
                    <a:pt x="5175" y="340"/>
                  </a:moveTo>
                  <a:lnTo>
                    <a:pt x="4781" y="735"/>
                  </a:lnTo>
                  <a:lnTo>
                    <a:pt x="4797" y="751"/>
                  </a:lnTo>
                  <a:lnTo>
                    <a:pt x="5192" y="356"/>
                  </a:lnTo>
                  <a:lnTo>
                    <a:pt x="5175" y="340"/>
                  </a:lnTo>
                  <a:moveTo>
                    <a:pt x="5265" y="250"/>
                  </a:moveTo>
                  <a:lnTo>
                    <a:pt x="5192" y="323"/>
                  </a:lnTo>
                  <a:lnTo>
                    <a:pt x="5208" y="340"/>
                  </a:lnTo>
                  <a:lnTo>
                    <a:pt x="5282" y="267"/>
                  </a:lnTo>
                  <a:lnTo>
                    <a:pt x="5265" y="250"/>
                  </a:lnTo>
                  <a:moveTo>
                    <a:pt x="5372" y="141"/>
                  </a:moveTo>
                  <a:lnTo>
                    <a:pt x="5298" y="217"/>
                  </a:lnTo>
                  <a:lnTo>
                    <a:pt x="5315" y="234"/>
                  </a:lnTo>
                  <a:lnTo>
                    <a:pt x="5390" y="158"/>
                  </a:lnTo>
                  <a:lnTo>
                    <a:pt x="5372" y="141"/>
                  </a:lnTo>
                  <a:moveTo>
                    <a:pt x="5516" y="0"/>
                  </a:moveTo>
                  <a:lnTo>
                    <a:pt x="5390" y="125"/>
                  </a:lnTo>
                  <a:lnTo>
                    <a:pt x="5407" y="141"/>
                  </a:lnTo>
                  <a:lnTo>
                    <a:pt x="5516" y="33"/>
                  </a:lnTo>
                  <a:lnTo>
                    <a:pt x="55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2" name="Freeform 41" title=""/>
            <p:cNvSpPr>
              <a:spLocks noEditPoints="1"/>
            </p:cNvSpPr>
            <p:nvPr/>
          </p:nvSpPr>
          <p:spPr>
            <a:xfrm>
              <a:off x="471488" y="4217988"/>
              <a:ext cx="8285163" cy="8277225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</a:cxnLst>
              <a:rect l="l" t="t" r="r" b="b"/>
              <a:pathLst>
                <a:path w="5219" h="5214">
                  <a:moveTo>
                    <a:pt x="3" y="5209"/>
                  </a:moveTo>
                  <a:lnTo>
                    <a:pt x="0" y="5214"/>
                  </a:lnTo>
                  <a:lnTo>
                    <a:pt x="5" y="5214"/>
                  </a:lnTo>
                  <a:lnTo>
                    <a:pt x="3" y="5209"/>
                  </a:lnTo>
                  <a:close/>
                  <a:moveTo>
                    <a:pt x="93" y="5119"/>
                  </a:moveTo>
                  <a:lnTo>
                    <a:pt x="19" y="5192"/>
                  </a:lnTo>
                  <a:lnTo>
                    <a:pt x="36" y="5209"/>
                  </a:lnTo>
                  <a:lnTo>
                    <a:pt x="109" y="5136"/>
                  </a:lnTo>
                  <a:lnTo>
                    <a:pt x="93" y="5119"/>
                  </a:lnTo>
                  <a:close/>
                  <a:moveTo>
                    <a:pt x="201" y="5013"/>
                  </a:moveTo>
                  <a:lnTo>
                    <a:pt x="128" y="5086"/>
                  </a:lnTo>
                  <a:lnTo>
                    <a:pt x="145" y="5103"/>
                  </a:lnTo>
                  <a:lnTo>
                    <a:pt x="218" y="5029"/>
                  </a:lnTo>
                  <a:lnTo>
                    <a:pt x="201" y="5013"/>
                  </a:lnTo>
                  <a:close/>
                  <a:moveTo>
                    <a:pt x="613" y="4602"/>
                  </a:moveTo>
                  <a:lnTo>
                    <a:pt x="218" y="4994"/>
                  </a:lnTo>
                  <a:lnTo>
                    <a:pt x="234" y="5013"/>
                  </a:lnTo>
                  <a:lnTo>
                    <a:pt x="629" y="4618"/>
                  </a:lnTo>
                  <a:lnTo>
                    <a:pt x="613" y="4602"/>
                  </a:lnTo>
                  <a:close/>
                  <a:moveTo>
                    <a:pt x="702" y="4509"/>
                  </a:moveTo>
                  <a:lnTo>
                    <a:pt x="629" y="4585"/>
                  </a:lnTo>
                  <a:lnTo>
                    <a:pt x="646" y="4602"/>
                  </a:lnTo>
                  <a:lnTo>
                    <a:pt x="719" y="4528"/>
                  </a:lnTo>
                  <a:lnTo>
                    <a:pt x="702" y="4509"/>
                  </a:lnTo>
                  <a:close/>
                  <a:moveTo>
                    <a:pt x="811" y="4403"/>
                  </a:moveTo>
                  <a:lnTo>
                    <a:pt x="735" y="4476"/>
                  </a:lnTo>
                  <a:lnTo>
                    <a:pt x="752" y="4493"/>
                  </a:lnTo>
                  <a:lnTo>
                    <a:pt x="828" y="4420"/>
                  </a:lnTo>
                  <a:lnTo>
                    <a:pt x="811" y="4403"/>
                  </a:lnTo>
                  <a:close/>
                  <a:moveTo>
                    <a:pt x="1222" y="3992"/>
                  </a:moveTo>
                  <a:lnTo>
                    <a:pt x="828" y="4386"/>
                  </a:lnTo>
                  <a:lnTo>
                    <a:pt x="844" y="4403"/>
                  </a:lnTo>
                  <a:lnTo>
                    <a:pt x="1239" y="4008"/>
                  </a:lnTo>
                  <a:lnTo>
                    <a:pt x="1222" y="3992"/>
                  </a:lnTo>
                  <a:close/>
                  <a:moveTo>
                    <a:pt x="1312" y="3902"/>
                  </a:moveTo>
                  <a:lnTo>
                    <a:pt x="1239" y="3975"/>
                  </a:lnTo>
                  <a:lnTo>
                    <a:pt x="1255" y="3992"/>
                  </a:lnTo>
                  <a:lnTo>
                    <a:pt x="1329" y="3919"/>
                  </a:lnTo>
                  <a:lnTo>
                    <a:pt x="1312" y="3902"/>
                  </a:lnTo>
                  <a:close/>
                  <a:moveTo>
                    <a:pt x="1418" y="3796"/>
                  </a:moveTo>
                  <a:lnTo>
                    <a:pt x="1345" y="3869"/>
                  </a:lnTo>
                  <a:lnTo>
                    <a:pt x="1362" y="3885"/>
                  </a:lnTo>
                  <a:lnTo>
                    <a:pt x="1437" y="3812"/>
                  </a:lnTo>
                  <a:lnTo>
                    <a:pt x="1418" y="3796"/>
                  </a:lnTo>
                  <a:close/>
                  <a:moveTo>
                    <a:pt x="1830" y="3384"/>
                  </a:moveTo>
                  <a:lnTo>
                    <a:pt x="1437" y="3779"/>
                  </a:lnTo>
                  <a:lnTo>
                    <a:pt x="1454" y="3796"/>
                  </a:lnTo>
                  <a:lnTo>
                    <a:pt x="1846" y="3401"/>
                  </a:lnTo>
                  <a:lnTo>
                    <a:pt x="1830" y="3384"/>
                  </a:lnTo>
                  <a:close/>
                  <a:moveTo>
                    <a:pt x="1922" y="3292"/>
                  </a:moveTo>
                  <a:lnTo>
                    <a:pt x="1846" y="3368"/>
                  </a:lnTo>
                  <a:lnTo>
                    <a:pt x="1865" y="3384"/>
                  </a:lnTo>
                  <a:lnTo>
                    <a:pt x="1938" y="3311"/>
                  </a:lnTo>
                  <a:lnTo>
                    <a:pt x="1922" y="3292"/>
                  </a:lnTo>
                  <a:close/>
                  <a:moveTo>
                    <a:pt x="2028" y="3186"/>
                  </a:moveTo>
                  <a:lnTo>
                    <a:pt x="1955" y="3259"/>
                  </a:lnTo>
                  <a:lnTo>
                    <a:pt x="1971" y="3276"/>
                  </a:lnTo>
                  <a:lnTo>
                    <a:pt x="2045" y="3202"/>
                  </a:lnTo>
                  <a:lnTo>
                    <a:pt x="2028" y="3186"/>
                  </a:lnTo>
                  <a:close/>
                  <a:moveTo>
                    <a:pt x="2439" y="2775"/>
                  </a:moveTo>
                  <a:lnTo>
                    <a:pt x="2045" y="3169"/>
                  </a:lnTo>
                  <a:lnTo>
                    <a:pt x="2061" y="3186"/>
                  </a:lnTo>
                  <a:lnTo>
                    <a:pt x="2456" y="2791"/>
                  </a:lnTo>
                  <a:lnTo>
                    <a:pt x="2439" y="2775"/>
                  </a:lnTo>
                  <a:close/>
                  <a:moveTo>
                    <a:pt x="2532" y="2685"/>
                  </a:moveTo>
                  <a:lnTo>
                    <a:pt x="2456" y="2758"/>
                  </a:lnTo>
                  <a:lnTo>
                    <a:pt x="2472" y="2775"/>
                  </a:lnTo>
                  <a:lnTo>
                    <a:pt x="2548" y="2701"/>
                  </a:lnTo>
                  <a:lnTo>
                    <a:pt x="2532" y="2685"/>
                  </a:lnTo>
                  <a:close/>
                  <a:moveTo>
                    <a:pt x="2638" y="2578"/>
                  </a:moveTo>
                  <a:lnTo>
                    <a:pt x="2565" y="2652"/>
                  </a:lnTo>
                  <a:lnTo>
                    <a:pt x="2581" y="2668"/>
                  </a:lnTo>
                  <a:lnTo>
                    <a:pt x="2654" y="2595"/>
                  </a:lnTo>
                  <a:lnTo>
                    <a:pt x="2638" y="2578"/>
                  </a:lnTo>
                  <a:close/>
                  <a:moveTo>
                    <a:pt x="3049" y="2167"/>
                  </a:moveTo>
                  <a:lnTo>
                    <a:pt x="2654" y="2562"/>
                  </a:lnTo>
                  <a:lnTo>
                    <a:pt x="2671" y="2578"/>
                  </a:lnTo>
                  <a:lnTo>
                    <a:pt x="3066" y="2184"/>
                  </a:lnTo>
                  <a:lnTo>
                    <a:pt x="3049" y="2167"/>
                  </a:lnTo>
                  <a:close/>
                  <a:moveTo>
                    <a:pt x="3139" y="2077"/>
                  </a:moveTo>
                  <a:lnTo>
                    <a:pt x="3066" y="2151"/>
                  </a:lnTo>
                  <a:lnTo>
                    <a:pt x="3082" y="2167"/>
                  </a:lnTo>
                  <a:lnTo>
                    <a:pt x="3156" y="2094"/>
                  </a:lnTo>
                  <a:lnTo>
                    <a:pt x="3139" y="2077"/>
                  </a:lnTo>
                  <a:close/>
                  <a:moveTo>
                    <a:pt x="3248" y="1969"/>
                  </a:moveTo>
                  <a:lnTo>
                    <a:pt x="3174" y="2042"/>
                  </a:lnTo>
                  <a:lnTo>
                    <a:pt x="3191" y="2058"/>
                  </a:lnTo>
                  <a:lnTo>
                    <a:pt x="3264" y="1985"/>
                  </a:lnTo>
                  <a:lnTo>
                    <a:pt x="3248" y="1969"/>
                  </a:lnTo>
                  <a:close/>
                  <a:moveTo>
                    <a:pt x="3659" y="1557"/>
                  </a:moveTo>
                  <a:lnTo>
                    <a:pt x="3264" y="1952"/>
                  </a:lnTo>
                  <a:lnTo>
                    <a:pt x="3281" y="1969"/>
                  </a:lnTo>
                  <a:lnTo>
                    <a:pt x="3675" y="1574"/>
                  </a:lnTo>
                  <a:lnTo>
                    <a:pt x="3659" y="1557"/>
                  </a:lnTo>
                  <a:close/>
                  <a:moveTo>
                    <a:pt x="3749" y="1468"/>
                  </a:moveTo>
                  <a:lnTo>
                    <a:pt x="3675" y="1541"/>
                  </a:lnTo>
                  <a:lnTo>
                    <a:pt x="3692" y="1557"/>
                  </a:lnTo>
                  <a:lnTo>
                    <a:pt x="3765" y="1484"/>
                  </a:lnTo>
                  <a:lnTo>
                    <a:pt x="3749" y="1468"/>
                  </a:lnTo>
                  <a:close/>
                  <a:moveTo>
                    <a:pt x="3857" y="1361"/>
                  </a:moveTo>
                  <a:lnTo>
                    <a:pt x="3782" y="1434"/>
                  </a:lnTo>
                  <a:lnTo>
                    <a:pt x="3798" y="1451"/>
                  </a:lnTo>
                  <a:lnTo>
                    <a:pt x="3874" y="1378"/>
                  </a:lnTo>
                  <a:lnTo>
                    <a:pt x="3857" y="1361"/>
                  </a:lnTo>
                  <a:close/>
                  <a:moveTo>
                    <a:pt x="4269" y="950"/>
                  </a:moveTo>
                  <a:lnTo>
                    <a:pt x="3874" y="1345"/>
                  </a:lnTo>
                  <a:lnTo>
                    <a:pt x="3891" y="1361"/>
                  </a:lnTo>
                  <a:lnTo>
                    <a:pt x="4285" y="966"/>
                  </a:lnTo>
                  <a:lnTo>
                    <a:pt x="4269" y="950"/>
                  </a:lnTo>
                  <a:close/>
                  <a:moveTo>
                    <a:pt x="4358" y="860"/>
                  </a:moveTo>
                  <a:lnTo>
                    <a:pt x="4285" y="933"/>
                  </a:lnTo>
                  <a:lnTo>
                    <a:pt x="4302" y="950"/>
                  </a:lnTo>
                  <a:lnTo>
                    <a:pt x="4375" y="877"/>
                  </a:lnTo>
                  <a:lnTo>
                    <a:pt x="4358" y="860"/>
                  </a:lnTo>
                  <a:close/>
                  <a:moveTo>
                    <a:pt x="4465" y="751"/>
                  </a:moveTo>
                  <a:lnTo>
                    <a:pt x="4392" y="825"/>
                  </a:lnTo>
                  <a:lnTo>
                    <a:pt x="4408" y="841"/>
                  </a:lnTo>
                  <a:lnTo>
                    <a:pt x="4481" y="768"/>
                  </a:lnTo>
                  <a:lnTo>
                    <a:pt x="4465" y="751"/>
                  </a:lnTo>
                  <a:close/>
                  <a:moveTo>
                    <a:pt x="4876" y="340"/>
                  </a:moveTo>
                  <a:lnTo>
                    <a:pt x="4481" y="735"/>
                  </a:lnTo>
                  <a:lnTo>
                    <a:pt x="4500" y="751"/>
                  </a:lnTo>
                  <a:lnTo>
                    <a:pt x="4893" y="357"/>
                  </a:lnTo>
                  <a:lnTo>
                    <a:pt x="4876" y="340"/>
                  </a:lnTo>
                  <a:close/>
                  <a:moveTo>
                    <a:pt x="4968" y="250"/>
                  </a:moveTo>
                  <a:lnTo>
                    <a:pt x="4893" y="324"/>
                  </a:lnTo>
                  <a:lnTo>
                    <a:pt x="4909" y="340"/>
                  </a:lnTo>
                  <a:lnTo>
                    <a:pt x="4985" y="267"/>
                  </a:lnTo>
                  <a:lnTo>
                    <a:pt x="4968" y="250"/>
                  </a:lnTo>
                  <a:close/>
                  <a:moveTo>
                    <a:pt x="5075" y="144"/>
                  </a:moveTo>
                  <a:lnTo>
                    <a:pt x="5001" y="217"/>
                  </a:lnTo>
                  <a:lnTo>
                    <a:pt x="5018" y="234"/>
                  </a:lnTo>
                  <a:lnTo>
                    <a:pt x="5091" y="160"/>
                  </a:lnTo>
                  <a:lnTo>
                    <a:pt x="5075" y="144"/>
                  </a:lnTo>
                  <a:close/>
                  <a:moveTo>
                    <a:pt x="5219" y="0"/>
                  </a:moveTo>
                  <a:lnTo>
                    <a:pt x="5091" y="127"/>
                  </a:lnTo>
                  <a:lnTo>
                    <a:pt x="5108" y="144"/>
                  </a:lnTo>
                  <a:lnTo>
                    <a:pt x="5219" y="3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3" name="Freeform 42" title=""/>
            <p:cNvSpPr>
              <a:spLocks noEditPoints="1"/>
            </p:cNvSpPr>
            <p:nvPr/>
          </p:nvSpPr>
          <p:spPr>
            <a:xfrm>
              <a:off x="471488" y="4217988"/>
              <a:ext cx="8285163" cy="8277225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</a:cxnLst>
              <a:rect l="l" t="t" r="r" b="b"/>
              <a:pathLst>
                <a:path w="5219" h="5214">
                  <a:moveTo>
                    <a:pt x="3" y="5209"/>
                  </a:moveTo>
                  <a:lnTo>
                    <a:pt x="0" y="5214"/>
                  </a:lnTo>
                  <a:lnTo>
                    <a:pt x="5" y="5214"/>
                  </a:lnTo>
                  <a:lnTo>
                    <a:pt x="3" y="5209"/>
                  </a:lnTo>
                  <a:moveTo>
                    <a:pt x="93" y="5119"/>
                  </a:moveTo>
                  <a:lnTo>
                    <a:pt x="19" y="5192"/>
                  </a:lnTo>
                  <a:lnTo>
                    <a:pt x="36" y="5209"/>
                  </a:lnTo>
                  <a:lnTo>
                    <a:pt x="109" y="5136"/>
                  </a:lnTo>
                  <a:lnTo>
                    <a:pt x="93" y="5119"/>
                  </a:lnTo>
                  <a:moveTo>
                    <a:pt x="201" y="5013"/>
                  </a:moveTo>
                  <a:lnTo>
                    <a:pt x="128" y="5086"/>
                  </a:lnTo>
                  <a:lnTo>
                    <a:pt x="145" y="5103"/>
                  </a:lnTo>
                  <a:lnTo>
                    <a:pt x="218" y="5029"/>
                  </a:lnTo>
                  <a:lnTo>
                    <a:pt x="201" y="5013"/>
                  </a:lnTo>
                  <a:moveTo>
                    <a:pt x="613" y="4602"/>
                  </a:moveTo>
                  <a:lnTo>
                    <a:pt x="218" y="4994"/>
                  </a:lnTo>
                  <a:lnTo>
                    <a:pt x="234" y="5013"/>
                  </a:lnTo>
                  <a:lnTo>
                    <a:pt x="629" y="4618"/>
                  </a:lnTo>
                  <a:lnTo>
                    <a:pt x="613" y="4602"/>
                  </a:lnTo>
                  <a:moveTo>
                    <a:pt x="702" y="4509"/>
                  </a:moveTo>
                  <a:lnTo>
                    <a:pt x="629" y="4585"/>
                  </a:lnTo>
                  <a:lnTo>
                    <a:pt x="646" y="4602"/>
                  </a:lnTo>
                  <a:lnTo>
                    <a:pt x="719" y="4528"/>
                  </a:lnTo>
                  <a:lnTo>
                    <a:pt x="702" y="4509"/>
                  </a:lnTo>
                  <a:moveTo>
                    <a:pt x="811" y="4403"/>
                  </a:moveTo>
                  <a:lnTo>
                    <a:pt x="735" y="4476"/>
                  </a:lnTo>
                  <a:lnTo>
                    <a:pt x="752" y="4493"/>
                  </a:lnTo>
                  <a:lnTo>
                    <a:pt x="828" y="4420"/>
                  </a:lnTo>
                  <a:lnTo>
                    <a:pt x="811" y="4403"/>
                  </a:lnTo>
                  <a:moveTo>
                    <a:pt x="1222" y="3992"/>
                  </a:moveTo>
                  <a:lnTo>
                    <a:pt x="828" y="4386"/>
                  </a:lnTo>
                  <a:lnTo>
                    <a:pt x="844" y="4403"/>
                  </a:lnTo>
                  <a:lnTo>
                    <a:pt x="1239" y="4008"/>
                  </a:lnTo>
                  <a:lnTo>
                    <a:pt x="1222" y="3992"/>
                  </a:lnTo>
                  <a:moveTo>
                    <a:pt x="1312" y="3902"/>
                  </a:moveTo>
                  <a:lnTo>
                    <a:pt x="1239" y="3975"/>
                  </a:lnTo>
                  <a:lnTo>
                    <a:pt x="1255" y="3992"/>
                  </a:lnTo>
                  <a:lnTo>
                    <a:pt x="1329" y="3919"/>
                  </a:lnTo>
                  <a:lnTo>
                    <a:pt x="1312" y="3902"/>
                  </a:lnTo>
                  <a:moveTo>
                    <a:pt x="1418" y="3796"/>
                  </a:moveTo>
                  <a:lnTo>
                    <a:pt x="1345" y="3869"/>
                  </a:lnTo>
                  <a:lnTo>
                    <a:pt x="1362" y="3885"/>
                  </a:lnTo>
                  <a:lnTo>
                    <a:pt x="1437" y="3812"/>
                  </a:lnTo>
                  <a:lnTo>
                    <a:pt x="1418" y="3796"/>
                  </a:lnTo>
                  <a:moveTo>
                    <a:pt x="1830" y="3384"/>
                  </a:moveTo>
                  <a:lnTo>
                    <a:pt x="1437" y="3779"/>
                  </a:lnTo>
                  <a:lnTo>
                    <a:pt x="1454" y="3796"/>
                  </a:lnTo>
                  <a:lnTo>
                    <a:pt x="1846" y="3401"/>
                  </a:lnTo>
                  <a:lnTo>
                    <a:pt x="1830" y="3384"/>
                  </a:lnTo>
                  <a:moveTo>
                    <a:pt x="1922" y="3292"/>
                  </a:moveTo>
                  <a:lnTo>
                    <a:pt x="1846" y="3368"/>
                  </a:lnTo>
                  <a:lnTo>
                    <a:pt x="1865" y="3384"/>
                  </a:lnTo>
                  <a:lnTo>
                    <a:pt x="1938" y="3311"/>
                  </a:lnTo>
                  <a:lnTo>
                    <a:pt x="1922" y="3292"/>
                  </a:lnTo>
                  <a:moveTo>
                    <a:pt x="2028" y="3186"/>
                  </a:moveTo>
                  <a:lnTo>
                    <a:pt x="1955" y="3259"/>
                  </a:lnTo>
                  <a:lnTo>
                    <a:pt x="1971" y="3276"/>
                  </a:lnTo>
                  <a:lnTo>
                    <a:pt x="2045" y="3202"/>
                  </a:lnTo>
                  <a:lnTo>
                    <a:pt x="2028" y="3186"/>
                  </a:lnTo>
                  <a:moveTo>
                    <a:pt x="2439" y="2775"/>
                  </a:moveTo>
                  <a:lnTo>
                    <a:pt x="2045" y="3169"/>
                  </a:lnTo>
                  <a:lnTo>
                    <a:pt x="2061" y="3186"/>
                  </a:lnTo>
                  <a:lnTo>
                    <a:pt x="2456" y="2791"/>
                  </a:lnTo>
                  <a:lnTo>
                    <a:pt x="2439" y="2775"/>
                  </a:lnTo>
                  <a:moveTo>
                    <a:pt x="2532" y="2685"/>
                  </a:moveTo>
                  <a:lnTo>
                    <a:pt x="2456" y="2758"/>
                  </a:lnTo>
                  <a:lnTo>
                    <a:pt x="2472" y="2775"/>
                  </a:lnTo>
                  <a:lnTo>
                    <a:pt x="2548" y="2701"/>
                  </a:lnTo>
                  <a:lnTo>
                    <a:pt x="2532" y="2685"/>
                  </a:lnTo>
                  <a:moveTo>
                    <a:pt x="2638" y="2578"/>
                  </a:moveTo>
                  <a:lnTo>
                    <a:pt x="2565" y="2652"/>
                  </a:lnTo>
                  <a:lnTo>
                    <a:pt x="2581" y="2668"/>
                  </a:lnTo>
                  <a:lnTo>
                    <a:pt x="2654" y="2595"/>
                  </a:lnTo>
                  <a:lnTo>
                    <a:pt x="2638" y="2578"/>
                  </a:lnTo>
                  <a:moveTo>
                    <a:pt x="3049" y="2167"/>
                  </a:moveTo>
                  <a:lnTo>
                    <a:pt x="2654" y="2562"/>
                  </a:lnTo>
                  <a:lnTo>
                    <a:pt x="2671" y="2578"/>
                  </a:lnTo>
                  <a:lnTo>
                    <a:pt x="3066" y="2184"/>
                  </a:lnTo>
                  <a:lnTo>
                    <a:pt x="3049" y="2167"/>
                  </a:lnTo>
                  <a:moveTo>
                    <a:pt x="3139" y="2077"/>
                  </a:moveTo>
                  <a:lnTo>
                    <a:pt x="3066" y="2151"/>
                  </a:lnTo>
                  <a:lnTo>
                    <a:pt x="3082" y="2167"/>
                  </a:lnTo>
                  <a:lnTo>
                    <a:pt x="3156" y="2094"/>
                  </a:lnTo>
                  <a:lnTo>
                    <a:pt x="3139" y="2077"/>
                  </a:lnTo>
                  <a:moveTo>
                    <a:pt x="3248" y="1969"/>
                  </a:moveTo>
                  <a:lnTo>
                    <a:pt x="3174" y="2042"/>
                  </a:lnTo>
                  <a:lnTo>
                    <a:pt x="3191" y="2058"/>
                  </a:lnTo>
                  <a:lnTo>
                    <a:pt x="3264" y="1985"/>
                  </a:lnTo>
                  <a:lnTo>
                    <a:pt x="3248" y="1969"/>
                  </a:lnTo>
                  <a:moveTo>
                    <a:pt x="3659" y="1557"/>
                  </a:moveTo>
                  <a:lnTo>
                    <a:pt x="3264" y="1952"/>
                  </a:lnTo>
                  <a:lnTo>
                    <a:pt x="3281" y="1969"/>
                  </a:lnTo>
                  <a:lnTo>
                    <a:pt x="3675" y="1574"/>
                  </a:lnTo>
                  <a:lnTo>
                    <a:pt x="3659" y="1557"/>
                  </a:lnTo>
                  <a:moveTo>
                    <a:pt x="3749" y="1468"/>
                  </a:moveTo>
                  <a:lnTo>
                    <a:pt x="3675" y="1541"/>
                  </a:lnTo>
                  <a:lnTo>
                    <a:pt x="3692" y="1557"/>
                  </a:lnTo>
                  <a:lnTo>
                    <a:pt x="3765" y="1484"/>
                  </a:lnTo>
                  <a:lnTo>
                    <a:pt x="3749" y="1468"/>
                  </a:lnTo>
                  <a:moveTo>
                    <a:pt x="3857" y="1361"/>
                  </a:moveTo>
                  <a:lnTo>
                    <a:pt x="3782" y="1434"/>
                  </a:lnTo>
                  <a:lnTo>
                    <a:pt x="3798" y="1451"/>
                  </a:lnTo>
                  <a:lnTo>
                    <a:pt x="3874" y="1378"/>
                  </a:lnTo>
                  <a:lnTo>
                    <a:pt x="3857" y="1361"/>
                  </a:lnTo>
                  <a:moveTo>
                    <a:pt x="4269" y="950"/>
                  </a:moveTo>
                  <a:lnTo>
                    <a:pt x="3874" y="1345"/>
                  </a:lnTo>
                  <a:lnTo>
                    <a:pt x="3891" y="1361"/>
                  </a:lnTo>
                  <a:lnTo>
                    <a:pt x="4285" y="966"/>
                  </a:lnTo>
                  <a:lnTo>
                    <a:pt x="4269" y="950"/>
                  </a:lnTo>
                  <a:moveTo>
                    <a:pt x="4358" y="860"/>
                  </a:moveTo>
                  <a:lnTo>
                    <a:pt x="4285" y="933"/>
                  </a:lnTo>
                  <a:lnTo>
                    <a:pt x="4302" y="950"/>
                  </a:lnTo>
                  <a:lnTo>
                    <a:pt x="4375" y="877"/>
                  </a:lnTo>
                  <a:lnTo>
                    <a:pt x="4358" y="860"/>
                  </a:lnTo>
                  <a:moveTo>
                    <a:pt x="4465" y="751"/>
                  </a:moveTo>
                  <a:lnTo>
                    <a:pt x="4392" y="825"/>
                  </a:lnTo>
                  <a:lnTo>
                    <a:pt x="4408" y="841"/>
                  </a:lnTo>
                  <a:lnTo>
                    <a:pt x="4481" y="768"/>
                  </a:lnTo>
                  <a:lnTo>
                    <a:pt x="4465" y="751"/>
                  </a:lnTo>
                  <a:moveTo>
                    <a:pt x="4876" y="340"/>
                  </a:moveTo>
                  <a:lnTo>
                    <a:pt x="4481" y="735"/>
                  </a:lnTo>
                  <a:lnTo>
                    <a:pt x="4500" y="751"/>
                  </a:lnTo>
                  <a:lnTo>
                    <a:pt x="4893" y="357"/>
                  </a:lnTo>
                  <a:lnTo>
                    <a:pt x="4876" y="340"/>
                  </a:lnTo>
                  <a:moveTo>
                    <a:pt x="4968" y="250"/>
                  </a:moveTo>
                  <a:lnTo>
                    <a:pt x="4893" y="324"/>
                  </a:lnTo>
                  <a:lnTo>
                    <a:pt x="4909" y="340"/>
                  </a:lnTo>
                  <a:lnTo>
                    <a:pt x="4985" y="267"/>
                  </a:lnTo>
                  <a:lnTo>
                    <a:pt x="4968" y="250"/>
                  </a:lnTo>
                  <a:moveTo>
                    <a:pt x="5075" y="144"/>
                  </a:moveTo>
                  <a:lnTo>
                    <a:pt x="5001" y="217"/>
                  </a:lnTo>
                  <a:lnTo>
                    <a:pt x="5018" y="234"/>
                  </a:lnTo>
                  <a:lnTo>
                    <a:pt x="5091" y="160"/>
                  </a:lnTo>
                  <a:lnTo>
                    <a:pt x="5075" y="144"/>
                  </a:lnTo>
                  <a:moveTo>
                    <a:pt x="5219" y="0"/>
                  </a:moveTo>
                  <a:lnTo>
                    <a:pt x="5091" y="127"/>
                  </a:lnTo>
                  <a:lnTo>
                    <a:pt x="5108" y="144"/>
                  </a:lnTo>
                  <a:lnTo>
                    <a:pt x="5219" y="33"/>
                  </a:lnTo>
                  <a:lnTo>
                    <a:pt x="5219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4" name="Freeform 43" title=""/>
            <p:cNvSpPr>
              <a:spLocks noEditPoints="1"/>
            </p:cNvSpPr>
            <p:nvPr/>
          </p:nvSpPr>
          <p:spPr>
            <a:xfrm>
              <a:off x="2405063" y="6149975"/>
              <a:ext cx="6351588" cy="634523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4001" h="3997">
                  <a:moveTo>
                    <a:pt x="2" y="3994"/>
                  </a:moveTo>
                  <a:lnTo>
                    <a:pt x="0" y="3997"/>
                  </a:lnTo>
                  <a:lnTo>
                    <a:pt x="4" y="3997"/>
                  </a:lnTo>
                  <a:lnTo>
                    <a:pt x="2" y="3994"/>
                  </a:lnTo>
                  <a:close/>
                  <a:moveTo>
                    <a:pt x="94" y="3902"/>
                  </a:moveTo>
                  <a:lnTo>
                    <a:pt x="18" y="3978"/>
                  </a:lnTo>
                  <a:lnTo>
                    <a:pt x="35" y="3994"/>
                  </a:lnTo>
                  <a:lnTo>
                    <a:pt x="111" y="3919"/>
                  </a:lnTo>
                  <a:lnTo>
                    <a:pt x="94" y="3902"/>
                  </a:lnTo>
                  <a:close/>
                  <a:moveTo>
                    <a:pt x="200" y="3796"/>
                  </a:moveTo>
                  <a:lnTo>
                    <a:pt x="127" y="3869"/>
                  </a:lnTo>
                  <a:lnTo>
                    <a:pt x="144" y="3886"/>
                  </a:lnTo>
                  <a:lnTo>
                    <a:pt x="217" y="3812"/>
                  </a:lnTo>
                  <a:lnTo>
                    <a:pt x="200" y="3796"/>
                  </a:lnTo>
                  <a:close/>
                  <a:moveTo>
                    <a:pt x="612" y="3385"/>
                  </a:moveTo>
                  <a:lnTo>
                    <a:pt x="217" y="3779"/>
                  </a:lnTo>
                  <a:lnTo>
                    <a:pt x="234" y="3796"/>
                  </a:lnTo>
                  <a:lnTo>
                    <a:pt x="628" y="3401"/>
                  </a:lnTo>
                  <a:lnTo>
                    <a:pt x="612" y="3385"/>
                  </a:lnTo>
                  <a:close/>
                  <a:moveTo>
                    <a:pt x="701" y="3295"/>
                  </a:moveTo>
                  <a:lnTo>
                    <a:pt x="628" y="3368"/>
                  </a:lnTo>
                  <a:lnTo>
                    <a:pt x="645" y="3385"/>
                  </a:lnTo>
                  <a:lnTo>
                    <a:pt x="720" y="3311"/>
                  </a:lnTo>
                  <a:lnTo>
                    <a:pt x="701" y="3295"/>
                  </a:lnTo>
                  <a:close/>
                  <a:moveTo>
                    <a:pt x="810" y="3186"/>
                  </a:moveTo>
                  <a:lnTo>
                    <a:pt x="737" y="3262"/>
                  </a:lnTo>
                  <a:lnTo>
                    <a:pt x="753" y="3278"/>
                  </a:lnTo>
                  <a:lnTo>
                    <a:pt x="827" y="3203"/>
                  </a:lnTo>
                  <a:lnTo>
                    <a:pt x="810" y="3186"/>
                  </a:lnTo>
                  <a:close/>
                  <a:moveTo>
                    <a:pt x="1221" y="2777"/>
                  </a:moveTo>
                  <a:lnTo>
                    <a:pt x="827" y="3169"/>
                  </a:lnTo>
                  <a:lnTo>
                    <a:pt x="843" y="3186"/>
                  </a:lnTo>
                  <a:lnTo>
                    <a:pt x="1238" y="2794"/>
                  </a:lnTo>
                  <a:lnTo>
                    <a:pt x="1221" y="2777"/>
                  </a:lnTo>
                  <a:close/>
                  <a:moveTo>
                    <a:pt x="1311" y="2685"/>
                  </a:moveTo>
                  <a:lnTo>
                    <a:pt x="1238" y="2761"/>
                  </a:lnTo>
                  <a:lnTo>
                    <a:pt x="1254" y="2777"/>
                  </a:lnTo>
                  <a:lnTo>
                    <a:pt x="1328" y="2702"/>
                  </a:lnTo>
                  <a:lnTo>
                    <a:pt x="1311" y="2685"/>
                  </a:lnTo>
                  <a:close/>
                  <a:moveTo>
                    <a:pt x="1420" y="2579"/>
                  </a:moveTo>
                  <a:lnTo>
                    <a:pt x="1344" y="2652"/>
                  </a:lnTo>
                  <a:lnTo>
                    <a:pt x="1361" y="2668"/>
                  </a:lnTo>
                  <a:lnTo>
                    <a:pt x="1436" y="2595"/>
                  </a:lnTo>
                  <a:lnTo>
                    <a:pt x="1420" y="2579"/>
                  </a:lnTo>
                  <a:close/>
                  <a:moveTo>
                    <a:pt x="1831" y="2167"/>
                  </a:moveTo>
                  <a:lnTo>
                    <a:pt x="1436" y="2562"/>
                  </a:lnTo>
                  <a:lnTo>
                    <a:pt x="1453" y="2579"/>
                  </a:lnTo>
                  <a:lnTo>
                    <a:pt x="1848" y="2184"/>
                  </a:lnTo>
                  <a:lnTo>
                    <a:pt x="1831" y="2167"/>
                  </a:lnTo>
                  <a:close/>
                  <a:moveTo>
                    <a:pt x="1921" y="2078"/>
                  </a:moveTo>
                  <a:lnTo>
                    <a:pt x="1848" y="2151"/>
                  </a:lnTo>
                  <a:lnTo>
                    <a:pt x="1864" y="2167"/>
                  </a:lnTo>
                  <a:lnTo>
                    <a:pt x="1938" y="2094"/>
                  </a:lnTo>
                  <a:lnTo>
                    <a:pt x="1921" y="2078"/>
                  </a:lnTo>
                  <a:close/>
                  <a:moveTo>
                    <a:pt x="2030" y="1969"/>
                  </a:moveTo>
                  <a:lnTo>
                    <a:pt x="1954" y="2044"/>
                  </a:lnTo>
                  <a:lnTo>
                    <a:pt x="1971" y="2061"/>
                  </a:lnTo>
                  <a:lnTo>
                    <a:pt x="2046" y="1985"/>
                  </a:lnTo>
                  <a:lnTo>
                    <a:pt x="2030" y="1969"/>
                  </a:lnTo>
                  <a:close/>
                  <a:moveTo>
                    <a:pt x="2439" y="1560"/>
                  </a:moveTo>
                  <a:lnTo>
                    <a:pt x="2046" y="1952"/>
                  </a:lnTo>
                  <a:lnTo>
                    <a:pt x="2063" y="1969"/>
                  </a:lnTo>
                  <a:lnTo>
                    <a:pt x="2457" y="1576"/>
                  </a:lnTo>
                  <a:lnTo>
                    <a:pt x="2439" y="1560"/>
                  </a:lnTo>
                  <a:close/>
                  <a:moveTo>
                    <a:pt x="2531" y="1468"/>
                  </a:moveTo>
                  <a:lnTo>
                    <a:pt x="2457" y="1543"/>
                  </a:lnTo>
                  <a:lnTo>
                    <a:pt x="2474" y="1560"/>
                  </a:lnTo>
                  <a:lnTo>
                    <a:pt x="2547" y="1484"/>
                  </a:lnTo>
                  <a:lnTo>
                    <a:pt x="2531" y="1468"/>
                  </a:lnTo>
                  <a:close/>
                  <a:moveTo>
                    <a:pt x="2637" y="1361"/>
                  </a:moveTo>
                  <a:lnTo>
                    <a:pt x="2564" y="1435"/>
                  </a:lnTo>
                  <a:lnTo>
                    <a:pt x="2580" y="1451"/>
                  </a:lnTo>
                  <a:lnTo>
                    <a:pt x="2654" y="1378"/>
                  </a:lnTo>
                  <a:lnTo>
                    <a:pt x="2637" y="1361"/>
                  </a:lnTo>
                  <a:close/>
                  <a:moveTo>
                    <a:pt x="3048" y="950"/>
                  </a:moveTo>
                  <a:lnTo>
                    <a:pt x="2654" y="1345"/>
                  </a:lnTo>
                  <a:lnTo>
                    <a:pt x="2670" y="1361"/>
                  </a:lnTo>
                  <a:lnTo>
                    <a:pt x="3065" y="967"/>
                  </a:lnTo>
                  <a:lnTo>
                    <a:pt x="3048" y="950"/>
                  </a:lnTo>
                  <a:close/>
                  <a:moveTo>
                    <a:pt x="3140" y="860"/>
                  </a:moveTo>
                  <a:lnTo>
                    <a:pt x="3065" y="934"/>
                  </a:lnTo>
                  <a:lnTo>
                    <a:pt x="3081" y="950"/>
                  </a:lnTo>
                  <a:lnTo>
                    <a:pt x="3157" y="877"/>
                  </a:lnTo>
                  <a:lnTo>
                    <a:pt x="3140" y="860"/>
                  </a:lnTo>
                  <a:close/>
                  <a:moveTo>
                    <a:pt x="3247" y="752"/>
                  </a:moveTo>
                  <a:lnTo>
                    <a:pt x="3174" y="827"/>
                  </a:lnTo>
                  <a:lnTo>
                    <a:pt x="3190" y="844"/>
                  </a:lnTo>
                  <a:lnTo>
                    <a:pt x="3263" y="768"/>
                  </a:lnTo>
                  <a:lnTo>
                    <a:pt x="3247" y="752"/>
                  </a:lnTo>
                  <a:close/>
                  <a:moveTo>
                    <a:pt x="3658" y="343"/>
                  </a:moveTo>
                  <a:lnTo>
                    <a:pt x="3263" y="735"/>
                  </a:lnTo>
                  <a:lnTo>
                    <a:pt x="3280" y="752"/>
                  </a:lnTo>
                  <a:lnTo>
                    <a:pt x="3675" y="359"/>
                  </a:lnTo>
                  <a:lnTo>
                    <a:pt x="3658" y="343"/>
                  </a:lnTo>
                  <a:close/>
                  <a:moveTo>
                    <a:pt x="3748" y="251"/>
                  </a:moveTo>
                  <a:lnTo>
                    <a:pt x="3675" y="326"/>
                  </a:lnTo>
                  <a:lnTo>
                    <a:pt x="3691" y="343"/>
                  </a:lnTo>
                  <a:lnTo>
                    <a:pt x="3767" y="267"/>
                  </a:lnTo>
                  <a:lnTo>
                    <a:pt x="3748" y="251"/>
                  </a:lnTo>
                  <a:close/>
                  <a:moveTo>
                    <a:pt x="3857" y="144"/>
                  </a:moveTo>
                  <a:lnTo>
                    <a:pt x="3783" y="217"/>
                  </a:lnTo>
                  <a:lnTo>
                    <a:pt x="3800" y="234"/>
                  </a:lnTo>
                  <a:lnTo>
                    <a:pt x="3873" y="161"/>
                  </a:lnTo>
                  <a:lnTo>
                    <a:pt x="3857" y="144"/>
                  </a:lnTo>
                  <a:close/>
                  <a:moveTo>
                    <a:pt x="4001" y="0"/>
                  </a:moveTo>
                  <a:lnTo>
                    <a:pt x="3873" y="128"/>
                  </a:lnTo>
                  <a:lnTo>
                    <a:pt x="3890" y="144"/>
                  </a:lnTo>
                  <a:lnTo>
                    <a:pt x="4001" y="33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5" name="Freeform 44" title=""/>
            <p:cNvSpPr>
              <a:spLocks noEditPoints="1"/>
            </p:cNvSpPr>
            <p:nvPr/>
          </p:nvSpPr>
          <p:spPr>
            <a:xfrm>
              <a:off x="2405063" y="6149975"/>
              <a:ext cx="6351588" cy="634523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4001" h="3997">
                  <a:moveTo>
                    <a:pt x="2" y="3994"/>
                  </a:moveTo>
                  <a:lnTo>
                    <a:pt x="0" y="3997"/>
                  </a:lnTo>
                  <a:lnTo>
                    <a:pt x="4" y="3997"/>
                  </a:lnTo>
                  <a:lnTo>
                    <a:pt x="2" y="3994"/>
                  </a:lnTo>
                  <a:moveTo>
                    <a:pt x="94" y="3902"/>
                  </a:moveTo>
                  <a:lnTo>
                    <a:pt x="18" y="3978"/>
                  </a:lnTo>
                  <a:lnTo>
                    <a:pt x="35" y="3994"/>
                  </a:lnTo>
                  <a:lnTo>
                    <a:pt x="111" y="3919"/>
                  </a:lnTo>
                  <a:lnTo>
                    <a:pt x="94" y="3902"/>
                  </a:lnTo>
                  <a:moveTo>
                    <a:pt x="200" y="3796"/>
                  </a:moveTo>
                  <a:lnTo>
                    <a:pt x="127" y="3869"/>
                  </a:lnTo>
                  <a:lnTo>
                    <a:pt x="144" y="3886"/>
                  </a:lnTo>
                  <a:lnTo>
                    <a:pt x="217" y="3812"/>
                  </a:lnTo>
                  <a:lnTo>
                    <a:pt x="200" y="3796"/>
                  </a:lnTo>
                  <a:moveTo>
                    <a:pt x="612" y="3385"/>
                  </a:moveTo>
                  <a:lnTo>
                    <a:pt x="217" y="3779"/>
                  </a:lnTo>
                  <a:lnTo>
                    <a:pt x="234" y="3796"/>
                  </a:lnTo>
                  <a:lnTo>
                    <a:pt x="628" y="3401"/>
                  </a:lnTo>
                  <a:lnTo>
                    <a:pt x="612" y="3385"/>
                  </a:lnTo>
                  <a:moveTo>
                    <a:pt x="701" y="3295"/>
                  </a:moveTo>
                  <a:lnTo>
                    <a:pt x="628" y="3368"/>
                  </a:lnTo>
                  <a:lnTo>
                    <a:pt x="645" y="3385"/>
                  </a:lnTo>
                  <a:lnTo>
                    <a:pt x="720" y="3311"/>
                  </a:lnTo>
                  <a:lnTo>
                    <a:pt x="701" y="3295"/>
                  </a:lnTo>
                  <a:moveTo>
                    <a:pt x="810" y="3186"/>
                  </a:moveTo>
                  <a:lnTo>
                    <a:pt x="737" y="3262"/>
                  </a:lnTo>
                  <a:lnTo>
                    <a:pt x="753" y="3278"/>
                  </a:lnTo>
                  <a:lnTo>
                    <a:pt x="827" y="3203"/>
                  </a:lnTo>
                  <a:lnTo>
                    <a:pt x="810" y="3186"/>
                  </a:lnTo>
                  <a:moveTo>
                    <a:pt x="1221" y="2777"/>
                  </a:moveTo>
                  <a:lnTo>
                    <a:pt x="827" y="3169"/>
                  </a:lnTo>
                  <a:lnTo>
                    <a:pt x="843" y="3186"/>
                  </a:lnTo>
                  <a:lnTo>
                    <a:pt x="1238" y="2794"/>
                  </a:lnTo>
                  <a:lnTo>
                    <a:pt x="1221" y="2777"/>
                  </a:lnTo>
                  <a:moveTo>
                    <a:pt x="1311" y="2685"/>
                  </a:moveTo>
                  <a:lnTo>
                    <a:pt x="1238" y="2761"/>
                  </a:lnTo>
                  <a:lnTo>
                    <a:pt x="1254" y="2777"/>
                  </a:lnTo>
                  <a:lnTo>
                    <a:pt x="1328" y="2702"/>
                  </a:lnTo>
                  <a:lnTo>
                    <a:pt x="1311" y="2685"/>
                  </a:lnTo>
                  <a:moveTo>
                    <a:pt x="1420" y="2579"/>
                  </a:moveTo>
                  <a:lnTo>
                    <a:pt x="1344" y="2652"/>
                  </a:lnTo>
                  <a:lnTo>
                    <a:pt x="1361" y="2668"/>
                  </a:lnTo>
                  <a:lnTo>
                    <a:pt x="1436" y="2595"/>
                  </a:lnTo>
                  <a:lnTo>
                    <a:pt x="1420" y="2579"/>
                  </a:lnTo>
                  <a:moveTo>
                    <a:pt x="1831" y="2167"/>
                  </a:moveTo>
                  <a:lnTo>
                    <a:pt x="1436" y="2562"/>
                  </a:lnTo>
                  <a:lnTo>
                    <a:pt x="1453" y="2579"/>
                  </a:lnTo>
                  <a:lnTo>
                    <a:pt x="1848" y="2184"/>
                  </a:lnTo>
                  <a:lnTo>
                    <a:pt x="1831" y="2167"/>
                  </a:lnTo>
                  <a:moveTo>
                    <a:pt x="1921" y="2078"/>
                  </a:moveTo>
                  <a:lnTo>
                    <a:pt x="1848" y="2151"/>
                  </a:lnTo>
                  <a:lnTo>
                    <a:pt x="1864" y="2167"/>
                  </a:lnTo>
                  <a:lnTo>
                    <a:pt x="1938" y="2094"/>
                  </a:lnTo>
                  <a:lnTo>
                    <a:pt x="1921" y="2078"/>
                  </a:lnTo>
                  <a:moveTo>
                    <a:pt x="2030" y="1969"/>
                  </a:moveTo>
                  <a:lnTo>
                    <a:pt x="1954" y="2044"/>
                  </a:lnTo>
                  <a:lnTo>
                    <a:pt x="1971" y="2061"/>
                  </a:lnTo>
                  <a:lnTo>
                    <a:pt x="2046" y="1985"/>
                  </a:lnTo>
                  <a:lnTo>
                    <a:pt x="2030" y="1969"/>
                  </a:lnTo>
                  <a:moveTo>
                    <a:pt x="2439" y="1560"/>
                  </a:moveTo>
                  <a:lnTo>
                    <a:pt x="2046" y="1952"/>
                  </a:lnTo>
                  <a:lnTo>
                    <a:pt x="2063" y="1969"/>
                  </a:lnTo>
                  <a:lnTo>
                    <a:pt x="2457" y="1576"/>
                  </a:lnTo>
                  <a:lnTo>
                    <a:pt x="2439" y="1560"/>
                  </a:lnTo>
                  <a:moveTo>
                    <a:pt x="2531" y="1468"/>
                  </a:moveTo>
                  <a:lnTo>
                    <a:pt x="2457" y="1543"/>
                  </a:lnTo>
                  <a:lnTo>
                    <a:pt x="2474" y="1560"/>
                  </a:lnTo>
                  <a:lnTo>
                    <a:pt x="2547" y="1484"/>
                  </a:lnTo>
                  <a:lnTo>
                    <a:pt x="2531" y="1468"/>
                  </a:lnTo>
                  <a:moveTo>
                    <a:pt x="2637" y="1361"/>
                  </a:moveTo>
                  <a:lnTo>
                    <a:pt x="2564" y="1435"/>
                  </a:lnTo>
                  <a:lnTo>
                    <a:pt x="2580" y="1451"/>
                  </a:lnTo>
                  <a:lnTo>
                    <a:pt x="2654" y="1378"/>
                  </a:lnTo>
                  <a:lnTo>
                    <a:pt x="2637" y="1361"/>
                  </a:lnTo>
                  <a:moveTo>
                    <a:pt x="3048" y="950"/>
                  </a:moveTo>
                  <a:lnTo>
                    <a:pt x="2654" y="1345"/>
                  </a:lnTo>
                  <a:lnTo>
                    <a:pt x="2670" y="1361"/>
                  </a:lnTo>
                  <a:lnTo>
                    <a:pt x="3065" y="967"/>
                  </a:lnTo>
                  <a:lnTo>
                    <a:pt x="3048" y="950"/>
                  </a:lnTo>
                  <a:moveTo>
                    <a:pt x="3140" y="860"/>
                  </a:moveTo>
                  <a:lnTo>
                    <a:pt x="3065" y="934"/>
                  </a:lnTo>
                  <a:lnTo>
                    <a:pt x="3081" y="950"/>
                  </a:lnTo>
                  <a:lnTo>
                    <a:pt x="3157" y="877"/>
                  </a:lnTo>
                  <a:lnTo>
                    <a:pt x="3140" y="860"/>
                  </a:lnTo>
                  <a:moveTo>
                    <a:pt x="3247" y="752"/>
                  </a:moveTo>
                  <a:lnTo>
                    <a:pt x="3174" y="827"/>
                  </a:lnTo>
                  <a:lnTo>
                    <a:pt x="3190" y="844"/>
                  </a:lnTo>
                  <a:lnTo>
                    <a:pt x="3263" y="768"/>
                  </a:lnTo>
                  <a:lnTo>
                    <a:pt x="3247" y="752"/>
                  </a:lnTo>
                  <a:moveTo>
                    <a:pt x="3658" y="343"/>
                  </a:moveTo>
                  <a:lnTo>
                    <a:pt x="3263" y="735"/>
                  </a:lnTo>
                  <a:lnTo>
                    <a:pt x="3280" y="752"/>
                  </a:lnTo>
                  <a:lnTo>
                    <a:pt x="3675" y="359"/>
                  </a:lnTo>
                  <a:lnTo>
                    <a:pt x="3658" y="343"/>
                  </a:lnTo>
                  <a:moveTo>
                    <a:pt x="3748" y="251"/>
                  </a:moveTo>
                  <a:lnTo>
                    <a:pt x="3675" y="326"/>
                  </a:lnTo>
                  <a:lnTo>
                    <a:pt x="3691" y="343"/>
                  </a:lnTo>
                  <a:lnTo>
                    <a:pt x="3767" y="267"/>
                  </a:lnTo>
                  <a:lnTo>
                    <a:pt x="3748" y="251"/>
                  </a:lnTo>
                  <a:moveTo>
                    <a:pt x="3857" y="144"/>
                  </a:moveTo>
                  <a:lnTo>
                    <a:pt x="3783" y="217"/>
                  </a:lnTo>
                  <a:lnTo>
                    <a:pt x="3800" y="234"/>
                  </a:lnTo>
                  <a:lnTo>
                    <a:pt x="3873" y="161"/>
                  </a:lnTo>
                  <a:lnTo>
                    <a:pt x="3857" y="144"/>
                  </a:lnTo>
                  <a:moveTo>
                    <a:pt x="4001" y="0"/>
                  </a:moveTo>
                  <a:lnTo>
                    <a:pt x="3873" y="128"/>
                  </a:lnTo>
                  <a:lnTo>
                    <a:pt x="3890" y="144"/>
                  </a:lnTo>
                  <a:lnTo>
                    <a:pt x="4001" y="33"/>
                  </a:lnTo>
                  <a:lnTo>
                    <a:pt x="4001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6" name="Freeform 45" title=""/>
            <p:cNvSpPr>
              <a:spLocks noEditPoints="1"/>
            </p:cNvSpPr>
            <p:nvPr/>
          </p:nvSpPr>
          <p:spPr>
            <a:xfrm>
              <a:off x="4340225" y="8081963"/>
              <a:ext cx="4416425" cy="441325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782" h="2780">
                  <a:moveTo>
                    <a:pt x="2" y="2777"/>
                  </a:moveTo>
                  <a:lnTo>
                    <a:pt x="0" y="2780"/>
                  </a:lnTo>
                  <a:lnTo>
                    <a:pt x="2" y="2780"/>
                  </a:lnTo>
                  <a:lnTo>
                    <a:pt x="2" y="2777"/>
                  </a:lnTo>
                  <a:close/>
                  <a:moveTo>
                    <a:pt x="92" y="2688"/>
                  </a:moveTo>
                  <a:lnTo>
                    <a:pt x="19" y="2761"/>
                  </a:lnTo>
                  <a:lnTo>
                    <a:pt x="35" y="2777"/>
                  </a:lnTo>
                  <a:lnTo>
                    <a:pt x="109" y="2704"/>
                  </a:lnTo>
                  <a:lnTo>
                    <a:pt x="92" y="2688"/>
                  </a:lnTo>
                  <a:close/>
                  <a:moveTo>
                    <a:pt x="199" y="2579"/>
                  </a:moveTo>
                  <a:lnTo>
                    <a:pt x="125" y="2652"/>
                  </a:lnTo>
                  <a:lnTo>
                    <a:pt x="142" y="2669"/>
                  </a:lnTo>
                  <a:lnTo>
                    <a:pt x="217" y="2595"/>
                  </a:lnTo>
                  <a:lnTo>
                    <a:pt x="199" y="2579"/>
                  </a:lnTo>
                  <a:close/>
                  <a:moveTo>
                    <a:pt x="610" y="2168"/>
                  </a:moveTo>
                  <a:lnTo>
                    <a:pt x="217" y="2562"/>
                  </a:lnTo>
                  <a:lnTo>
                    <a:pt x="234" y="2579"/>
                  </a:lnTo>
                  <a:lnTo>
                    <a:pt x="626" y="2184"/>
                  </a:lnTo>
                  <a:lnTo>
                    <a:pt x="610" y="2168"/>
                  </a:lnTo>
                  <a:close/>
                  <a:moveTo>
                    <a:pt x="702" y="2078"/>
                  </a:moveTo>
                  <a:lnTo>
                    <a:pt x="626" y="2151"/>
                  </a:lnTo>
                  <a:lnTo>
                    <a:pt x="645" y="2168"/>
                  </a:lnTo>
                  <a:lnTo>
                    <a:pt x="719" y="2094"/>
                  </a:lnTo>
                  <a:lnTo>
                    <a:pt x="702" y="2078"/>
                  </a:lnTo>
                  <a:close/>
                  <a:moveTo>
                    <a:pt x="808" y="1971"/>
                  </a:moveTo>
                  <a:lnTo>
                    <a:pt x="735" y="2045"/>
                  </a:lnTo>
                  <a:lnTo>
                    <a:pt x="752" y="2061"/>
                  </a:lnTo>
                  <a:lnTo>
                    <a:pt x="825" y="1988"/>
                  </a:lnTo>
                  <a:lnTo>
                    <a:pt x="808" y="1971"/>
                  </a:lnTo>
                  <a:close/>
                  <a:moveTo>
                    <a:pt x="1220" y="1560"/>
                  </a:moveTo>
                  <a:lnTo>
                    <a:pt x="825" y="1955"/>
                  </a:lnTo>
                  <a:lnTo>
                    <a:pt x="841" y="1971"/>
                  </a:lnTo>
                  <a:lnTo>
                    <a:pt x="1236" y="1577"/>
                  </a:lnTo>
                  <a:lnTo>
                    <a:pt x="1220" y="1560"/>
                  </a:lnTo>
                  <a:close/>
                  <a:moveTo>
                    <a:pt x="1312" y="1470"/>
                  </a:moveTo>
                  <a:lnTo>
                    <a:pt x="1236" y="1544"/>
                  </a:lnTo>
                  <a:lnTo>
                    <a:pt x="1253" y="1560"/>
                  </a:lnTo>
                  <a:lnTo>
                    <a:pt x="1328" y="1487"/>
                  </a:lnTo>
                  <a:lnTo>
                    <a:pt x="1312" y="1470"/>
                  </a:lnTo>
                  <a:close/>
                  <a:moveTo>
                    <a:pt x="1418" y="1362"/>
                  </a:moveTo>
                  <a:lnTo>
                    <a:pt x="1345" y="1435"/>
                  </a:lnTo>
                  <a:lnTo>
                    <a:pt x="1361" y="1451"/>
                  </a:lnTo>
                  <a:lnTo>
                    <a:pt x="1435" y="1378"/>
                  </a:lnTo>
                  <a:lnTo>
                    <a:pt x="1418" y="1362"/>
                  </a:lnTo>
                  <a:close/>
                  <a:moveTo>
                    <a:pt x="1829" y="950"/>
                  </a:moveTo>
                  <a:lnTo>
                    <a:pt x="1435" y="1345"/>
                  </a:lnTo>
                  <a:lnTo>
                    <a:pt x="1451" y="1362"/>
                  </a:lnTo>
                  <a:lnTo>
                    <a:pt x="1846" y="967"/>
                  </a:lnTo>
                  <a:lnTo>
                    <a:pt x="1829" y="950"/>
                  </a:lnTo>
                  <a:close/>
                  <a:moveTo>
                    <a:pt x="1919" y="861"/>
                  </a:moveTo>
                  <a:lnTo>
                    <a:pt x="1846" y="934"/>
                  </a:lnTo>
                  <a:lnTo>
                    <a:pt x="1862" y="950"/>
                  </a:lnTo>
                  <a:lnTo>
                    <a:pt x="1936" y="877"/>
                  </a:lnTo>
                  <a:lnTo>
                    <a:pt x="1919" y="861"/>
                  </a:lnTo>
                  <a:close/>
                  <a:moveTo>
                    <a:pt x="2028" y="754"/>
                  </a:moveTo>
                  <a:lnTo>
                    <a:pt x="1955" y="827"/>
                  </a:lnTo>
                  <a:lnTo>
                    <a:pt x="1971" y="844"/>
                  </a:lnTo>
                  <a:lnTo>
                    <a:pt x="2044" y="771"/>
                  </a:lnTo>
                  <a:lnTo>
                    <a:pt x="2028" y="754"/>
                  </a:lnTo>
                  <a:close/>
                  <a:moveTo>
                    <a:pt x="2439" y="343"/>
                  </a:moveTo>
                  <a:lnTo>
                    <a:pt x="2044" y="738"/>
                  </a:lnTo>
                  <a:lnTo>
                    <a:pt x="2061" y="754"/>
                  </a:lnTo>
                  <a:lnTo>
                    <a:pt x="2456" y="359"/>
                  </a:lnTo>
                  <a:lnTo>
                    <a:pt x="2439" y="343"/>
                  </a:lnTo>
                  <a:close/>
                  <a:moveTo>
                    <a:pt x="2529" y="253"/>
                  </a:moveTo>
                  <a:lnTo>
                    <a:pt x="2456" y="326"/>
                  </a:lnTo>
                  <a:lnTo>
                    <a:pt x="2472" y="343"/>
                  </a:lnTo>
                  <a:lnTo>
                    <a:pt x="2545" y="270"/>
                  </a:lnTo>
                  <a:lnTo>
                    <a:pt x="2529" y="253"/>
                  </a:lnTo>
                  <a:close/>
                  <a:moveTo>
                    <a:pt x="2638" y="144"/>
                  </a:moveTo>
                  <a:lnTo>
                    <a:pt x="2562" y="218"/>
                  </a:lnTo>
                  <a:lnTo>
                    <a:pt x="2578" y="237"/>
                  </a:lnTo>
                  <a:lnTo>
                    <a:pt x="2654" y="161"/>
                  </a:lnTo>
                  <a:lnTo>
                    <a:pt x="2638" y="144"/>
                  </a:lnTo>
                  <a:close/>
                  <a:moveTo>
                    <a:pt x="2782" y="0"/>
                  </a:moveTo>
                  <a:lnTo>
                    <a:pt x="2654" y="128"/>
                  </a:lnTo>
                  <a:lnTo>
                    <a:pt x="2671" y="144"/>
                  </a:lnTo>
                  <a:lnTo>
                    <a:pt x="2782" y="33"/>
                  </a:lnTo>
                  <a:lnTo>
                    <a:pt x="2782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7" name="Freeform 46" title=""/>
            <p:cNvSpPr>
              <a:spLocks noEditPoints="1"/>
            </p:cNvSpPr>
            <p:nvPr/>
          </p:nvSpPr>
          <p:spPr>
            <a:xfrm>
              <a:off x="4340225" y="8081963"/>
              <a:ext cx="4416425" cy="441325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782" h="2780">
                  <a:moveTo>
                    <a:pt x="2" y="2777"/>
                  </a:moveTo>
                  <a:lnTo>
                    <a:pt x="0" y="2780"/>
                  </a:lnTo>
                  <a:lnTo>
                    <a:pt x="2" y="2780"/>
                  </a:lnTo>
                  <a:lnTo>
                    <a:pt x="2" y="2777"/>
                  </a:lnTo>
                  <a:moveTo>
                    <a:pt x="92" y="2688"/>
                  </a:moveTo>
                  <a:lnTo>
                    <a:pt x="19" y="2761"/>
                  </a:lnTo>
                  <a:lnTo>
                    <a:pt x="35" y="2777"/>
                  </a:lnTo>
                  <a:lnTo>
                    <a:pt x="109" y="2704"/>
                  </a:lnTo>
                  <a:lnTo>
                    <a:pt x="92" y="2688"/>
                  </a:lnTo>
                  <a:moveTo>
                    <a:pt x="199" y="2579"/>
                  </a:moveTo>
                  <a:lnTo>
                    <a:pt x="125" y="2652"/>
                  </a:lnTo>
                  <a:lnTo>
                    <a:pt x="142" y="2669"/>
                  </a:lnTo>
                  <a:lnTo>
                    <a:pt x="217" y="2595"/>
                  </a:lnTo>
                  <a:lnTo>
                    <a:pt x="199" y="2579"/>
                  </a:lnTo>
                  <a:moveTo>
                    <a:pt x="610" y="2168"/>
                  </a:moveTo>
                  <a:lnTo>
                    <a:pt x="217" y="2562"/>
                  </a:lnTo>
                  <a:lnTo>
                    <a:pt x="234" y="2579"/>
                  </a:lnTo>
                  <a:lnTo>
                    <a:pt x="626" y="2184"/>
                  </a:lnTo>
                  <a:lnTo>
                    <a:pt x="610" y="2168"/>
                  </a:lnTo>
                  <a:moveTo>
                    <a:pt x="702" y="2078"/>
                  </a:moveTo>
                  <a:lnTo>
                    <a:pt x="626" y="2151"/>
                  </a:lnTo>
                  <a:lnTo>
                    <a:pt x="645" y="2168"/>
                  </a:lnTo>
                  <a:lnTo>
                    <a:pt x="719" y="2094"/>
                  </a:lnTo>
                  <a:lnTo>
                    <a:pt x="702" y="2078"/>
                  </a:lnTo>
                  <a:moveTo>
                    <a:pt x="808" y="1971"/>
                  </a:moveTo>
                  <a:lnTo>
                    <a:pt x="735" y="2045"/>
                  </a:lnTo>
                  <a:lnTo>
                    <a:pt x="752" y="2061"/>
                  </a:lnTo>
                  <a:lnTo>
                    <a:pt x="825" y="1988"/>
                  </a:lnTo>
                  <a:lnTo>
                    <a:pt x="808" y="1971"/>
                  </a:lnTo>
                  <a:moveTo>
                    <a:pt x="1220" y="1560"/>
                  </a:moveTo>
                  <a:lnTo>
                    <a:pt x="825" y="1955"/>
                  </a:lnTo>
                  <a:lnTo>
                    <a:pt x="841" y="1971"/>
                  </a:lnTo>
                  <a:lnTo>
                    <a:pt x="1236" y="1577"/>
                  </a:lnTo>
                  <a:lnTo>
                    <a:pt x="1220" y="1560"/>
                  </a:lnTo>
                  <a:moveTo>
                    <a:pt x="1312" y="1470"/>
                  </a:moveTo>
                  <a:lnTo>
                    <a:pt x="1236" y="1544"/>
                  </a:lnTo>
                  <a:lnTo>
                    <a:pt x="1253" y="1560"/>
                  </a:lnTo>
                  <a:lnTo>
                    <a:pt x="1328" y="1487"/>
                  </a:lnTo>
                  <a:lnTo>
                    <a:pt x="1312" y="1470"/>
                  </a:lnTo>
                  <a:moveTo>
                    <a:pt x="1418" y="1362"/>
                  </a:moveTo>
                  <a:lnTo>
                    <a:pt x="1345" y="1435"/>
                  </a:lnTo>
                  <a:lnTo>
                    <a:pt x="1361" y="1451"/>
                  </a:lnTo>
                  <a:lnTo>
                    <a:pt x="1435" y="1378"/>
                  </a:lnTo>
                  <a:lnTo>
                    <a:pt x="1418" y="1362"/>
                  </a:lnTo>
                  <a:moveTo>
                    <a:pt x="1829" y="950"/>
                  </a:moveTo>
                  <a:lnTo>
                    <a:pt x="1435" y="1345"/>
                  </a:lnTo>
                  <a:lnTo>
                    <a:pt x="1451" y="1362"/>
                  </a:lnTo>
                  <a:lnTo>
                    <a:pt x="1846" y="967"/>
                  </a:lnTo>
                  <a:lnTo>
                    <a:pt x="1829" y="950"/>
                  </a:lnTo>
                  <a:moveTo>
                    <a:pt x="1919" y="861"/>
                  </a:moveTo>
                  <a:lnTo>
                    <a:pt x="1846" y="934"/>
                  </a:lnTo>
                  <a:lnTo>
                    <a:pt x="1862" y="950"/>
                  </a:lnTo>
                  <a:lnTo>
                    <a:pt x="1936" y="877"/>
                  </a:lnTo>
                  <a:lnTo>
                    <a:pt x="1919" y="861"/>
                  </a:lnTo>
                  <a:moveTo>
                    <a:pt x="2028" y="754"/>
                  </a:moveTo>
                  <a:lnTo>
                    <a:pt x="1955" y="827"/>
                  </a:lnTo>
                  <a:lnTo>
                    <a:pt x="1971" y="844"/>
                  </a:lnTo>
                  <a:lnTo>
                    <a:pt x="2044" y="771"/>
                  </a:lnTo>
                  <a:lnTo>
                    <a:pt x="2028" y="754"/>
                  </a:lnTo>
                  <a:moveTo>
                    <a:pt x="2439" y="343"/>
                  </a:moveTo>
                  <a:lnTo>
                    <a:pt x="2044" y="738"/>
                  </a:lnTo>
                  <a:lnTo>
                    <a:pt x="2061" y="754"/>
                  </a:lnTo>
                  <a:lnTo>
                    <a:pt x="2456" y="359"/>
                  </a:lnTo>
                  <a:lnTo>
                    <a:pt x="2439" y="343"/>
                  </a:lnTo>
                  <a:moveTo>
                    <a:pt x="2529" y="253"/>
                  </a:moveTo>
                  <a:lnTo>
                    <a:pt x="2456" y="326"/>
                  </a:lnTo>
                  <a:lnTo>
                    <a:pt x="2472" y="343"/>
                  </a:lnTo>
                  <a:lnTo>
                    <a:pt x="2545" y="270"/>
                  </a:lnTo>
                  <a:lnTo>
                    <a:pt x="2529" y="253"/>
                  </a:lnTo>
                  <a:moveTo>
                    <a:pt x="2638" y="144"/>
                  </a:moveTo>
                  <a:lnTo>
                    <a:pt x="2562" y="218"/>
                  </a:lnTo>
                  <a:lnTo>
                    <a:pt x="2578" y="237"/>
                  </a:lnTo>
                  <a:lnTo>
                    <a:pt x="2654" y="161"/>
                  </a:lnTo>
                  <a:lnTo>
                    <a:pt x="2638" y="144"/>
                  </a:lnTo>
                  <a:moveTo>
                    <a:pt x="2782" y="0"/>
                  </a:moveTo>
                  <a:lnTo>
                    <a:pt x="2654" y="128"/>
                  </a:lnTo>
                  <a:lnTo>
                    <a:pt x="2671" y="144"/>
                  </a:lnTo>
                  <a:lnTo>
                    <a:pt x="2782" y="33"/>
                  </a:lnTo>
                  <a:lnTo>
                    <a:pt x="2782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8" name="Freeform 47" title=""/>
            <p:cNvSpPr>
              <a:spLocks noEditPoints="1"/>
            </p:cNvSpPr>
            <p:nvPr/>
          </p:nvSpPr>
          <p:spPr>
            <a:xfrm>
              <a:off x="6272213" y="10013950"/>
              <a:ext cx="2484438" cy="2481263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565" h="1563">
                  <a:moveTo>
                    <a:pt x="3" y="1560"/>
                  </a:moveTo>
                  <a:lnTo>
                    <a:pt x="0" y="1563"/>
                  </a:lnTo>
                  <a:lnTo>
                    <a:pt x="5" y="1563"/>
                  </a:lnTo>
                  <a:lnTo>
                    <a:pt x="3" y="1560"/>
                  </a:lnTo>
                  <a:close/>
                  <a:moveTo>
                    <a:pt x="92" y="1471"/>
                  </a:moveTo>
                  <a:lnTo>
                    <a:pt x="19" y="1544"/>
                  </a:lnTo>
                  <a:lnTo>
                    <a:pt x="36" y="1560"/>
                  </a:lnTo>
                  <a:lnTo>
                    <a:pt x="109" y="1487"/>
                  </a:lnTo>
                  <a:lnTo>
                    <a:pt x="92" y="1471"/>
                  </a:lnTo>
                  <a:close/>
                  <a:moveTo>
                    <a:pt x="201" y="1362"/>
                  </a:moveTo>
                  <a:lnTo>
                    <a:pt x="125" y="1437"/>
                  </a:lnTo>
                  <a:lnTo>
                    <a:pt x="144" y="1454"/>
                  </a:lnTo>
                  <a:lnTo>
                    <a:pt x="218" y="1378"/>
                  </a:lnTo>
                  <a:lnTo>
                    <a:pt x="201" y="1362"/>
                  </a:lnTo>
                  <a:close/>
                  <a:moveTo>
                    <a:pt x="612" y="953"/>
                  </a:moveTo>
                  <a:lnTo>
                    <a:pt x="218" y="1345"/>
                  </a:lnTo>
                  <a:lnTo>
                    <a:pt x="234" y="1362"/>
                  </a:lnTo>
                  <a:lnTo>
                    <a:pt x="629" y="969"/>
                  </a:lnTo>
                  <a:lnTo>
                    <a:pt x="612" y="953"/>
                  </a:lnTo>
                  <a:close/>
                  <a:moveTo>
                    <a:pt x="702" y="861"/>
                  </a:moveTo>
                  <a:lnTo>
                    <a:pt x="629" y="936"/>
                  </a:lnTo>
                  <a:lnTo>
                    <a:pt x="645" y="953"/>
                  </a:lnTo>
                  <a:lnTo>
                    <a:pt x="719" y="877"/>
                  </a:lnTo>
                  <a:lnTo>
                    <a:pt x="702" y="861"/>
                  </a:lnTo>
                  <a:close/>
                  <a:moveTo>
                    <a:pt x="811" y="754"/>
                  </a:moveTo>
                  <a:lnTo>
                    <a:pt x="735" y="828"/>
                  </a:lnTo>
                  <a:lnTo>
                    <a:pt x="752" y="844"/>
                  </a:lnTo>
                  <a:lnTo>
                    <a:pt x="827" y="771"/>
                  </a:lnTo>
                  <a:lnTo>
                    <a:pt x="811" y="754"/>
                  </a:lnTo>
                  <a:close/>
                  <a:moveTo>
                    <a:pt x="1220" y="343"/>
                  </a:moveTo>
                  <a:lnTo>
                    <a:pt x="827" y="738"/>
                  </a:lnTo>
                  <a:lnTo>
                    <a:pt x="844" y="754"/>
                  </a:lnTo>
                  <a:lnTo>
                    <a:pt x="1239" y="360"/>
                  </a:lnTo>
                  <a:lnTo>
                    <a:pt x="1220" y="343"/>
                  </a:lnTo>
                  <a:close/>
                  <a:moveTo>
                    <a:pt x="1312" y="253"/>
                  </a:moveTo>
                  <a:lnTo>
                    <a:pt x="1239" y="327"/>
                  </a:lnTo>
                  <a:lnTo>
                    <a:pt x="1255" y="343"/>
                  </a:lnTo>
                  <a:lnTo>
                    <a:pt x="1328" y="270"/>
                  </a:lnTo>
                  <a:lnTo>
                    <a:pt x="1312" y="253"/>
                  </a:lnTo>
                  <a:close/>
                  <a:moveTo>
                    <a:pt x="1418" y="145"/>
                  </a:moveTo>
                  <a:lnTo>
                    <a:pt x="1345" y="220"/>
                  </a:lnTo>
                  <a:lnTo>
                    <a:pt x="1361" y="237"/>
                  </a:lnTo>
                  <a:lnTo>
                    <a:pt x="1435" y="164"/>
                  </a:lnTo>
                  <a:lnTo>
                    <a:pt x="1418" y="145"/>
                  </a:lnTo>
                  <a:close/>
                  <a:moveTo>
                    <a:pt x="1565" y="0"/>
                  </a:moveTo>
                  <a:lnTo>
                    <a:pt x="1435" y="128"/>
                  </a:lnTo>
                  <a:lnTo>
                    <a:pt x="1451" y="145"/>
                  </a:lnTo>
                  <a:lnTo>
                    <a:pt x="1565" y="34"/>
                  </a:lnTo>
                  <a:lnTo>
                    <a:pt x="1565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69" name="Freeform 48" title=""/>
            <p:cNvSpPr>
              <a:spLocks noEditPoints="1"/>
            </p:cNvSpPr>
            <p:nvPr/>
          </p:nvSpPr>
          <p:spPr>
            <a:xfrm>
              <a:off x="6272213" y="10013950"/>
              <a:ext cx="2484438" cy="2481263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565" h="1563">
                  <a:moveTo>
                    <a:pt x="3" y="1560"/>
                  </a:moveTo>
                  <a:lnTo>
                    <a:pt x="0" y="1563"/>
                  </a:lnTo>
                  <a:lnTo>
                    <a:pt x="5" y="1563"/>
                  </a:lnTo>
                  <a:lnTo>
                    <a:pt x="3" y="1560"/>
                  </a:lnTo>
                  <a:moveTo>
                    <a:pt x="92" y="1471"/>
                  </a:moveTo>
                  <a:lnTo>
                    <a:pt x="19" y="1544"/>
                  </a:lnTo>
                  <a:lnTo>
                    <a:pt x="36" y="1560"/>
                  </a:lnTo>
                  <a:lnTo>
                    <a:pt x="109" y="1487"/>
                  </a:lnTo>
                  <a:lnTo>
                    <a:pt x="92" y="1471"/>
                  </a:lnTo>
                  <a:moveTo>
                    <a:pt x="201" y="1362"/>
                  </a:moveTo>
                  <a:lnTo>
                    <a:pt x="125" y="1437"/>
                  </a:lnTo>
                  <a:lnTo>
                    <a:pt x="144" y="1454"/>
                  </a:lnTo>
                  <a:lnTo>
                    <a:pt x="218" y="1378"/>
                  </a:lnTo>
                  <a:lnTo>
                    <a:pt x="201" y="1362"/>
                  </a:lnTo>
                  <a:moveTo>
                    <a:pt x="612" y="953"/>
                  </a:moveTo>
                  <a:lnTo>
                    <a:pt x="218" y="1345"/>
                  </a:lnTo>
                  <a:lnTo>
                    <a:pt x="234" y="1362"/>
                  </a:lnTo>
                  <a:lnTo>
                    <a:pt x="629" y="969"/>
                  </a:lnTo>
                  <a:lnTo>
                    <a:pt x="612" y="953"/>
                  </a:lnTo>
                  <a:moveTo>
                    <a:pt x="702" y="861"/>
                  </a:moveTo>
                  <a:lnTo>
                    <a:pt x="629" y="936"/>
                  </a:lnTo>
                  <a:lnTo>
                    <a:pt x="645" y="953"/>
                  </a:lnTo>
                  <a:lnTo>
                    <a:pt x="719" y="877"/>
                  </a:lnTo>
                  <a:lnTo>
                    <a:pt x="702" y="861"/>
                  </a:lnTo>
                  <a:moveTo>
                    <a:pt x="811" y="754"/>
                  </a:moveTo>
                  <a:lnTo>
                    <a:pt x="735" y="828"/>
                  </a:lnTo>
                  <a:lnTo>
                    <a:pt x="752" y="844"/>
                  </a:lnTo>
                  <a:lnTo>
                    <a:pt x="827" y="771"/>
                  </a:lnTo>
                  <a:lnTo>
                    <a:pt x="811" y="754"/>
                  </a:lnTo>
                  <a:moveTo>
                    <a:pt x="1220" y="343"/>
                  </a:moveTo>
                  <a:lnTo>
                    <a:pt x="827" y="738"/>
                  </a:lnTo>
                  <a:lnTo>
                    <a:pt x="844" y="754"/>
                  </a:lnTo>
                  <a:lnTo>
                    <a:pt x="1239" y="360"/>
                  </a:lnTo>
                  <a:lnTo>
                    <a:pt x="1220" y="343"/>
                  </a:lnTo>
                  <a:moveTo>
                    <a:pt x="1312" y="253"/>
                  </a:moveTo>
                  <a:lnTo>
                    <a:pt x="1239" y="327"/>
                  </a:lnTo>
                  <a:lnTo>
                    <a:pt x="1255" y="343"/>
                  </a:lnTo>
                  <a:lnTo>
                    <a:pt x="1328" y="270"/>
                  </a:lnTo>
                  <a:lnTo>
                    <a:pt x="1312" y="253"/>
                  </a:lnTo>
                  <a:moveTo>
                    <a:pt x="1418" y="145"/>
                  </a:moveTo>
                  <a:lnTo>
                    <a:pt x="1345" y="220"/>
                  </a:lnTo>
                  <a:lnTo>
                    <a:pt x="1361" y="237"/>
                  </a:lnTo>
                  <a:lnTo>
                    <a:pt x="1435" y="164"/>
                  </a:lnTo>
                  <a:lnTo>
                    <a:pt x="1418" y="145"/>
                  </a:lnTo>
                  <a:moveTo>
                    <a:pt x="1565" y="0"/>
                  </a:moveTo>
                  <a:lnTo>
                    <a:pt x="1435" y="128"/>
                  </a:lnTo>
                  <a:lnTo>
                    <a:pt x="1451" y="145"/>
                  </a:lnTo>
                  <a:lnTo>
                    <a:pt x="1565" y="34"/>
                  </a:lnTo>
                  <a:lnTo>
                    <a:pt x="1565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0" name="Freeform 49" title=""/>
            <p:cNvSpPr>
              <a:spLocks noEditPoints="1"/>
            </p:cNvSpPr>
            <p:nvPr/>
          </p:nvSpPr>
          <p:spPr>
            <a:xfrm>
              <a:off x="8208963" y="11947525"/>
              <a:ext cx="547688" cy="547688"/>
            </a:xfrm>
            <a:custGeom>
              <a:cxnLst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45" h="345">
                  <a:moveTo>
                    <a:pt x="0" y="342"/>
                  </a:moveTo>
                  <a:lnTo>
                    <a:pt x="0" y="345"/>
                  </a:lnTo>
                  <a:lnTo>
                    <a:pt x="2" y="345"/>
                  </a:lnTo>
                  <a:lnTo>
                    <a:pt x="0" y="342"/>
                  </a:lnTo>
                  <a:close/>
                  <a:moveTo>
                    <a:pt x="92" y="253"/>
                  </a:moveTo>
                  <a:lnTo>
                    <a:pt x="16" y="326"/>
                  </a:lnTo>
                  <a:lnTo>
                    <a:pt x="33" y="342"/>
                  </a:lnTo>
                  <a:lnTo>
                    <a:pt x="108" y="269"/>
                  </a:lnTo>
                  <a:lnTo>
                    <a:pt x="92" y="253"/>
                  </a:lnTo>
                  <a:close/>
                  <a:moveTo>
                    <a:pt x="198" y="146"/>
                  </a:moveTo>
                  <a:lnTo>
                    <a:pt x="125" y="219"/>
                  </a:lnTo>
                  <a:lnTo>
                    <a:pt x="141" y="236"/>
                  </a:lnTo>
                  <a:lnTo>
                    <a:pt x="215" y="163"/>
                  </a:lnTo>
                  <a:lnTo>
                    <a:pt x="198" y="146"/>
                  </a:lnTo>
                  <a:close/>
                  <a:moveTo>
                    <a:pt x="345" y="0"/>
                  </a:moveTo>
                  <a:lnTo>
                    <a:pt x="215" y="130"/>
                  </a:lnTo>
                  <a:lnTo>
                    <a:pt x="231" y="146"/>
                  </a:lnTo>
                  <a:lnTo>
                    <a:pt x="345" y="33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1" name="Freeform 50" title=""/>
            <p:cNvSpPr>
              <a:spLocks noEditPoints="1"/>
            </p:cNvSpPr>
            <p:nvPr/>
          </p:nvSpPr>
          <p:spPr>
            <a:xfrm>
              <a:off x="8208963" y="11947525"/>
              <a:ext cx="547688" cy="547688"/>
            </a:xfrm>
            <a:custGeom>
              <a:cxnLst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45" h="345">
                  <a:moveTo>
                    <a:pt x="0" y="342"/>
                  </a:moveTo>
                  <a:lnTo>
                    <a:pt x="0" y="345"/>
                  </a:lnTo>
                  <a:lnTo>
                    <a:pt x="2" y="345"/>
                  </a:lnTo>
                  <a:lnTo>
                    <a:pt x="0" y="342"/>
                  </a:lnTo>
                  <a:moveTo>
                    <a:pt x="92" y="253"/>
                  </a:moveTo>
                  <a:lnTo>
                    <a:pt x="16" y="326"/>
                  </a:lnTo>
                  <a:lnTo>
                    <a:pt x="33" y="342"/>
                  </a:lnTo>
                  <a:lnTo>
                    <a:pt x="108" y="269"/>
                  </a:lnTo>
                  <a:lnTo>
                    <a:pt x="92" y="253"/>
                  </a:lnTo>
                  <a:moveTo>
                    <a:pt x="198" y="146"/>
                  </a:moveTo>
                  <a:lnTo>
                    <a:pt x="125" y="219"/>
                  </a:lnTo>
                  <a:lnTo>
                    <a:pt x="141" y="236"/>
                  </a:lnTo>
                  <a:lnTo>
                    <a:pt x="215" y="163"/>
                  </a:lnTo>
                  <a:lnTo>
                    <a:pt x="198" y="146"/>
                  </a:lnTo>
                  <a:moveTo>
                    <a:pt x="345" y="0"/>
                  </a:moveTo>
                  <a:lnTo>
                    <a:pt x="215" y="130"/>
                  </a:lnTo>
                  <a:lnTo>
                    <a:pt x="231" y="146"/>
                  </a:lnTo>
                  <a:lnTo>
                    <a:pt x="345" y="33"/>
                  </a:lnTo>
                  <a:lnTo>
                    <a:pt x="345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2" name="Freeform 51" title=""/>
            <p:cNvSpPr>
              <a:spLocks noEditPoints="1"/>
            </p:cNvSpPr>
            <p:nvPr/>
          </p:nvSpPr>
          <p:spPr>
            <a:xfrm>
              <a:off x="0" y="0"/>
              <a:ext cx="795338" cy="795338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1" h="501">
                  <a:moveTo>
                    <a:pt x="106" y="362"/>
                  </a:moveTo>
                  <a:lnTo>
                    <a:pt x="0" y="468"/>
                  </a:lnTo>
                  <a:lnTo>
                    <a:pt x="0" y="501"/>
                  </a:lnTo>
                  <a:lnTo>
                    <a:pt x="123" y="378"/>
                  </a:lnTo>
                  <a:lnTo>
                    <a:pt x="106" y="362"/>
                  </a:lnTo>
                  <a:close/>
                  <a:moveTo>
                    <a:pt x="196" y="272"/>
                  </a:moveTo>
                  <a:lnTo>
                    <a:pt x="123" y="345"/>
                  </a:lnTo>
                  <a:lnTo>
                    <a:pt x="139" y="362"/>
                  </a:lnTo>
                  <a:lnTo>
                    <a:pt x="212" y="289"/>
                  </a:lnTo>
                  <a:lnTo>
                    <a:pt x="196" y="272"/>
                  </a:lnTo>
                  <a:close/>
                  <a:moveTo>
                    <a:pt x="305" y="163"/>
                  </a:moveTo>
                  <a:lnTo>
                    <a:pt x="231" y="237"/>
                  </a:lnTo>
                  <a:lnTo>
                    <a:pt x="248" y="253"/>
                  </a:lnTo>
                  <a:lnTo>
                    <a:pt x="321" y="180"/>
                  </a:lnTo>
                  <a:lnTo>
                    <a:pt x="305" y="163"/>
                  </a:lnTo>
                  <a:close/>
                  <a:moveTo>
                    <a:pt x="501" y="0"/>
                  </a:moveTo>
                  <a:lnTo>
                    <a:pt x="468" y="0"/>
                  </a:lnTo>
                  <a:lnTo>
                    <a:pt x="321" y="147"/>
                  </a:lnTo>
                  <a:lnTo>
                    <a:pt x="338" y="163"/>
                  </a:lnTo>
                  <a:lnTo>
                    <a:pt x="501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3" name="Freeform 52" title=""/>
            <p:cNvSpPr>
              <a:spLocks noEditPoints="1"/>
            </p:cNvSpPr>
            <p:nvPr/>
          </p:nvSpPr>
          <p:spPr>
            <a:xfrm>
              <a:off x="0" y="0"/>
              <a:ext cx="795338" cy="795338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1" h="501">
                  <a:moveTo>
                    <a:pt x="106" y="362"/>
                  </a:moveTo>
                  <a:lnTo>
                    <a:pt x="0" y="468"/>
                  </a:lnTo>
                  <a:lnTo>
                    <a:pt x="0" y="501"/>
                  </a:lnTo>
                  <a:lnTo>
                    <a:pt x="123" y="378"/>
                  </a:lnTo>
                  <a:lnTo>
                    <a:pt x="106" y="362"/>
                  </a:lnTo>
                  <a:moveTo>
                    <a:pt x="196" y="272"/>
                  </a:moveTo>
                  <a:lnTo>
                    <a:pt x="123" y="345"/>
                  </a:lnTo>
                  <a:lnTo>
                    <a:pt x="139" y="362"/>
                  </a:lnTo>
                  <a:lnTo>
                    <a:pt x="212" y="289"/>
                  </a:lnTo>
                  <a:lnTo>
                    <a:pt x="196" y="272"/>
                  </a:lnTo>
                  <a:moveTo>
                    <a:pt x="305" y="163"/>
                  </a:moveTo>
                  <a:lnTo>
                    <a:pt x="231" y="237"/>
                  </a:lnTo>
                  <a:lnTo>
                    <a:pt x="248" y="253"/>
                  </a:lnTo>
                  <a:lnTo>
                    <a:pt x="321" y="180"/>
                  </a:lnTo>
                  <a:lnTo>
                    <a:pt x="305" y="163"/>
                  </a:lnTo>
                  <a:moveTo>
                    <a:pt x="501" y="0"/>
                  </a:moveTo>
                  <a:lnTo>
                    <a:pt x="468" y="0"/>
                  </a:lnTo>
                  <a:lnTo>
                    <a:pt x="321" y="147"/>
                  </a:lnTo>
                  <a:lnTo>
                    <a:pt x="338" y="163"/>
                  </a:lnTo>
                  <a:lnTo>
                    <a:pt x="501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4" name="Freeform 53" title=""/>
            <p:cNvSpPr>
              <a:spLocks noEditPoints="1"/>
            </p:cNvSpPr>
            <p:nvPr/>
          </p:nvSpPr>
          <p:spPr>
            <a:xfrm>
              <a:off x="0" y="0"/>
              <a:ext cx="2730500" cy="2727325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720" h="1718">
                  <a:moveTo>
                    <a:pt x="106" y="1579"/>
                  </a:moveTo>
                  <a:lnTo>
                    <a:pt x="0" y="1685"/>
                  </a:lnTo>
                  <a:lnTo>
                    <a:pt x="0" y="1718"/>
                  </a:lnTo>
                  <a:lnTo>
                    <a:pt x="123" y="1596"/>
                  </a:lnTo>
                  <a:lnTo>
                    <a:pt x="106" y="1579"/>
                  </a:lnTo>
                  <a:close/>
                  <a:moveTo>
                    <a:pt x="196" y="1489"/>
                  </a:moveTo>
                  <a:lnTo>
                    <a:pt x="123" y="1562"/>
                  </a:lnTo>
                  <a:lnTo>
                    <a:pt x="139" y="1579"/>
                  </a:lnTo>
                  <a:lnTo>
                    <a:pt x="212" y="1506"/>
                  </a:lnTo>
                  <a:lnTo>
                    <a:pt x="196" y="1489"/>
                  </a:lnTo>
                  <a:close/>
                  <a:moveTo>
                    <a:pt x="305" y="1380"/>
                  </a:moveTo>
                  <a:lnTo>
                    <a:pt x="229" y="1456"/>
                  </a:lnTo>
                  <a:lnTo>
                    <a:pt x="245" y="1473"/>
                  </a:lnTo>
                  <a:lnTo>
                    <a:pt x="321" y="1397"/>
                  </a:lnTo>
                  <a:lnTo>
                    <a:pt x="305" y="1380"/>
                  </a:lnTo>
                  <a:close/>
                  <a:moveTo>
                    <a:pt x="713" y="972"/>
                  </a:moveTo>
                  <a:lnTo>
                    <a:pt x="321" y="1364"/>
                  </a:lnTo>
                  <a:lnTo>
                    <a:pt x="338" y="1380"/>
                  </a:lnTo>
                  <a:lnTo>
                    <a:pt x="732" y="988"/>
                  </a:lnTo>
                  <a:lnTo>
                    <a:pt x="713" y="972"/>
                  </a:lnTo>
                  <a:close/>
                  <a:moveTo>
                    <a:pt x="806" y="879"/>
                  </a:moveTo>
                  <a:lnTo>
                    <a:pt x="732" y="955"/>
                  </a:lnTo>
                  <a:lnTo>
                    <a:pt x="749" y="972"/>
                  </a:lnTo>
                  <a:lnTo>
                    <a:pt x="822" y="896"/>
                  </a:lnTo>
                  <a:lnTo>
                    <a:pt x="806" y="879"/>
                  </a:lnTo>
                  <a:close/>
                  <a:moveTo>
                    <a:pt x="912" y="773"/>
                  </a:moveTo>
                  <a:lnTo>
                    <a:pt x="839" y="846"/>
                  </a:lnTo>
                  <a:lnTo>
                    <a:pt x="855" y="863"/>
                  </a:lnTo>
                  <a:lnTo>
                    <a:pt x="928" y="790"/>
                  </a:lnTo>
                  <a:lnTo>
                    <a:pt x="912" y="773"/>
                  </a:lnTo>
                  <a:close/>
                  <a:moveTo>
                    <a:pt x="1323" y="362"/>
                  </a:moveTo>
                  <a:lnTo>
                    <a:pt x="928" y="757"/>
                  </a:lnTo>
                  <a:lnTo>
                    <a:pt x="945" y="773"/>
                  </a:lnTo>
                  <a:lnTo>
                    <a:pt x="1340" y="378"/>
                  </a:lnTo>
                  <a:lnTo>
                    <a:pt x="1323" y="362"/>
                  </a:lnTo>
                  <a:close/>
                  <a:moveTo>
                    <a:pt x="1415" y="272"/>
                  </a:moveTo>
                  <a:lnTo>
                    <a:pt x="1340" y="345"/>
                  </a:lnTo>
                  <a:lnTo>
                    <a:pt x="1356" y="362"/>
                  </a:lnTo>
                  <a:lnTo>
                    <a:pt x="1432" y="289"/>
                  </a:lnTo>
                  <a:lnTo>
                    <a:pt x="1415" y="272"/>
                  </a:lnTo>
                  <a:close/>
                  <a:moveTo>
                    <a:pt x="1522" y="163"/>
                  </a:moveTo>
                  <a:lnTo>
                    <a:pt x="1448" y="239"/>
                  </a:lnTo>
                  <a:lnTo>
                    <a:pt x="1465" y="255"/>
                  </a:lnTo>
                  <a:lnTo>
                    <a:pt x="1538" y="182"/>
                  </a:lnTo>
                  <a:lnTo>
                    <a:pt x="1522" y="163"/>
                  </a:lnTo>
                  <a:close/>
                  <a:moveTo>
                    <a:pt x="1720" y="0"/>
                  </a:moveTo>
                  <a:lnTo>
                    <a:pt x="1687" y="0"/>
                  </a:lnTo>
                  <a:lnTo>
                    <a:pt x="1538" y="147"/>
                  </a:lnTo>
                  <a:lnTo>
                    <a:pt x="1555" y="163"/>
                  </a:lnTo>
                  <a:lnTo>
                    <a:pt x="1720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5" name="Freeform 54" title=""/>
            <p:cNvSpPr>
              <a:spLocks noEditPoints="1"/>
            </p:cNvSpPr>
            <p:nvPr/>
          </p:nvSpPr>
          <p:spPr>
            <a:xfrm>
              <a:off x="0" y="0"/>
              <a:ext cx="2730500" cy="2727325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720" h="1718">
                  <a:moveTo>
                    <a:pt x="106" y="1579"/>
                  </a:moveTo>
                  <a:lnTo>
                    <a:pt x="0" y="1685"/>
                  </a:lnTo>
                  <a:lnTo>
                    <a:pt x="0" y="1718"/>
                  </a:lnTo>
                  <a:lnTo>
                    <a:pt x="123" y="1596"/>
                  </a:lnTo>
                  <a:lnTo>
                    <a:pt x="106" y="1579"/>
                  </a:lnTo>
                  <a:moveTo>
                    <a:pt x="196" y="1489"/>
                  </a:moveTo>
                  <a:lnTo>
                    <a:pt x="123" y="1562"/>
                  </a:lnTo>
                  <a:lnTo>
                    <a:pt x="139" y="1579"/>
                  </a:lnTo>
                  <a:lnTo>
                    <a:pt x="212" y="1506"/>
                  </a:lnTo>
                  <a:lnTo>
                    <a:pt x="196" y="1489"/>
                  </a:lnTo>
                  <a:moveTo>
                    <a:pt x="305" y="1380"/>
                  </a:moveTo>
                  <a:lnTo>
                    <a:pt x="229" y="1456"/>
                  </a:lnTo>
                  <a:lnTo>
                    <a:pt x="245" y="1473"/>
                  </a:lnTo>
                  <a:lnTo>
                    <a:pt x="321" y="1397"/>
                  </a:lnTo>
                  <a:lnTo>
                    <a:pt x="305" y="1380"/>
                  </a:lnTo>
                  <a:moveTo>
                    <a:pt x="713" y="972"/>
                  </a:moveTo>
                  <a:lnTo>
                    <a:pt x="321" y="1364"/>
                  </a:lnTo>
                  <a:lnTo>
                    <a:pt x="338" y="1380"/>
                  </a:lnTo>
                  <a:lnTo>
                    <a:pt x="732" y="988"/>
                  </a:lnTo>
                  <a:lnTo>
                    <a:pt x="713" y="972"/>
                  </a:lnTo>
                  <a:moveTo>
                    <a:pt x="806" y="879"/>
                  </a:moveTo>
                  <a:lnTo>
                    <a:pt x="732" y="955"/>
                  </a:lnTo>
                  <a:lnTo>
                    <a:pt x="749" y="972"/>
                  </a:lnTo>
                  <a:lnTo>
                    <a:pt x="822" y="896"/>
                  </a:lnTo>
                  <a:lnTo>
                    <a:pt x="806" y="879"/>
                  </a:lnTo>
                  <a:moveTo>
                    <a:pt x="912" y="773"/>
                  </a:moveTo>
                  <a:lnTo>
                    <a:pt x="839" y="846"/>
                  </a:lnTo>
                  <a:lnTo>
                    <a:pt x="855" y="863"/>
                  </a:lnTo>
                  <a:lnTo>
                    <a:pt x="928" y="790"/>
                  </a:lnTo>
                  <a:lnTo>
                    <a:pt x="912" y="773"/>
                  </a:lnTo>
                  <a:moveTo>
                    <a:pt x="1323" y="362"/>
                  </a:moveTo>
                  <a:lnTo>
                    <a:pt x="928" y="757"/>
                  </a:lnTo>
                  <a:lnTo>
                    <a:pt x="945" y="773"/>
                  </a:lnTo>
                  <a:lnTo>
                    <a:pt x="1340" y="378"/>
                  </a:lnTo>
                  <a:lnTo>
                    <a:pt x="1323" y="362"/>
                  </a:lnTo>
                  <a:moveTo>
                    <a:pt x="1415" y="272"/>
                  </a:moveTo>
                  <a:lnTo>
                    <a:pt x="1340" y="345"/>
                  </a:lnTo>
                  <a:lnTo>
                    <a:pt x="1356" y="362"/>
                  </a:lnTo>
                  <a:lnTo>
                    <a:pt x="1432" y="289"/>
                  </a:lnTo>
                  <a:lnTo>
                    <a:pt x="1415" y="272"/>
                  </a:lnTo>
                  <a:moveTo>
                    <a:pt x="1522" y="163"/>
                  </a:moveTo>
                  <a:lnTo>
                    <a:pt x="1448" y="239"/>
                  </a:lnTo>
                  <a:lnTo>
                    <a:pt x="1465" y="255"/>
                  </a:lnTo>
                  <a:lnTo>
                    <a:pt x="1538" y="182"/>
                  </a:lnTo>
                  <a:lnTo>
                    <a:pt x="1522" y="163"/>
                  </a:lnTo>
                  <a:moveTo>
                    <a:pt x="1720" y="0"/>
                  </a:moveTo>
                  <a:lnTo>
                    <a:pt x="1687" y="0"/>
                  </a:lnTo>
                  <a:lnTo>
                    <a:pt x="1538" y="147"/>
                  </a:lnTo>
                  <a:lnTo>
                    <a:pt x="1555" y="163"/>
                  </a:lnTo>
                  <a:lnTo>
                    <a:pt x="172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6" name="Freeform 55" title=""/>
            <p:cNvSpPr>
              <a:spLocks noEditPoints="1"/>
            </p:cNvSpPr>
            <p:nvPr/>
          </p:nvSpPr>
          <p:spPr>
            <a:xfrm>
              <a:off x="0" y="0"/>
              <a:ext cx="4662488" cy="466090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2937" h="2936">
                  <a:moveTo>
                    <a:pt x="104" y="2796"/>
                  </a:moveTo>
                  <a:lnTo>
                    <a:pt x="0" y="2903"/>
                  </a:lnTo>
                  <a:lnTo>
                    <a:pt x="0" y="2936"/>
                  </a:lnTo>
                  <a:lnTo>
                    <a:pt x="120" y="2813"/>
                  </a:lnTo>
                  <a:lnTo>
                    <a:pt x="104" y="2796"/>
                  </a:lnTo>
                  <a:close/>
                  <a:moveTo>
                    <a:pt x="196" y="2706"/>
                  </a:moveTo>
                  <a:lnTo>
                    <a:pt x="120" y="2780"/>
                  </a:lnTo>
                  <a:lnTo>
                    <a:pt x="139" y="2796"/>
                  </a:lnTo>
                  <a:lnTo>
                    <a:pt x="212" y="2723"/>
                  </a:lnTo>
                  <a:lnTo>
                    <a:pt x="196" y="2706"/>
                  </a:lnTo>
                  <a:close/>
                  <a:moveTo>
                    <a:pt x="302" y="2600"/>
                  </a:moveTo>
                  <a:lnTo>
                    <a:pt x="229" y="2673"/>
                  </a:lnTo>
                  <a:lnTo>
                    <a:pt x="245" y="2690"/>
                  </a:lnTo>
                  <a:lnTo>
                    <a:pt x="319" y="2617"/>
                  </a:lnTo>
                  <a:lnTo>
                    <a:pt x="302" y="2600"/>
                  </a:lnTo>
                  <a:close/>
                  <a:moveTo>
                    <a:pt x="713" y="2189"/>
                  </a:moveTo>
                  <a:lnTo>
                    <a:pt x="319" y="2584"/>
                  </a:lnTo>
                  <a:lnTo>
                    <a:pt x="335" y="2600"/>
                  </a:lnTo>
                  <a:lnTo>
                    <a:pt x="730" y="2205"/>
                  </a:lnTo>
                  <a:lnTo>
                    <a:pt x="713" y="2189"/>
                  </a:lnTo>
                  <a:close/>
                  <a:moveTo>
                    <a:pt x="806" y="2099"/>
                  </a:moveTo>
                  <a:lnTo>
                    <a:pt x="730" y="2172"/>
                  </a:lnTo>
                  <a:lnTo>
                    <a:pt x="746" y="2189"/>
                  </a:lnTo>
                  <a:lnTo>
                    <a:pt x="822" y="2116"/>
                  </a:lnTo>
                  <a:lnTo>
                    <a:pt x="806" y="2099"/>
                  </a:lnTo>
                  <a:close/>
                  <a:moveTo>
                    <a:pt x="912" y="1990"/>
                  </a:moveTo>
                  <a:lnTo>
                    <a:pt x="839" y="2064"/>
                  </a:lnTo>
                  <a:lnTo>
                    <a:pt x="855" y="2082"/>
                  </a:lnTo>
                  <a:lnTo>
                    <a:pt x="928" y="2007"/>
                  </a:lnTo>
                  <a:lnTo>
                    <a:pt x="912" y="1990"/>
                  </a:lnTo>
                  <a:close/>
                  <a:moveTo>
                    <a:pt x="1323" y="1579"/>
                  </a:moveTo>
                  <a:lnTo>
                    <a:pt x="928" y="1974"/>
                  </a:lnTo>
                  <a:lnTo>
                    <a:pt x="945" y="1990"/>
                  </a:lnTo>
                  <a:lnTo>
                    <a:pt x="1340" y="1598"/>
                  </a:lnTo>
                  <a:lnTo>
                    <a:pt x="1323" y="1579"/>
                  </a:lnTo>
                  <a:close/>
                  <a:moveTo>
                    <a:pt x="1413" y="1489"/>
                  </a:moveTo>
                  <a:lnTo>
                    <a:pt x="1340" y="1562"/>
                  </a:lnTo>
                  <a:lnTo>
                    <a:pt x="1356" y="1579"/>
                  </a:lnTo>
                  <a:lnTo>
                    <a:pt x="1429" y="1506"/>
                  </a:lnTo>
                  <a:lnTo>
                    <a:pt x="1413" y="1489"/>
                  </a:lnTo>
                  <a:close/>
                  <a:moveTo>
                    <a:pt x="1522" y="1383"/>
                  </a:moveTo>
                  <a:lnTo>
                    <a:pt x="1448" y="1456"/>
                  </a:lnTo>
                  <a:lnTo>
                    <a:pt x="1465" y="1473"/>
                  </a:lnTo>
                  <a:lnTo>
                    <a:pt x="1538" y="1399"/>
                  </a:lnTo>
                  <a:lnTo>
                    <a:pt x="1522" y="1383"/>
                  </a:lnTo>
                  <a:close/>
                  <a:moveTo>
                    <a:pt x="1933" y="972"/>
                  </a:moveTo>
                  <a:lnTo>
                    <a:pt x="1538" y="1366"/>
                  </a:lnTo>
                  <a:lnTo>
                    <a:pt x="1555" y="1383"/>
                  </a:lnTo>
                  <a:lnTo>
                    <a:pt x="1949" y="988"/>
                  </a:lnTo>
                  <a:lnTo>
                    <a:pt x="1933" y="972"/>
                  </a:lnTo>
                  <a:close/>
                  <a:moveTo>
                    <a:pt x="2023" y="882"/>
                  </a:moveTo>
                  <a:lnTo>
                    <a:pt x="1949" y="955"/>
                  </a:lnTo>
                  <a:lnTo>
                    <a:pt x="1966" y="972"/>
                  </a:lnTo>
                  <a:lnTo>
                    <a:pt x="2039" y="898"/>
                  </a:lnTo>
                  <a:lnTo>
                    <a:pt x="2023" y="882"/>
                  </a:lnTo>
                  <a:close/>
                  <a:moveTo>
                    <a:pt x="2131" y="773"/>
                  </a:moveTo>
                  <a:lnTo>
                    <a:pt x="2056" y="846"/>
                  </a:lnTo>
                  <a:lnTo>
                    <a:pt x="2072" y="865"/>
                  </a:lnTo>
                  <a:lnTo>
                    <a:pt x="2148" y="790"/>
                  </a:lnTo>
                  <a:lnTo>
                    <a:pt x="2131" y="773"/>
                  </a:lnTo>
                  <a:close/>
                  <a:moveTo>
                    <a:pt x="2543" y="362"/>
                  </a:moveTo>
                  <a:lnTo>
                    <a:pt x="2148" y="757"/>
                  </a:lnTo>
                  <a:lnTo>
                    <a:pt x="2164" y="773"/>
                  </a:lnTo>
                  <a:lnTo>
                    <a:pt x="2559" y="381"/>
                  </a:lnTo>
                  <a:lnTo>
                    <a:pt x="2543" y="362"/>
                  </a:lnTo>
                  <a:close/>
                  <a:moveTo>
                    <a:pt x="2632" y="272"/>
                  </a:moveTo>
                  <a:lnTo>
                    <a:pt x="2559" y="345"/>
                  </a:lnTo>
                  <a:lnTo>
                    <a:pt x="2576" y="362"/>
                  </a:lnTo>
                  <a:lnTo>
                    <a:pt x="2649" y="289"/>
                  </a:lnTo>
                  <a:lnTo>
                    <a:pt x="2632" y="272"/>
                  </a:lnTo>
                  <a:close/>
                  <a:moveTo>
                    <a:pt x="2739" y="166"/>
                  </a:moveTo>
                  <a:lnTo>
                    <a:pt x="2666" y="239"/>
                  </a:lnTo>
                  <a:lnTo>
                    <a:pt x="2682" y="255"/>
                  </a:lnTo>
                  <a:lnTo>
                    <a:pt x="2755" y="182"/>
                  </a:lnTo>
                  <a:lnTo>
                    <a:pt x="2739" y="166"/>
                  </a:lnTo>
                  <a:close/>
                  <a:moveTo>
                    <a:pt x="2937" y="0"/>
                  </a:moveTo>
                  <a:lnTo>
                    <a:pt x="2904" y="0"/>
                  </a:lnTo>
                  <a:lnTo>
                    <a:pt x="2755" y="149"/>
                  </a:lnTo>
                  <a:lnTo>
                    <a:pt x="2774" y="166"/>
                  </a:lnTo>
                  <a:lnTo>
                    <a:pt x="2937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7" name="Freeform 56" title=""/>
            <p:cNvSpPr>
              <a:spLocks noEditPoints="1"/>
            </p:cNvSpPr>
            <p:nvPr/>
          </p:nvSpPr>
          <p:spPr>
            <a:xfrm>
              <a:off x="0" y="0"/>
              <a:ext cx="4662488" cy="4660900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2937" h="2936">
                  <a:moveTo>
                    <a:pt x="104" y="2796"/>
                  </a:moveTo>
                  <a:lnTo>
                    <a:pt x="0" y="2903"/>
                  </a:lnTo>
                  <a:lnTo>
                    <a:pt x="0" y="2936"/>
                  </a:lnTo>
                  <a:lnTo>
                    <a:pt x="120" y="2813"/>
                  </a:lnTo>
                  <a:lnTo>
                    <a:pt x="104" y="2796"/>
                  </a:lnTo>
                  <a:moveTo>
                    <a:pt x="196" y="2706"/>
                  </a:moveTo>
                  <a:lnTo>
                    <a:pt x="120" y="2780"/>
                  </a:lnTo>
                  <a:lnTo>
                    <a:pt x="139" y="2796"/>
                  </a:lnTo>
                  <a:lnTo>
                    <a:pt x="212" y="2723"/>
                  </a:lnTo>
                  <a:lnTo>
                    <a:pt x="196" y="2706"/>
                  </a:lnTo>
                  <a:moveTo>
                    <a:pt x="302" y="2600"/>
                  </a:moveTo>
                  <a:lnTo>
                    <a:pt x="229" y="2673"/>
                  </a:lnTo>
                  <a:lnTo>
                    <a:pt x="245" y="2690"/>
                  </a:lnTo>
                  <a:lnTo>
                    <a:pt x="319" y="2617"/>
                  </a:lnTo>
                  <a:lnTo>
                    <a:pt x="302" y="2600"/>
                  </a:lnTo>
                  <a:moveTo>
                    <a:pt x="713" y="2189"/>
                  </a:moveTo>
                  <a:lnTo>
                    <a:pt x="319" y="2584"/>
                  </a:lnTo>
                  <a:lnTo>
                    <a:pt x="335" y="2600"/>
                  </a:lnTo>
                  <a:lnTo>
                    <a:pt x="730" y="2205"/>
                  </a:lnTo>
                  <a:lnTo>
                    <a:pt x="713" y="2189"/>
                  </a:lnTo>
                  <a:moveTo>
                    <a:pt x="806" y="2099"/>
                  </a:moveTo>
                  <a:lnTo>
                    <a:pt x="730" y="2172"/>
                  </a:lnTo>
                  <a:lnTo>
                    <a:pt x="746" y="2189"/>
                  </a:lnTo>
                  <a:lnTo>
                    <a:pt x="822" y="2116"/>
                  </a:lnTo>
                  <a:lnTo>
                    <a:pt x="806" y="2099"/>
                  </a:lnTo>
                  <a:moveTo>
                    <a:pt x="912" y="1990"/>
                  </a:moveTo>
                  <a:lnTo>
                    <a:pt x="839" y="2064"/>
                  </a:lnTo>
                  <a:lnTo>
                    <a:pt x="855" y="2082"/>
                  </a:lnTo>
                  <a:lnTo>
                    <a:pt x="928" y="2007"/>
                  </a:lnTo>
                  <a:lnTo>
                    <a:pt x="912" y="1990"/>
                  </a:lnTo>
                  <a:moveTo>
                    <a:pt x="1323" y="1579"/>
                  </a:moveTo>
                  <a:lnTo>
                    <a:pt x="928" y="1974"/>
                  </a:lnTo>
                  <a:lnTo>
                    <a:pt x="945" y="1990"/>
                  </a:lnTo>
                  <a:lnTo>
                    <a:pt x="1340" y="1598"/>
                  </a:lnTo>
                  <a:lnTo>
                    <a:pt x="1323" y="1579"/>
                  </a:lnTo>
                  <a:moveTo>
                    <a:pt x="1413" y="1489"/>
                  </a:moveTo>
                  <a:lnTo>
                    <a:pt x="1340" y="1562"/>
                  </a:lnTo>
                  <a:lnTo>
                    <a:pt x="1356" y="1579"/>
                  </a:lnTo>
                  <a:lnTo>
                    <a:pt x="1429" y="1506"/>
                  </a:lnTo>
                  <a:lnTo>
                    <a:pt x="1413" y="1489"/>
                  </a:lnTo>
                  <a:moveTo>
                    <a:pt x="1522" y="1383"/>
                  </a:moveTo>
                  <a:lnTo>
                    <a:pt x="1448" y="1456"/>
                  </a:lnTo>
                  <a:lnTo>
                    <a:pt x="1465" y="1473"/>
                  </a:lnTo>
                  <a:lnTo>
                    <a:pt x="1538" y="1399"/>
                  </a:lnTo>
                  <a:lnTo>
                    <a:pt x="1522" y="1383"/>
                  </a:lnTo>
                  <a:moveTo>
                    <a:pt x="1933" y="972"/>
                  </a:moveTo>
                  <a:lnTo>
                    <a:pt x="1538" y="1366"/>
                  </a:lnTo>
                  <a:lnTo>
                    <a:pt x="1555" y="1383"/>
                  </a:lnTo>
                  <a:lnTo>
                    <a:pt x="1949" y="988"/>
                  </a:lnTo>
                  <a:lnTo>
                    <a:pt x="1933" y="972"/>
                  </a:lnTo>
                  <a:moveTo>
                    <a:pt x="2023" y="882"/>
                  </a:moveTo>
                  <a:lnTo>
                    <a:pt x="1949" y="955"/>
                  </a:lnTo>
                  <a:lnTo>
                    <a:pt x="1966" y="972"/>
                  </a:lnTo>
                  <a:lnTo>
                    <a:pt x="2039" y="898"/>
                  </a:lnTo>
                  <a:lnTo>
                    <a:pt x="2023" y="882"/>
                  </a:lnTo>
                  <a:moveTo>
                    <a:pt x="2131" y="773"/>
                  </a:moveTo>
                  <a:lnTo>
                    <a:pt x="2056" y="846"/>
                  </a:lnTo>
                  <a:lnTo>
                    <a:pt x="2072" y="865"/>
                  </a:lnTo>
                  <a:lnTo>
                    <a:pt x="2148" y="790"/>
                  </a:lnTo>
                  <a:lnTo>
                    <a:pt x="2131" y="773"/>
                  </a:lnTo>
                  <a:moveTo>
                    <a:pt x="2543" y="362"/>
                  </a:moveTo>
                  <a:lnTo>
                    <a:pt x="2148" y="757"/>
                  </a:lnTo>
                  <a:lnTo>
                    <a:pt x="2164" y="773"/>
                  </a:lnTo>
                  <a:lnTo>
                    <a:pt x="2559" y="381"/>
                  </a:lnTo>
                  <a:lnTo>
                    <a:pt x="2543" y="362"/>
                  </a:lnTo>
                  <a:moveTo>
                    <a:pt x="2632" y="272"/>
                  </a:moveTo>
                  <a:lnTo>
                    <a:pt x="2559" y="345"/>
                  </a:lnTo>
                  <a:lnTo>
                    <a:pt x="2576" y="362"/>
                  </a:lnTo>
                  <a:lnTo>
                    <a:pt x="2649" y="289"/>
                  </a:lnTo>
                  <a:lnTo>
                    <a:pt x="2632" y="272"/>
                  </a:lnTo>
                  <a:moveTo>
                    <a:pt x="2739" y="166"/>
                  </a:moveTo>
                  <a:lnTo>
                    <a:pt x="2666" y="239"/>
                  </a:lnTo>
                  <a:lnTo>
                    <a:pt x="2682" y="255"/>
                  </a:lnTo>
                  <a:lnTo>
                    <a:pt x="2755" y="182"/>
                  </a:lnTo>
                  <a:lnTo>
                    <a:pt x="2739" y="166"/>
                  </a:lnTo>
                  <a:moveTo>
                    <a:pt x="2937" y="0"/>
                  </a:moveTo>
                  <a:lnTo>
                    <a:pt x="2904" y="0"/>
                  </a:lnTo>
                  <a:lnTo>
                    <a:pt x="2755" y="149"/>
                  </a:lnTo>
                  <a:lnTo>
                    <a:pt x="2774" y="166"/>
                  </a:lnTo>
                  <a:lnTo>
                    <a:pt x="293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8" name="Freeform 57" title=""/>
            <p:cNvSpPr>
              <a:spLocks noEditPoints="1"/>
            </p:cNvSpPr>
            <p:nvPr/>
          </p:nvSpPr>
          <p:spPr>
            <a:xfrm>
              <a:off x="0" y="0"/>
              <a:ext cx="6599238" cy="659288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157" h="4153">
                  <a:moveTo>
                    <a:pt x="104" y="4016"/>
                  </a:moveTo>
                  <a:lnTo>
                    <a:pt x="0" y="4120"/>
                  </a:lnTo>
                  <a:lnTo>
                    <a:pt x="0" y="4153"/>
                  </a:lnTo>
                  <a:lnTo>
                    <a:pt x="120" y="4032"/>
                  </a:lnTo>
                  <a:lnTo>
                    <a:pt x="104" y="4016"/>
                  </a:lnTo>
                  <a:close/>
                  <a:moveTo>
                    <a:pt x="196" y="3924"/>
                  </a:moveTo>
                  <a:lnTo>
                    <a:pt x="120" y="3999"/>
                  </a:lnTo>
                  <a:lnTo>
                    <a:pt x="137" y="4016"/>
                  </a:lnTo>
                  <a:lnTo>
                    <a:pt x="212" y="3940"/>
                  </a:lnTo>
                  <a:lnTo>
                    <a:pt x="196" y="3924"/>
                  </a:lnTo>
                  <a:close/>
                  <a:moveTo>
                    <a:pt x="302" y="3817"/>
                  </a:moveTo>
                  <a:lnTo>
                    <a:pt x="229" y="3891"/>
                  </a:lnTo>
                  <a:lnTo>
                    <a:pt x="245" y="3907"/>
                  </a:lnTo>
                  <a:lnTo>
                    <a:pt x="319" y="3834"/>
                  </a:lnTo>
                  <a:lnTo>
                    <a:pt x="302" y="3817"/>
                  </a:lnTo>
                  <a:close/>
                  <a:moveTo>
                    <a:pt x="713" y="3406"/>
                  </a:moveTo>
                  <a:lnTo>
                    <a:pt x="319" y="3801"/>
                  </a:lnTo>
                  <a:lnTo>
                    <a:pt x="335" y="3817"/>
                  </a:lnTo>
                  <a:lnTo>
                    <a:pt x="730" y="3423"/>
                  </a:lnTo>
                  <a:lnTo>
                    <a:pt x="713" y="3406"/>
                  </a:lnTo>
                  <a:close/>
                  <a:moveTo>
                    <a:pt x="803" y="3316"/>
                  </a:moveTo>
                  <a:lnTo>
                    <a:pt x="730" y="3389"/>
                  </a:lnTo>
                  <a:lnTo>
                    <a:pt x="746" y="3406"/>
                  </a:lnTo>
                  <a:lnTo>
                    <a:pt x="820" y="3333"/>
                  </a:lnTo>
                  <a:lnTo>
                    <a:pt x="803" y="3316"/>
                  </a:lnTo>
                  <a:close/>
                  <a:moveTo>
                    <a:pt x="912" y="3207"/>
                  </a:moveTo>
                  <a:lnTo>
                    <a:pt x="836" y="3283"/>
                  </a:lnTo>
                  <a:lnTo>
                    <a:pt x="855" y="3300"/>
                  </a:lnTo>
                  <a:lnTo>
                    <a:pt x="928" y="3226"/>
                  </a:lnTo>
                  <a:lnTo>
                    <a:pt x="912" y="3207"/>
                  </a:lnTo>
                  <a:close/>
                  <a:moveTo>
                    <a:pt x="1323" y="2799"/>
                  </a:moveTo>
                  <a:lnTo>
                    <a:pt x="928" y="3191"/>
                  </a:lnTo>
                  <a:lnTo>
                    <a:pt x="945" y="3207"/>
                  </a:lnTo>
                  <a:lnTo>
                    <a:pt x="1340" y="2815"/>
                  </a:lnTo>
                  <a:lnTo>
                    <a:pt x="1323" y="2799"/>
                  </a:lnTo>
                  <a:close/>
                  <a:moveTo>
                    <a:pt x="1413" y="2706"/>
                  </a:moveTo>
                  <a:lnTo>
                    <a:pt x="1340" y="2782"/>
                  </a:lnTo>
                  <a:lnTo>
                    <a:pt x="1356" y="2799"/>
                  </a:lnTo>
                  <a:lnTo>
                    <a:pt x="1429" y="2723"/>
                  </a:lnTo>
                  <a:lnTo>
                    <a:pt x="1413" y="2706"/>
                  </a:lnTo>
                  <a:close/>
                  <a:moveTo>
                    <a:pt x="1522" y="2600"/>
                  </a:moveTo>
                  <a:lnTo>
                    <a:pt x="1446" y="2673"/>
                  </a:lnTo>
                  <a:lnTo>
                    <a:pt x="1463" y="2690"/>
                  </a:lnTo>
                  <a:lnTo>
                    <a:pt x="1538" y="2617"/>
                  </a:lnTo>
                  <a:lnTo>
                    <a:pt x="1522" y="2600"/>
                  </a:lnTo>
                  <a:close/>
                  <a:moveTo>
                    <a:pt x="1933" y="2189"/>
                  </a:moveTo>
                  <a:lnTo>
                    <a:pt x="1538" y="2584"/>
                  </a:lnTo>
                  <a:lnTo>
                    <a:pt x="1555" y="2600"/>
                  </a:lnTo>
                  <a:lnTo>
                    <a:pt x="1949" y="2205"/>
                  </a:lnTo>
                  <a:lnTo>
                    <a:pt x="1933" y="2189"/>
                  </a:lnTo>
                  <a:close/>
                  <a:moveTo>
                    <a:pt x="2023" y="2099"/>
                  </a:moveTo>
                  <a:lnTo>
                    <a:pt x="1949" y="2172"/>
                  </a:lnTo>
                  <a:lnTo>
                    <a:pt x="1966" y="2189"/>
                  </a:lnTo>
                  <a:lnTo>
                    <a:pt x="2039" y="2116"/>
                  </a:lnTo>
                  <a:lnTo>
                    <a:pt x="2023" y="2099"/>
                  </a:lnTo>
                  <a:close/>
                  <a:moveTo>
                    <a:pt x="2129" y="1990"/>
                  </a:moveTo>
                  <a:lnTo>
                    <a:pt x="2056" y="2066"/>
                  </a:lnTo>
                  <a:lnTo>
                    <a:pt x="2072" y="2082"/>
                  </a:lnTo>
                  <a:lnTo>
                    <a:pt x="2146" y="2009"/>
                  </a:lnTo>
                  <a:lnTo>
                    <a:pt x="2129" y="1990"/>
                  </a:lnTo>
                  <a:close/>
                  <a:moveTo>
                    <a:pt x="2540" y="1581"/>
                  </a:moveTo>
                  <a:lnTo>
                    <a:pt x="2146" y="1974"/>
                  </a:lnTo>
                  <a:lnTo>
                    <a:pt x="2162" y="1990"/>
                  </a:lnTo>
                  <a:lnTo>
                    <a:pt x="2557" y="1598"/>
                  </a:lnTo>
                  <a:lnTo>
                    <a:pt x="2540" y="1581"/>
                  </a:lnTo>
                  <a:close/>
                  <a:moveTo>
                    <a:pt x="2632" y="1489"/>
                  </a:moveTo>
                  <a:lnTo>
                    <a:pt x="2557" y="1565"/>
                  </a:lnTo>
                  <a:lnTo>
                    <a:pt x="2573" y="1581"/>
                  </a:lnTo>
                  <a:lnTo>
                    <a:pt x="2649" y="1506"/>
                  </a:lnTo>
                  <a:lnTo>
                    <a:pt x="2632" y="1489"/>
                  </a:lnTo>
                  <a:close/>
                  <a:moveTo>
                    <a:pt x="2739" y="1383"/>
                  </a:moveTo>
                  <a:lnTo>
                    <a:pt x="2666" y="1456"/>
                  </a:lnTo>
                  <a:lnTo>
                    <a:pt x="2682" y="1473"/>
                  </a:lnTo>
                  <a:lnTo>
                    <a:pt x="2755" y="1399"/>
                  </a:lnTo>
                  <a:lnTo>
                    <a:pt x="2739" y="1383"/>
                  </a:lnTo>
                  <a:close/>
                  <a:moveTo>
                    <a:pt x="3150" y="972"/>
                  </a:moveTo>
                  <a:lnTo>
                    <a:pt x="2755" y="1366"/>
                  </a:lnTo>
                  <a:lnTo>
                    <a:pt x="2772" y="1383"/>
                  </a:lnTo>
                  <a:lnTo>
                    <a:pt x="3167" y="988"/>
                  </a:lnTo>
                  <a:lnTo>
                    <a:pt x="3150" y="972"/>
                  </a:lnTo>
                  <a:close/>
                  <a:moveTo>
                    <a:pt x="3240" y="882"/>
                  </a:moveTo>
                  <a:lnTo>
                    <a:pt x="3167" y="955"/>
                  </a:lnTo>
                  <a:lnTo>
                    <a:pt x="3183" y="972"/>
                  </a:lnTo>
                  <a:lnTo>
                    <a:pt x="3259" y="898"/>
                  </a:lnTo>
                  <a:lnTo>
                    <a:pt x="3240" y="882"/>
                  </a:lnTo>
                  <a:close/>
                  <a:moveTo>
                    <a:pt x="3349" y="773"/>
                  </a:moveTo>
                  <a:lnTo>
                    <a:pt x="3275" y="849"/>
                  </a:lnTo>
                  <a:lnTo>
                    <a:pt x="3292" y="865"/>
                  </a:lnTo>
                  <a:lnTo>
                    <a:pt x="3365" y="792"/>
                  </a:lnTo>
                  <a:lnTo>
                    <a:pt x="3349" y="773"/>
                  </a:lnTo>
                  <a:close/>
                  <a:moveTo>
                    <a:pt x="3760" y="364"/>
                  </a:moveTo>
                  <a:lnTo>
                    <a:pt x="3365" y="757"/>
                  </a:lnTo>
                  <a:lnTo>
                    <a:pt x="3382" y="773"/>
                  </a:lnTo>
                  <a:lnTo>
                    <a:pt x="3776" y="381"/>
                  </a:lnTo>
                  <a:lnTo>
                    <a:pt x="3760" y="364"/>
                  </a:lnTo>
                  <a:close/>
                  <a:moveTo>
                    <a:pt x="3850" y="272"/>
                  </a:moveTo>
                  <a:lnTo>
                    <a:pt x="3776" y="348"/>
                  </a:lnTo>
                  <a:lnTo>
                    <a:pt x="3793" y="364"/>
                  </a:lnTo>
                  <a:lnTo>
                    <a:pt x="3866" y="289"/>
                  </a:lnTo>
                  <a:lnTo>
                    <a:pt x="3850" y="272"/>
                  </a:lnTo>
                  <a:close/>
                  <a:moveTo>
                    <a:pt x="3958" y="166"/>
                  </a:moveTo>
                  <a:lnTo>
                    <a:pt x="3883" y="239"/>
                  </a:lnTo>
                  <a:lnTo>
                    <a:pt x="3899" y="255"/>
                  </a:lnTo>
                  <a:lnTo>
                    <a:pt x="3975" y="182"/>
                  </a:lnTo>
                  <a:lnTo>
                    <a:pt x="3958" y="166"/>
                  </a:lnTo>
                  <a:close/>
                  <a:moveTo>
                    <a:pt x="4157" y="0"/>
                  </a:moveTo>
                  <a:lnTo>
                    <a:pt x="4124" y="0"/>
                  </a:lnTo>
                  <a:lnTo>
                    <a:pt x="3975" y="149"/>
                  </a:lnTo>
                  <a:lnTo>
                    <a:pt x="3991" y="166"/>
                  </a:lnTo>
                  <a:lnTo>
                    <a:pt x="4157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79" name="Freeform 58" title=""/>
            <p:cNvSpPr>
              <a:spLocks noEditPoints="1"/>
            </p:cNvSpPr>
            <p:nvPr/>
          </p:nvSpPr>
          <p:spPr>
            <a:xfrm>
              <a:off x="0" y="0"/>
              <a:ext cx="6599238" cy="659288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157" h="4153">
                  <a:moveTo>
                    <a:pt x="104" y="4016"/>
                  </a:moveTo>
                  <a:lnTo>
                    <a:pt x="0" y="4120"/>
                  </a:lnTo>
                  <a:lnTo>
                    <a:pt x="0" y="4153"/>
                  </a:lnTo>
                  <a:lnTo>
                    <a:pt x="120" y="4032"/>
                  </a:lnTo>
                  <a:lnTo>
                    <a:pt x="104" y="4016"/>
                  </a:lnTo>
                  <a:moveTo>
                    <a:pt x="196" y="3924"/>
                  </a:moveTo>
                  <a:lnTo>
                    <a:pt x="120" y="3999"/>
                  </a:lnTo>
                  <a:lnTo>
                    <a:pt x="137" y="4016"/>
                  </a:lnTo>
                  <a:lnTo>
                    <a:pt x="212" y="3940"/>
                  </a:lnTo>
                  <a:lnTo>
                    <a:pt x="196" y="3924"/>
                  </a:lnTo>
                  <a:moveTo>
                    <a:pt x="302" y="3817"/>
                  </a:moveTo>
                  <a:lnTo>
                    <a:pt x="229" y="3891"/>
                  </a:lnTo>
                  <a:lnTo>
                    <a:pt x="245" y="3907"/>
                  </a:lnTo>
                  <a:lnTo>
                    <a:pt x="319" y="3834"/>
                  </a:lnTo>
                  <a:lnTo>
                    <a:pt x="302" y="3817"/>
                  </a:lnTo>
                  <a:moveTo>
                    <a:pt x="713" y="3406"/>
                  </a:moveTo>
                  <a:lnTo>
                    <a:pt x="319" y="3801"/>
                  </a:lnTo>
                  <a:lnTo>
                    <a:pt x="335" y="3817"/>
                  </a:lnTo>
                  <a:lnTo>
                    <a:pt x="730" y="3423"/>
                  </a:lnTo>
                  <a:lnTo>
                    <a:pt x="713" y="3406"/>
                  </a:lnTo>
                  <a:moveTo>
                    <a:pt x="803" y="3316"/>
                  </a:moveTo>
                  <a:lnTo>
                    <a:pt x="730" y="3389"/>
                  </a:lnTo>
                  <a:lnTo>
                    <a:pt x="746" y="3406"/>
                  </a:lnTo>
                  <a:lnTo>
                    <a:pt x="820" y="3333"/>
                  </a:lnTo>
                  <a:lnTo>
                    <a:pt x="803" y="3316"/>
                  </a:lnTo>
                  <a:moveTo>
                    <a:pt x="912" y="3207"/>
                  </a:moveTo>
                  <a:lnTo>
                    <a:pt x="836" y="3283"/>
                  </a:lnTo>
                  <a:lnTo>
                    <a:pt x="855" y="3300"/>
                  </a:lnTo>
                  <a:lnTo>
                    <a:pt x="928" y="3226"/>
                  </a:lnTo>
                  <a:lnTo>
                    <a:pt x="912" y="3207"/>
                  </a:lnTo>
                  <a:moveTo>
                    <a:pt x="1323" y="2799"/>
                  </a:moveTo>
                  <a:lnTo>
                    <a:pt x="928" y="3191"/>
                  </a:lnTo>
                  <a:lnTo>
                    <a:pt x="945" y="3207"/>
                  </a:lnTo>
                  <a:lnTo>
                    <a:pt x="1340" y="2815"/>
                  </a:lnTo>
                  <a:lnTo>
                    <a:pt x="1323" y="2799"/>
                  </a:lnTo>
                  <a:moveTo>
                    <a:pt x="1413" y="2706"/>
                  </a:moveTo>
                  <a:lnTo>
                    <a:pt x="1340" y="2782"/>
                  </a:lnTo>
                  <a:lnTo>
                    <a:pt x="1356" y="2799"/>
                  </a:lnTo>
                  <a:lnTo>
                    <a:pt x="1429" y="2723"/>
                  </a:lnTo>
                  <a:lnTo>
                    <a:pt x="1413" y="2706"/>
                  </a:lnTo>
                  <a:moveTo>
                    <a:pt x="1522" y="2600"/>
                  </a:moveTo>
                  <a:lnTo>
                    <a:pt x="1446" y="2673"/>
                  </a:lnTo>
                  <a:lnTo>
                    <a:pt x="1463" y="2690"/>
                  </a:lnTo>
                  <a:lnTo>
                    <a:pt x="1538" y="2617"/>
                  </a:lnTo>
                  <a:lnTo>
                    <a:pt x="1522" y="2600"/>
                  </a:lnTo>
                  <a:moveTo>
                    <a:pt x="1933" y="2189"/>
                  </a:moveTo>
                  <a:lnTo>
                    <a:pt x="1538" y="2584"/>
                  </a:lnTo>
                  <a:lnTo>
                    <a:pt x="1555" y="2600"/>
                  </a:lnTo>
                  <a:lnTo>
                    <a:pt x="1949" y="2205"/>
                  </a:lnTo>
                  <a:lnTo>
                    <a:pt x="1933" y="2189"/>
                  </a:lnTo>
                  <a:moveTo>
                    <a:pt x="2023" y="2099"/>
                  </a:moveTo>
                  <a:lnTo>
                    <a:pt x="1949" y="2172"/>
                  </a:lnTo>
                  <a:lnTo>
                    <a:pt x="1966" y="2189"/>
                  </a:lnTo>
                  <a:lnTo>
                    <a:pt x="2039" y="2116"/>
                  </a:lnTo>
                  <a:lnTo>
                    <a:pt x="2023" y="2099"/>
                  </a:lnTo>
                  <a:moveTo>
                    <a:pt x="2129" y="1990"/>
                  </a:moveTo>
                  <a:lnTo>
                    <a:pt x="2056" y="2066"/>
                  </a:lnTo>
                  <a:lnTo>
                    <a:pt x="2072" y="2082"/>
                  </a:lnTo>
                  <a:lnTo>
                    <a:pt x="2146" y="2009"/>
                  </a:lnTo>
                  <a:lnTo>
                    <a:pt x="2129" y="1990"/>
                  </a:lnTo>
                  <a:moveTo>
                    <a:pt x="2540" y="1581"/>
                  </a:moveTo>
                  <a:lnTo>
                    <a:pt x="2146" y="1974"/>
                  </a:lnTo>
                  <a:lnTo>
                    <a:pt x="2162" y="1990"/>
                  </a:lnTo>
                  <a:lnTo>
                    <a:pt x="2557" y="1598"/>
                  </a:lnTo>
                  <a:lnTo>
                    <a:pt x="2540" y="1581"/>
                  </a:lnTo>
                  <a:moveTo>
                    <a:pt x="2632" y="1489"/>
                  </a:moveTo>
                  <a:lnTo>
                    <a:pt x="2557" y="1565"/>
                  </a:lnTo>
                  <a:lnTo>
                    <a:pt x="2573" y="1581"/>
                  </a:lnTo>
                  <a:lnTo>
                    <a:pt x="2649" y="1506"/>
                  </a:lnTo>
                  <a:lnTo>
                    <a:pt x="2632" y="1489"/>
                  </a:lnTo>
                  <a:moveTo>
                    <a:pt x="2739" y="1383"/>
                  </a:moveTo>
                  <a:lnTo>
                    <a:pt x="2666" y="1456"/>
                  </a:lnTo>
                  <a:lnTo>
                    <a:pt x="2682" y="1473"/>
                  </a:lnTo>
                  <a:lnTo>
                    <a:pt x="2755" y="1399"/>
                  </a:lnTo>
                  <a:lnTo>
                    <a:pt x="2739" y="1383"/>
                  </a:lnTo>
                  <a:moveTo>
                    <a:pt x="3150" y="972"/>
                  </a:moveTo>
                  <a:lnTo>
                    <a:pt x="2755" y="1366"/>
                  </a:lnTo>
                  <a:lnTo>
                    <a:pt x="2772" y="1383"/>
                  </a:lnTo>
                  <a:lnTo>
                    <a:pt x="3167" y="988"/>
                  </a:lnTo>
                  <a:lnTo>
                    <a:pt x="3150" y="972"/>
                  </a:lnTo>
                  <a:moveTo>
                    <a:pt x="3240" y="882"/>
                  </a:moveTo>
                  <a:lnTo>
                    <a:pt x="3167" y="955"/>
                  </a:lnTo>
                  <a:lnTo>
                    <a:pt x="3183" y="972"/>
                  </a:lnTo>
                  <a:lnTo>
                    <a:pt x="3259" y="898"/>
                  </a:lnTo>
                  <a:lnTo>
                    <a:pt x="3240" y="882"/>
                  </a:lnTo>
                  <a:moveTo>
                    <a:pt x="3349" y="773"/>
                  </a:moveTo>
                  <a:lnTo>
                    <a:pt x="3275" y="849"/>
                  </a:lnTo>
                  <a:lnTo>
                    <a:pt x="3292" y="865"/>
                  </a:lnTo>
                  <a:lnTo>
                    <a:pt x="3365" y="792"/>
                  </a:lnTo>
                  <a:lnTo>
                    <a:pt x="3349" y="773"/>
                  </a:lnTo>
                  <a:moveTo>
                    <a:pt x="3760" y="364"/>
                  </a:moveTo>
                  <a:lnTo>
                    <a:pt x="3365" y="757"/>
                  </a:lnTo>
                  <a:lnTo>
                    <a:pt x="3382" y="773"/>
                  </a:lnTo>
                  <a:lnTo>
                    <a:pt x="3776" y="381"/>
                  </a:lnTo>
                  <a:lnTo>
                    <a:pt x="3760" y="364"/>
                  </a:lnTo>
                  <a:moveTo>
                    <a:pt x="3850" y="272"/>
                  </a:moveTo>
                  <a:lnTo>
                    <a:pt x="3776" y="348"/>
                  </a:lnTo>
                  <a:lnTo>
                    <a:pt x="3793" y="364"/>
                  </a:lnTo>
                  <a:lnTo>
                    <a:pt x="3866" y="289"/>
                  </a:lnTo>
                  <a:lnTo>
                    <a:pt x="3850" y="272"/>
                  </a:lnTo>
                  <a:moveTo>
                    <a:pt x="3958" y="166"/>
                  </a:moveTo>
                  <a:lnTo>
                    <a:pt x="3883" y="239"/>
                  </a:lnTo>
                  <a:lnTo>
                    <a:pt x="3899" y="255"/>
                  </a:lnTo>
                  <a:lnTo>
                    <a:pt x="3975" y="182"/>
                  </a:lnTo>
                  <a:lnTo>
                    <a:pt x="3958" y="166"/>
                  </a:lnTo>
                  <a:moveTo>
                    <a:pt x="4157" y="0"/>
                  </a:moveTo>
                  <a:lnTo>
                    <a:pt x="4124" y="0"/>
                  </a:lnTo>
                  <a:lnTo>
                    <a:pt x="3975" y="149"/>
                  </a:lnTo>
                  <a:lnTo>
                    <a:pt x="3991" y="166"/>
                  </a:lnTo>
                  <a:lnTo>
                    <a:pt x="415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0" name="Freeform 59" title=""/>
            <p:cNvSpPr>
              <a:spLocks noEditPoints="1"/>
            </p:cNvSpPr>
            <p:nvPr/>
          </p:nvSpPr>
          <p:spPr>
            <a:xfrm>
              <a:off x="0" y="0"/>
              <a:ext cx="8534400" cy="85248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376" h="5370">
                  <a:moveTo>
                    <a:pt x="104" y="5233"/>
                  </a:moveTo>
                  <a:lnTo>
                    <a:pt x="0" y="5337"/>
                  </a:lnTo>
                  <a:lnTo>
                    <a:pt x="0" y="5370"/>
                  </a:lnTo>
                  <a:lnTo>
                    <a:pt x="120" y="5250"/>
                  </a:lnTo>
                  <a:lnTo>
                    <a:pt x="104" y="5233"/>
                  </a:lnTo>
                  <a:close/>
                  <a:moveTo>
                    <a:pt x="193" y="5143"/>
                  </a:moveTo>
                  <a:lnTo>
                    <a:pt x="120" y="5216"/>
                  </a:lnTo>
                  <a:lnTo>
                    <a:pt x="137" y="5233"/>
                  </a:lnTo>
                  <a:lnTo>
                    <a:pt x="210" y="5160"/>
                  </a:lnTo>
                  <a:lnTo>
                    <a:pt x="193" y="5143"/>
                  </a:lnTo>
                  <a:close/>
                  <a:moveTo>
                    <a:pt x="302" y="5034"/>
                  </a:moveTo>
                  <a:lnTo>
                    <a:pt x="227" y="5108"/>
                  </a:lnTo>
                  <a:lnTo>
                    <a:pt x="243" y="5127"/>
                  </a:lnTo>
                  <a:lnTo>
                    <a:pt x="319" y="5051"/>
                  </a:lnTo>
                  <a:lnTo>
                    <a:pt x="302" y="5034"/>
                  </a:lnTo>
                  <a:close/>
                  <a:moveTo>
                    <a:pt x="713" y="4623"/>
                  </a:moveTo>
                  <a:lnTo>
                    <a:pt x="319" y="5018"/>
                  </a:lnTo>
                  <a:lnTo>
                    <a:pt x="335" y="5034"/>
                  </a:lnTo>
                  <a:lnTo>
                    <a:pt x="730" y="4642"/>
                  </a:lnTo>
                  <a:lnTo>
                    <a:pt x="713" y="4623"/>
                  </a:lnTo>
                  <a:close/>
                  <a:moveTo>
                    <a:pt x="803" y="4533"/>
                  </a:moveTo>
                  <a:lnTo>
                    <a:pt x="730" y="4607"/>
                  </a:lnTo>
                  <a:lnTo>
                    <a:pt x="746" y="4623"/>
                  </a:lnTo>
                  <a:lnTo>
                    <a:pt x="820" y="4550"/>
                  </a:lnTo>
                  <a:lnTo>
                    <a:pt x="803" y="4533"/>
                  </a:lnTo>
                  <a:close/>
                  <a:moveTo>
                    <a:pt x="910" y="4427"/>
                  </a:moveTo>
                  <a:lnTo>
                    <a:pt x="836" y="4500"/>
                  </a:lnTo>
                  <a:lnTo>
                    <a:pt x="853" y="4517"/>
                  </a:lnTo>
                  <a:lnTo>
                    <a:pt x="928" y="4444"/>
                  </a:lnTo>
                  <a:lnTo>
                    <a:pt x="910" y="4427"/>
                  </a:lnTo>
                  <a:close/>
                  <a:moveTo>
                    <a:pt x="1321" y="4016"/>
                  </a:moveTo>
                  <a:lnTo>
                    <a:pt x="928" y="4411"/>
                  </a:lnTo>
                  <a:lnTo>
                    <a:pt x="945" y="4427"/>
                  </a:lnTo>
                  <a:lnTo>
                    <a:pt x="1340" y="4032"/>
                  </a:lnTo>
                  <a:lnTo>
                    <a:pt x="1321" y="4016"/>
                  </a:lnTo>
                  <a:close/>
                  <a:moveTo>
                    <a:pt x="1413" y="3926"/>
                  </a:moveTo>
                  <a:lnTo>
                    <a:pt x="1340" y="3999"/>
                  </a:lnTo>
                  <a:lnTo>
                    <a:pt x="1356" y="4016"/>
                  </a:lnTo>
                  <a:lnTo>
                    <a:pt x="1429" y="3943"/>
                  </a:lnTo>
                  <a:lnTo>
                    <a:pt x="1413" y="3926"/>
                  </a:lnTo>
                  <a:close/>
                  <a:moveTo>
                    <a:pt x="1519" y="3817"/>
                  </a:moveTo>
                  <a:lnTo>
                    <a:pt x="1446" y="3891"/>
                  </a:lnTo>
                  <a:lnTo>
                    <a:pt x="1463" y="3909"/>
                  </a:lnTo>
                  <a:lnTo>
                    <a:pt x="1536" y="3834"/>
                  </a:lnTo>
                  <a:lnTo>
                    <a:pt x="1519" y="3817"/>
                  </a:lnTo>
                  <a:close/>
                  <a:moveTo>
                    <a:pt x="1931" y="3406"/>
                  </a:moveTo>
                  <a:lnTo>
                    <a:pt x="1536" y="3801"/>
                  </a:lnTo>
                  <a:lnTo>
                    <a:pt x="1552" y="3817"/>
                  </a:lnTo>
                  <a:lnTo>
                    <a:pt x="1947" y="3425"/>
                  </a:lnTo>
                  <a:lnTo>
                    <a:pt x="1931" y="3406"/>
                  </a:lnTo>
                  <a:close/>
                  <a:moveTo>
                    <a:pt x="2023" y="3316"/>
                  </a:moveTo>
                  <a:lnTo>
                    <a:pt x="1947" y="3389"/>
                  </a:lnTo>
                  <a:lnTo>
                    <a:pt x="1964" y="3406"/>
                  </a:lnTo>
                  <a:lnTo>
                    <a:pt x="2039" y="3333"/>
                  </a:lnTo>
                  <a:lnTo>
                    <a:pt x="2023" y="3316"/>
                  </a:lnTo>
                  <a:close/>
                  <a:moveTo>
                    <a:pt x="2129" y="3210"/>
                  </a:moveTo>
                  <a:lnTo>
                    <a:pt x="2056" y="3283"/>
                  </a:lnTo>
                  <a:lnTo>
                    <a:pt x="2072" y="3300"/>
                  </a:lnTo>
                  <a:lnTo>
                    <a:pt x="2146" y="3226"/>
                  </a:lnTo>
                  <a:lnTo>
                    <a:pt x="2129" y="3210"/>
                  </a:lnTo>
                  <a:close/>
                  <a:moveTo>
                    <a:pt x="2540" y="2799"/>
                  </a:moveTo>
                  <a:lnTo>
                    <a:pt x="2146" y="3193"/>
                  </a:lnTo>
                  <a:lnTo>
                    <a:pt x="2162" y="3210"/>
                  </a:lnTo>
                  <a:lnTo>
                    <a:pt x="2557" y="2815"/>
                  </a:lnTo>
                  <a:lnTo>
                    <a:pt x="2540" y="2799"/>
                  </a:lnTo>
                  <a:close/>
                  <a:moveTo>
                    <a:pt x="2630" y="2709"/>
                  </a:moveTo>
                  <a:lnTo>
                    <a:pt x="2557" y="2782"/>
                  </a:lnTo>
                  <a:lnTo>
                    <a:pt x="2573" y="2799"/>
                  </a:lnTo>
                  <a:lnTo>
                    <a:pt x="2647" y="2725"/>
                  </a:lnTo>
                  <a:lnTo>
                    <a:pt x="2630" y="2709"/>
                  </a:lnTo>
                  <a:close/>
                  <a:moveTo>
                    <a:pt x="2739" y="2600"/>
                  </a:moveTo>
                  <a:lnTo>
                    <a:pt x="2666" y="2676"/>
                  </a:lnTo>
                  <a:lnTo>
                    <a:pt x="2682" y="2692"/>
                  </a:lnTo>
                  <a:lnTo>
                    <a:pt x="2755" y="2617"/>
                  </a:lnTo>
                  <a:lnTo>
                    <a:pt x="2739" y="2600"/>
                  </a:lnTo>
                  <a:close/>
                  <a:moveTo>
                    <a:pt x="3150" y="2189"/>
                  </a:moveTo>
                  <a:lnTo>
                    <a:pt x="2755" y="2584"/>
                  </a:lnTo>
                  <a:lnTo>
                    <a:pt x="2772" y="2600"/>
                  </a:lnTo>
                  <a:lnTo>
                    <a:pt x="3167" y="2208"/>
                  </a:lnTo>
                  <a:lnTo>
                    <a:pt x="3150" y="2189"/>
                  </a:lnTo>
                  <a:close/>
                  <a:moveTo>
                    <a:pt x="3240" y="2099"/>
                  </a:moveTo>
                  <a:lnTo>
                    <a:pt x="3167" y="2172"/>
                  </a:lnTo>
                  <a:lnTo>
                    <a:pt x="3183" y="2189"/>
                  </a:lnTo>
                  <a:lnTo>
                    <a:pt x="3256" y="2116"/>
                  </a:lnTo>
                  <a:lnTo>
                    <a:pt x="3240" y="2099"/>
                  </a:lnTo>
                  <a:close/>
                  <a:moveTo>
                    <a:pt x="3349" y="1993"/>
                  </a:moveTo>
                  <a:lnTo>
                    <a:pt x="3273" y="2066"/>
                  </a:lnTo>
                  <a:lnTo>
                    <a:pt x="3289" y="2082"/>
                  </a:lnTo>
                  <a:lnTo>
                    <a:pt x="3365" y="2009"/>
                  </a:lnTo>
                  <a:lnTo>
                    <a:pt x="3349" y="1993"/>
                  </a:lnTo>
                  <a:close/>
                  <a:moveTo>
                    <a:pt x="3760" y="1581"/>
                  </a:moveTo>
                  <a:lnTo>
                    <a:pt x="3365" y="1976"/>
                  </a:lnTo>
                  <a:lnTo>
                    <a:pt x="3382" y="1993"/>
                  </a:lnTo>
                  <a:lnTo>
                    <a:pt x="3776" y="1598"/>
                  </a:lnTo>
                  <a:lnTo>
                    <a:pt x="3760" y="1581"/>
                  </a:lnTo>
                  <a:close/>
                  <a:moveTo>
                    <a:pt x="3850" y="1492"/>
                  </a:moveTo>
                  <a:lnTo>
                    <a:pt x="3776" y="1565"/>
                  </a:lnTo>
                  <a:lnTo>
                    <a:pt x="3793" y="1581"/>
                  </a:lnTo>
                  <a:lnTo>
                    <a:pt x="3866" y="1508"/>
                  </a:lnTo>
                  <a:lnTo>
                    <a:pt x="3850" y="1492"/>
                  </a:lnTo>
                  <a:close/>
                  <a:moveTo>
                    <a:pt x="3956" y="1383"/>
                  </a:moveTo>
                  <a:lnTo>
                    <a:pt x="3883" y="1458"/>
                  </a:lnTo>
                  <a:lnTo>
                    <a:pt x="3899" y="1475"/>
                  </a:lnTo>
                  <a:lnTo>
                    <a:pt x="3972" y="1399"/>
                  </a:lnTo>
                  <a:lnTo>
                    <a:pt x="3956" y="1383"/>
                  </a:lnTo>
                  <a:close/>
                  <a:moveTo>
                    <a:pt x="4367" y="974"/>
                  </a:moveTo>
                  <a:lnTo>
                    <a:pt x="3972" y="1366"/>
                  </a:lnTo>
                  <a:lnTo>
                    <a:pt x="3991" y="1383"/>
                  </a:lnTo>
                  <a:lnTo>
                    <a:pt x="4384" y="990"/>
                  </a:lnTo>
                  <a:lnTo>
                    <a:pt x="4367" y="974"/>
                  </a:lnTo>
                  <a:close/>
                  <a:moveTo>
                    <a:pt x="4459" y="882"/>
                  </a:moveTo>
                  <a:lnTo>
                    <a:pt x="4384" y="955"/>
                  </a:lnTo>
                  <a:lnTo>
                    <a:pt x="4403" y="974"/>
                  </a:lnTo>
                  <a:lnTo>
                    <a:pt x="4476" y="898"/>
                  </a:lnTo>
                  <a:lnTo>
                    <a:pt x="4459" y="882"/>
                  </a:lnTo>
                  <a:close/>
                  <a:moveTo>
                    <a:pt x="4566" y="775"/>
                  </a:moveTo>
                  <a:lnTo>
                    <a:pt x="4492" y="849"/>
                  </a:lnTo>
                  <a:lnTo>
                    <a:pt x="4509" y="865"/>
                  </a:lnTo>
                  <a:lnTo>
                    <a:pt x="4582" y="792"/>
                  </a:lnTo>
                  <a:lnTo>
                    <a:pt x="4566" y="775"/>
                  </a:lnTo>
                  <a:close/>
                  <a:moveTo>
                    <a:pt x="4977" y="364"/>
                  </a:moveTo>
                  <a:lnTo>
                    <a:pt x="4582" y="759"/>
                  </a:lnTo>
                  <a:lnTo>
                    <a:pt x="4599" y="775"/>
                  </a:lnTo>
                  <a:lnTo>
                    <a:pt x="4993" y="381"/>
                  </a:lnTo>
                  <a:lnTo>
                    <a:pt x="4977" y="364"/>
                  </a:lnTo>
                  <a:close/>
                  <a:moveTo>
                    <a:pt x="5069" y="274"/>
                  </a:moveTo>
                  <a:lnTo>
                    <a:pt x="4993" y="348"/>
                  </a:lnTo>
                  <a:lnTo>
                    <a:pt x="5010" y="364"/>
                  </a:lnTo>
                  <a:lnTo>
                    <a:pt x="5086" y="291"/>
                  </a:lnTo>
                  <a:lnTo>
                    <a:pt x="5069" y="274"/>
                  </a:lnTo>
                  <a:close/>
                  <a:moveTo>
                    <a:pt x="5175" y="166"/>
                  </a:moveTo>
                  <a:lnTo>
                    <a:pt x="5102" y="241"/>
                  </a:lnTo>
                  <a:lnTo>
                    <a:pt x="5119" y="258"/>
                  </a:lnTo>
                  <a:lnTo>
                    <a:pt x="5192" y="182"/>
                  </a:lnTo>
                  <a:lnTo>
                    <a:pt x="5175" y="166"/>
                  </a:lnTo>
                  <a:close/>
                  <a:moveTo>
                    <a:pt x="5376" y="0"/>
                  </a:moveTo>
                  <a:lnTo>
                    <a:pt x="5341" y="0"/>
                  </a:lnTo>
                  <a:lnTo>
                    <a:pt x="5192" y="149"/>
                  </a:lnTo>
                  <a:lnTo>
                    <a:pt x="5208" y="166"/>
                  </a:lnTo>
                  <a:lnTo>
                    <a:pt x="537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1" name="Freeform 60" title=""/>
            <p:cNvSpPr>
              <a:spLocks noEditPoints="1"/>
            </p:cNvSpPr>
            <p:nvPr/>
          </p:nvSpPr>
          <p:spPr>
            <a:xfrm>
              <a:off x="0" y="0"/>
              <a:ext cx="8534400" cy="85248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376" h="5370">
                  <a:moveTo>
                    <a:pt x="104" y="5233"/>
                  </a:moveTo>
                  <a:lnTo>
                    <a:pt x="0" y="5337"/>
                  </a:lnTo>
                  <a:lnTo>
                    <a:pt x="0" y="5370"/>
                  </a:lnTo>
                  <a:lnTo>
                    <a:pt x="120" y="5250"/>
                  </a:lnTo>
                  <a:lnTo>
                    <a:pt x="104" y="5233"/>
                  </a:lnTo>
                  <a:moveTo>
                    <a:pt x="193" y="5143"/>
                  </a:moveTo>
                  <a:lnTo>
                    <a:pt x="120" y="5216"/>
                  </a:lnTo>
                  <a:lnTo>
                    <a:pt x="137" y="5233"/>
                  </a:lnTo>
                  <a:lnTo>
                    <a:pt x="210" y="5160"/>
                  </a:lnTo>
                  <a:lnTo>
                    <a:pt x="193" y="5143"/>
                  </a:lnTo>
                  <a:moveTo>
                    <a:pt x="302" y="5034"/>
                  </a:moveTo>
                  <a:lnTo>
                    <a:pt x="227" y="5108"/>
                  </a:lnTo>
                  <a:lnTo>
                    <a:pt x="243" y="5127"/>
                  </a:lnTo>
                  <a:lnTo>
                    <a:pt x="319" y="5051"/>
                  </a:lnTo>
                  <a:lnTo>
                    <a:pt x="302" y="5034"/>
                  </a:lnTo>
                  <a:moveTo>
                    <a:pt x="713" y="4623"/>
                  </a:moveTo>
                  <a:lnTo>
                    <a:pt x="319" y="5018"/>
                  </a:lnTo>
                  <a:lnTo>
                    <a:pt x="335" y="5034"/>
                  </a:lnTo>
                  <a:lnTo>
                    <a:pt x="730" y="4642"/>
                  </a:lnTo>
                  <a:lnTo>
                    <a:pt x="713" y="4623"/>
                  </a:lnTo>
                  <a:moveTo>
                    <a:pt x="803" y="4533"/>
                  </a:moveTo>
                  <a:lnTo>
                    <a:pt x="730" y="4607"/>
                  </a:lnTo>
                  <a:lnTo>
                    <a:pt x="746" y="4623"/>
                  </a:lnTo>
                  <a:lnTo>
                    <a:pt x="820" y="4550"/>
                  </a:lnTo>
                  <a:lnTo>
                    <a:pt x="803" y="4533"/>
                  </a:lnTo>
                  <a:moveTo>
                    <a:pt x="910" y="4427"/>
                  </a:moveTo>
                  <a:lnTo>
                    <a:pt x="836" y="4500"/>
                  </a:lnTo>
                  <a:lnTo>
                    <a:pt x="853" y="4517"/>
                  </a:lnTo>
                  <a:lnTo>
                    <a:pt x="928" y="4444"/>
                  </a:lnTo>
                  <a:lnTo>
                    <a:pt x="910" y="4427"/>
                  </a:lnTo>
                  <a:moveTo>
                    <a:pt x="1321" y="4016"/>
                  </a:moveTo>
                  <a:lnTo>
                    <a:pt x="928" y="4411"/>
                  </a:lnTo>
                  <a:lnTo>
                    <a:pt x="945" y="4427"/>
                  </a:lnTo>
                  <a:lnTo>
                    <a:pt x="1340" y="4032"/>
                  </a:lnTo>
                  <a:lnTo>
                    <a:pt x="1321" y="4016"/>
                  </a:lnTo>
                  <a:moveTo>
                    <a:pt x="1413" y="3926"/>
                  </a:moveTo>
                  <a:lnTo>
                    <a:pt x="1340" y="3999"/>
                  </a:lnTo>
                  <a:lnTo>
                    <a:pt x="1356" y="4016"/>
                  </a:lnTo>
                  <a:lnTo>
                    <a:pt x="1429" y="3943"/>
                  </a:lnTo>
                  <a:lnTo>
                    <a:pt x="1413" y="3926"/>
                  </a:lnTo>
                  <a:moveTo>
                    <a:pt x="1519" y="3817"/>
                  </a:moveTo>
                  <a:lnTo>
                    <a:pt x="1446" y="3891"/>
                  </a:lnTo>
                  <a:lnTo>
                    <a:pt x="1463" y="3909"/>
                  </a:lnTo>
                  <a:lnTo>
                    <a:pt x="1536" y="3834"/>
                  </a:lnTo>
                  <a:lnTo>
                    <a:pt x="1519" y="3817"/>
                  </a:lnTo>
                  <a:moveTo>
                    <a:pt x="1931" y="3406"/>
                  </a:moveTo>
                  <a:lnTo>
                    <a:pt x="1536" y="3801"/>
                  </a:lnTo>
                  <a:lnTo>
                    <a:pt x="1552" y="3817"/>
                  </a:lnTo>
                  <a:lnTo>
                    <a:pt x="1947" y="3425"/>
                  </a:lnTo>
                  <a:lnTo>
                    <a:pt x="1931" y="3406"/>
                  </a:lnTo>
                  <a:moveTo>
                    <a:pt x="2023" y="3316"/>
                  </a:moveTo>
                  <a:lnTo>
                    <a:pt x="1947" y="3389"/>
                  </a:lnTo>
                  <a:lnTo>
                    <a:pt x="1964" y="3406"/>
                  </a:lnTo>
                  <a:lnTo>
                    <a:pt x="2039" y="3333"/>
                  </a:lnTo>
                  <a:lnTo>
                    <a:pt x="2023" y="3316"/>
                  </a:lnTo>
                  <a:moveTo>
                    <a:pt x="2129" y="3210"/>
                  </a:moveTo>
                  <a:lnTo>
                    <a:pt x="2056" y="3283"/>
                  </a:lnTo>
                  <a:lnTo>
                    <a:pt x="2072" y="3300"/>
                  </a:lnTo>
                  <a:lnTo>
                    <a:pt x="2146" y="3226"/>
                  </a:lnTo>
                  <a:lnTo>
                    <a:pt x="2129" y="3210"/>
                  </a:lnTo>
                  <a:moveTo>
                    <a:pt x="2540" y="2799"/>
                  </a:moveTo>
                  <a:lnTo>
                    <a:pt x="2146" y="3193"/>
                  </a:lnTo>
                  <a:lnTo>
                    <a:pt x="2162" y="3210"/>
                  </a:lnTo>
                  <a:lnTo>
                    <a:pt x="2557" y="2815"/>
                  </a:lnTo>
                  <a:lnTo>
                    <a:pt x="2540" y="2799"/>
                  </a:lnTo>
                  <a:moveTo>
                    <a:pt x="2630" y="2709"/>
                  </a:moveTo>
                  <a:lnTo>
                    <a:pt x="2557" y="2782"/>
                  </a:lnTo>
                  <a:lnTo>
                    <a:pt x="2573" y="2799"/>
                  </a:lnTo>
                  <a:lnTo>
                    <a:pt x="2647" y="2725"/>
                  </a:lnTo>
                  <a:lnTo>
                    <a:pt x="2630" y="2709"/>
                  </a:lnTo>
                  <a:moveTo>
                    <a:pt x="2739" y="2600"/>
                  </a:moveTo>
                  <a:lnTo>
                    <a:pt x="2666" y="2676"/>
                  </a:lnTo>
                  <a:lnTo>
                    <a:pt x="2682" y="2692"/>
                  </a:lnTo>
                  <a:lnTo>
                    <a:pt x="2755" y="2617"/>
                  </a:lnTo>
                  <a:lnTo>
                    <a:pt x="2739" y="2600"/>
                  </a:lnTo>
                  <a:moveTo>
                    <a:pt x="3150" y="2189"/>
                  </a:moveTo>
                  <a:lnTo>
                    <a:pt x="2755" y="2584"/>
                  </a:lnTo>
                  <a:lnTo>
                    <a:pt x="2772" y="2600"/>
                  </a:lnTo>
                  <a:lnTo>
                    <a:pt x="3167" y="2208"/>
                  </a:lnTo>
                  <a:lnTo>
                    <a:pt x="3150" y="2189"/>
                  </a:lnTo>
                  <a:moveTo>
                    <a:pt x="3240" y="2099"/>
                  </a:moveTo>
                  <a:lnTo>
                    <a:pt x="3167" y="2172"/>
                  </a:lnTo>
                  <a:lnTo>
                    <a:pt x="3183" y="2189"/>
                  </a:lnTo>
                  <a:lnTo>
                    <a:pt x="3256" y="2116"/>
                  </a:lnTo>
                  <a:lnTo>
                    <a:pt x="3240" y="2099"/>
                  </a:lnTo>
                  <a:moveTo>
                    <a:pt x="3349" y="1993"/>
                  </a:moveTo>
                  <a:lnTo>
                    <a:pt x="3273" y="2066"/>
                  </a:lnTo>
                  <a:lnTo>
                    <a:pt x="3289" y="2082"/>
                  </a:lnTo>
                  <a:lnTo>
                    <a:pt x="3365" y="2009"/>
                  </a:lnTo>
                  <a:lnTo>
                    <a:pt x="3349" y="1993"/>
                  </a:lnTo>
                  <a:moveTo>
                    <a:pt x="3760" y="1581"/>
                  </a:moveTo>
                  <a:lnTo>
                    <a:pt x="3365" y="1976"/>
                  </a:lnTo>
                  <a:lnTo>
                    <a:pt x="3382" y="1993"/>
                  </a:lnTo>
                  <a:lnTo>
                    <a:pt x="3776" y="1598"/>
                  </a:lnTo>
                  <a:lnTo>
                    <a:pt x="3760" y="1581"/>
                  </a:lnTo>
                  <a:moveTo>
                    <a:pt x="3850" y="1492"/>
                  </a:moveTo>
                  <a:lnTo>
                    <a:pt x="3776" y="1565"/>
                  </a:lnTo>
                  <a:lnTo>
                    <a:pt x="3793" y="1581"/>
                  </a:lnTo>
                  <a:lnTo>
                    <a:pt x="3866" y="1508"/>
                  </a:lnTo>
                  <a:lnTo>
                    <a:pt x="3850" y="1492"/>
                  </a:lnTo>
                  <a:moveTo>
                    <a:pt x="3956" y="1383"/>
                  </a:moveTo>
                  <a:lnTo>
                    <a:pt x="3883" y="1458"/>
                  </a:lnTo>
                  <a:lnTo>
                    <a:pt x="3899" y="1475"/>
                  </a:lnTo>
                  <a:lnTo>
                    <a:pt x="3972" y="1399"/>
                  </a:lnTo>
                  <a:lnTo>
                    <a:pt x="3956" y="1383"/>
                  </a:lnTo>
                  <a:moveTo>
                    <a:pt x="4367" y="974"/>
                  </a:moveTo>
                  <a:lnTo>
                    <a:pt x="3972" y="1366"/>
                  </a:lnTo>
                  <a:lnTo>
                    <a:pt x="3991" y="1383"/>
                  </a:lnTo>
                  <a:lnTo>
                    <a:pt x="4384" y="990"/>
                  </a:lnTo>
                  <a:lnTo>
                    <a:pt x="4367" y="974"/>
                  </a:lnTo>
                  <a:moveTo>
                    <a:pt x="4459" y="882"/>
                  </a:moveTo>
                  <a:lnTo>
                    <a:pt x="4384" y="955"/>
                  </a:lnTo>
                  <a:lnTo>
                    <a:pt x="4403" y="974"/>
                  </a:lnTo>
                  <a:lnTo>
                    <a:pt x="4476" y="898"/>
                  </a:lnTo>
                  <a:lnTo>
                    <a:pt x="4459" y="882"/>
                  </a:lnTo>
                  <a:moveTo>
                    <a:pt x="4566" y="775"/>
                  </a:moveTo>
                  <a:lnTo>
                    <a:pt x="4492" y="849"/>
                  </a:lnTo>
                  <a:lnTo>
                    <a:pt x="4509" y="865"/>
                  </a:lnTo>
                  <a:lnTo>
                    <a:pt x="4582" y="792"/>
                  </a:lnTo>
                  <a:lnTo>
                    <a:pt x="4566" y="775"/>
                  </a:lnTo>
                  <a:moveTo>
                    <a:pt x="4977" y="364"/>
                  </a:moveTo>
                  <a:lnTo>
                    <a:pt x="4582" y="759"/>
                  </a:lnTo>
                  <a:lnTo>
                    <a:pt x="4599" y="775"/>
                  </a:lnTo>
                  <a:lnTo>
                    <a:pt x="4993" y="381"/>
                  </a:lnTo>
                  <a:lnTo>
                    <a:pt x="4977" y="364"/>
                  </a:lnTo>
                  <a:moveTo>
                    <a:pt x="5069" y="274"/>
                  </a:moveTo>
                  <a:lnTo>
                    <a:pt x="4993" y="348"/>
                  </a:lnTo>
                  <a:lnTo>
                    <a:pt x="5010" y="364"/>
                  </a:lnTo>
                  <a:lnTo>
                    <a:pt x="5086" y="291"/>
                  </a:lnTo>
                  <a:lnTo>
                    <a:pt x="5069" y="274"/>
                  </a:lnTo>
                  <a:moveTo>
                    <a:pt x="5175" y="166"/>
                  </a:moveTo>
                  <a:lnTo>
                    <a:pt x="5102" y="241"/>
                  </a:lnTo>
                  <a:lnTo>
                    <a:pt x="5119" y="258"/>
                  </a:lnTo>
                  <a:lnTo>
                    <a:pt x="5192" y="182"/>
                  </a:lnTo>
                  <a:lnTo>
                    <a:pt x="5175" y="166"/>
                  </a:lnTo>
                  <a:moveTo>
                    <a:pt x="5376" y="0"/>
                  </a:moveTo>
                  <a:lnTo>
                    <a:pt x="5341" y="0"/>
                  </a:lnTo>
                  <a:lnTo>
                    <a:pt x="5192" y="149"/>
                  </a:lnTo>
                  <a:lnTo>
                    <a:pt x="5208" y="166"/>
                  </a:lnTo>
                  <a:lnTo>
                    <a:pt x="537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2" name="Freeform 61" title=""/>
            <p:cNvSpPr>
              <a:spLocks noEditPoints="1"/>
            </p:cNvSpPr>
            <p:nvPr/>
          </p:nvSpPr>
          <p:spPr>
            <a:xfrm>
              <a:off x="0" y="1654175"/>
              <a:ext cx="8756650" cy="880268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45">
                  <a:moveTo>
                    <a:pt x="104" y="5408"/>
                  </a:moveTo>
                  <a:lnTo>
                    <a:pt x="0" y="5512"/>
                  </a:lnTo>
                  <a:lnTo>
                    <a:pt x="0" y="5545"/>
                  </a:lnTo>
                  <a:lnTo>
                    <a:pt x="120" y="5425"/>
                  </a:lnTo>
                  <a:lnTo>
                    <a:pt x="104" y="5408"/>
                  </a:lnTo>
                  <a:close/>
                  <a:moveTo>
                    <a:pt x="193" y="5318"/>
                  </a:moveTo>
                  <a:lnTo>
                    <a:pt x="120" y="5392"/>
                  </a:lnTo>
                  <a:lnTo>
                    <a:pt x="137" y="5408"/>
                  </a:lnTo>
                  <a:lnTo>
                    <a:pt x="210" y="5335"/>
                  </a:lnTo>
                  <a:lnTo>
                    <a:pt x="193" y="5318"/>
                  </a:lnTo>
                  <a:close/>
                  <a:moveTo>
                    <a:pt x="300" y="5210"/>
                  </a:moveTo>
                  <a:lnTo>
                    <a:pt x="227" y="5285"/>
                  </a:lnTo>
                  <a:lnTo>
                    <a:pt x="243" y="5302"/>
                  </a:lnTo>
                  <a:lnTo>
                    <a:pt x="316" y="5229"/>
                  </a:lnTo>
                  <a:lnTo>
                    <a:pt x="300" y="5210"/>
                  </a:lnTo>
                  <a:close/>
                  <a:moveTo>
                    <a:pt x="711" y="4801"/>
                  </a:moveTo>
                  <a:lnTo>
                    <a:pt x="316" y="5193"/>
                  </a:lnTo>
                  <a:lnTo>
                    <a:pt x="335" y="5210"/>
                  </a:lnTo>
                  <a:lnTo>
                    <a:pt x="728" y="4817"/>
                  </a:lnTo>
                  <a:lnTo>
                    <a:pt x="711" y="4801"/>
                  </a:lnTo>
                  <a:close/>
                  <a:moveTo>
                    <a:pt x="803" y="4709"/>
                  </a:moveTo>
                  <a:lnTo>
                    <a:pt x="728" y="4784"/>
                  </a:lnTo>
                  <a:lnTo>
                    <a:pt x="746" y="4801"/>
                  </a:lnTo>
                  <a:lnTo>
                    <a:pt x="820" y="4725"/>
                  </a:lnTo>
                  <a:lnTo>
                    <a:pt x="803" y="4709"/>
                  </a:lnTo>
                  <a:close/>
                  <a:moveTo>
                    <a:pt x="910" y="4602"/>
                  </a:moveTo>
                  <a:lnTo>
                    <a:pt x="836" y="4676"/>
                  </a:lnTo>
                  <a:lnTo>
                    <a:pt x="853" y="4692"/>
                  </a:lnTo>
                  <a:lnTo>
                    <a:pt x="926" y="4619"/>
                  </a:lnTo>
                  <a:lnTo>
                    <a:pt x="910" y="4602"/>
                  </a:lnTo>
                  <a:close/>
                  <a:moveTo>
                    <a:pt x="1321" y="4191"/>
                  </a:moveTo>
                  <a:lnTo>
                    <a:pt x="926" y="4586"/>
                  </a:lnTo>
                  <a:lnTo>
                    <a:pt x="943" y="4602"/>
                  </a:lnTo>
                  <a:lnTo>
                    <a:pt x="1337" y="4208"/>
                  </a:lnTo>
                  <a:lnTo>
                    <a:pt x="1321" y="4191"/>
                  </a:lnTo>
                  <a:close/>
                  <a:moveTo>
                    <a:pt x="1413" y="4101"/>
                  </a:moveTo>
                  <a:lnTo>
                    <a:pt x="1337" y="4174"/>
                  </a:lnTo>
                  <a:lnTo>
                    <a:pt x="1354" y="4191"/>
                  </a:lnTo>
                  <a:lnTo>
                    <a:pt x="1429" y="4118"/>
                  </a:lnTo>
                  <a:lnTo>
                    <a:pt x="1413" y="4101"/>
                  </a:lnTo>
                  <a:close/>
                  <a:moveTo>
                    <a:pt x="1519" y="3992"/>
                  </a:moveTo>
                  <a:lnTo>
                    <a:pt x="1446" y="4068"/>
                  </a:lnTo>
                  <a:lnTo>
                    <a:pt x="1463" y="4085"/>
                  </a:lnTo>
                  <a:lnTo>
                    <a:pt x="1536" y="4011"/>
                  </a:lnTo>
                  <a:lnTo>
                    <a:pt x="1519" y="3992"/>
                  </a:lnTo>
                  <a:close/>
                  <a:moveTo>
                    <a:pt x="1931" y="3584"/>
                  </a:moveTo>
                  <a:lnTo>
                    <a:pt x="1536" y="3976"/>
                  </a:lnTo>
                  <a:lnTo>
                    <a:pt x="1552" y="3992"/>
                  </a:lnTo>
                  <a:lnTo>
                    <a:pt x="1947" y="3600"/>
                  </a:lnTo>
                  <a:lnTo>
                    <a:pt x="1931" y="3584"/>
                  </a:lnTo>
                  <a:close/>
                  <a:moveTo>
                    <a:pt x="2020" y="3491"/>
                  </a:moveTo>
                  <a:lnTo>
                    <a:pt x="1947" y="3567"/>
                  </a:lnTo>
                  <a:lnTo>
                    <a:pt x="1964" y="3584"/>
                  </a:lnTo>
                  <a:lnTo>
                    <a:pt x="2037" y="3508"/>
                  </a:lnTo>
                  <a:lnTo>
                    <a:pt x="2020" y="3491"/>
                  </a:lnTo>
                  <a:close/>
                  <a:moveTo>
                    <a:pt x="2129" y="3385"/>
                  </a:moveTo>
                  <a:lnTo>
                    <a:pt x="2053" y="3458"/>
                  </a:lnTo>
                  <a:lnTo>
                    <a:pt x="2072" y="3475"/>
                  </a:lnTo>
                  <a:lnTo>
                    <a:pt x="2146" y="3402"/>
                  </a:lnTo>
                  <a:lnTo>
                    <a:pt x="2129" y="3385"/>
                  </a:lnTo>
                  <a:close/>
                  <a:moveTo>
                    <a:pt x="2540" y="2974"/>
                  </a:moveTo>
                  <a:lnTo>
                    <a:pt x="2146" y="3369"/>
                  </a:lnTo>
                  <a:lnTo>
                    <a:pt x="2162" y="3385"/>
                  </a:lnTo>
                  <a:lnTo>
                    <a:pt x="2557" y="2990"/>
                  </a:lnTo>
                  <a:lnTo>
                    <a:pt x="2540" y="2974"/>
                  </a:lnTo>
                  <a:close/>
                  <a:moveTo>
                    <a:pt x="2630" y="2884"/>
                  </a:moveTo>
                  <a:lnTo>
                    <a:pt x="2557" y="2957"/>
                  </a:lnTo>
                  <a:lnTo>
                    <a:pt x="2573" y="2974"/>
                  </a:lnTo>
                  <a:lnTo>
                    <a:pt x="2647" y="2901"/>
                  </a:lnTo>
                  <a:lnTo>
                    <a:pt x="2630" y="2884"/>
                  </a:lnTo>
                  <a:close/>
                  <a:moveTo>
                    <a:pt x="2739" y="2778"/>
                  </a:moveTo>
                  <a:lnTo>
                    <a:pt x="2663" y="2851"/>
                  </a:lnTo>
                  <a:lnTo>
                    <a:pt x="2680" y="2867"/>
                  </a:lnTo>
                  <a:lnTo>
                    <a:pt x="2755" y="2794"/>
                  </a:lnTo>
                  <a:lnTo>
                    <a:pt x="2739" y="2778"/>
                  </a:lnTo>
                  <a:close/>
                  <a:moveTo>
                    <a:pt x="3150" y="2366"/>
                  </a:moveTo>
                  <a:lnTo>
                    <a:pt x="2755" y="2759"/>
                  </a:lnTo>
                  <a:lnTo>
                    <a:pt x="2772" y="2778"/>
                  </a:lnTo>
                  <a:lnTo>
                    <a:pt x="3167" y="2383"/>
                  </a:lnTo>
                  <a:lnTo>
                    <a:pt x="3150" y="2366"/>
                  </a:lnTo>
                  <a:close/>
                  <a:moveTo>
                    <a:pt x="3240" y="2274"/>
                  </a:moveTo>
                  <a:lnTo>
                    <a:pt x="3167" y="2350"/>
                  </a:lnTo>
                  <a:lnTo>
                    <a:pt x="3183" y="2366"/>
                  </a:lnTo>
                  <a:lnTo>
                    <a:pt x="3256" y="2291"/>
                  </a:lnTo>
                  <a:lnTo>
                    <a:pt x="3240" y="2274"/>
                  </a:lnTo>
                  <a:close/>
                  <a:moveTo>
                    <a:pt x="3346" y="2168"/>
                  </a:moveTo>
                  <a:lnTo>
                    <a:pt x="3273" y="2241"/>
                  </a:lnTo>
                  <a:lnTo>
                    <a:pt x="3289" y="2258"/>
                  </a:lnTo>
                  <a:lnTo>
                    <a:pt x="3363" y="2184"/>
                  </a:lnTo>
                  <a:lnTo>
                    <a:pt x="3346" y="2168"/>
                  </a:lnTo>
                  <a:close/>
                  <a:moveTo>
                    <a:pt x="3757" y="1757"/>
                  </a:moveTo>
                  <a:lnTo>
                    <a:pt x="3363" y="2151"/>
                  </a:lnTo>
                  <a:lnTo>
                    <a:pt x="3379" y="2168"/>
                  </a:lnTo>
                  <a:lnTo>
                    <a:pt x="3774" y="1773"/>
                  </a:lnTo>
                  <a:lnTo>
                    <a:pt x="3757" y="1757"/>
                  </a:lnTo>
                  <a:close/>
                  <a:moveTo>
                    <a:pt x="3850" y="1667"/>
                  </a:moveTo>
                  <a:lnTo>
                    <a:pt x="3774" y="1740"/>
                  </a:lnTo>
                  <a:lnTo>
                    <a:pt x="3790" y="1757"/>
                  </a:lnTo>
                  <a:lnTo>
                    <a:pt x="3866" y="1683"/>
                  </a:lnTo>
                  <a:lnTo>
                    <a:pt x="3850" y="1667"/>
                  </a:lnTo>
                  <a:close/>
                  <a:moveTo>
                    <a:pt x="3956" y="1560"/>
                  </a:moveTo>
                  <a:lnTo>
                    <a:pt x="3883" y="1634"/>
                  </a:lnTo>
                  <a:lnTo>
                    <a:pt x="3899" y="1650"/>
                  </a:lnTo>
                  <a:lnTo>
                    <a:pt x="3972" y="1577"/>
                  </a:lnTo>
                  <a:lnTo>
                    <a:pt x="3956" y="1560"/>
                  </a:lnTo>
                  <a:close/>
                  <a:moveTo>
                    <a:pt x="4367" y="1149"/>
                  </a:moveTo>
                  <a:lnTo>
                    <a:pt x="3972" y="1542"/>
                  </a:lnTo>
                  <a:lnTo>
                    <a:pt x="3989" y="1560"/>
                  </a:lnTo>
                  <a:lnTo>
                    <a:pt x="4384" y="1166"/>
                  </a:lnTo>
                  <a:lnTo>
                    <a:pt x="4367" y="1149"/>
                  </a:lnTo>
                  <a:close/>
                  <a:moveTo>
                    <a:pt x="4457" y="1057"/>
                  </a:moveTo>
                  <a:lnTo>
                    <a:pt x="4384" y="1133"/>
                  </a:lnTo>
                  <a:lnTo>
                    <a:pt x="4400" y="1149"/>
                  </a:lnTo>
                  <a:lnTo>
                    <a:pt x="4476" y="1076"/>
                  </a:lnTo>
                  <a:lnTo>
                    <a:pt x="4457" y="1057"/>
                  </a:lnTo>
                  <a:close/>
                  <a:moveTo>
                    <a:pt x="4566" y="951"/>
                  </a:moveTo>
                  <a:lnTo>
                    <a:pt x="4492" y="1024"/>
                  </a:lnTo>
                  <a:lnTo>
                    <a:pt x="4509" y="1040"/>
                  </a:lnTo>
                  <a:lnTo>
                    <a:pt x="4582" y="967"/>
                  </a:lnTo>
                  <a:lnTo>
                    <a:pt x="4566" y="951"/>
                  </a:lnTo>
                  <a:close/>
                  <a:moveTo>
                    <a:pt x="4977" y="539"/>
                  </a:moveTo>
                  <a:lnTo>
                    <a:pt x="4582" y="934"/>
                  </a:lnTo>
                  <a:lnTo>
                    <a:pt x="4599" y="951"/>
                  </a:lnTo>
                  <a:lnTo>
                    <a:pt x="4993" y="556"/>
                  </a:lnTo>
                  <a:lnTo>
                    <a:pt x="4977" y="539"/>
                  </a:lnTo>
                  <a:close/>
                  <a:moveTo>
                    <a:pt x="5067" y="450"/>
                  </a:moveTo>
                  <a:lnTo>
                    <a:pt x="4993" y="523"/>
                  </a:lnTo>
                  <a:lnTo>
                    <a:pt x="5010" y="539"/>
                  </a:lnTo>
                  <a:lnTo>
                    <a:pt x="5083" y="466"/>
                  </a:lnTo>
                  <a:lnTo>
                    <a:pt x="5067" y="450"/>
                  </a:lnTo>
                  <a:close/>
                  <a:moveTo>
                    <a:pt x="5175" y="343"/>
                  </a:moveTo>
                  <a:lnTo>
                    <a:pt x="5100" y="416"/>
                  </a:lnTo>
                  <a:lnTo>
                    <a:pt x="5116" y="433"/>
                  </a:lnTo>
                  <a:lnTo>
                    <a:pt x="5192" y="360"/>
                  </a:lnTo>
                  <a:lnTo>
                    <a:pt x="5175" y="343"/>
                  </a:lnTo>
                  <a:close/>
                  <a:moveTo>
                    <a:pt x="5516" y="0"/>
                  </a:moveTo>
                  <a:lnTo>
                    <a:pt x="5192" y="324"/>
                  </a:lnTo>
                  <a:lnTo>
                    <a:pt x="5208" y="343"/>
                  </a:lnTo>
                  <a:lnTo>
                    <a:pt x="5516" y="36"/>
                  </a:lnTo>
                  <a:lnTo>
                    <a:pt x="551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3" name="Freeform 62" title=""/>
            <p:cNvSpPr>
              <a:spLocks noEditPoints="1"/>
            </p:cNvSpPr>
            <p:nvPr/>
          </p:nvSpPr>
          <p:spPr>
            <a:xfrm>
              <a:off x="0" y="1654175"/>
              <a:ext cx="8756650" cy="880268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45">
                  <a:moveTo>
                    <a:pt x="104" y="5408"/>
                  </a:moveTo>
                  <a:lnTo>
                    <a:pt x="0" y="5512"/>
                  </a:lnTo>
                  <a:lnTo>
                    <a:pt x="0" y="5545"/>
                  </a:lnTo>
                  <a:lnTo>
                    <a:pt x="120" y="5425"/>
                  </a:lnTo>
                  <a:lnTo>
                    <a:pt x="104" y="5408"/>
                  </a:lnTo>
                  <a:moveTo>
                    <a:pt x="193" y="5318"/>
                  </a:moveTo>
                  <a:lnTo>
                    <a:pt x="120" y="5392"/>
                  </a:lnTo>
                  <a:lnTo>
                    <a:pt x="137" y="5408"/>
                  </a:lnTo>
                  <a:lnTo>
                    <a:pt x="210" y="5335"/>
                  </a:lnTo>
                  <a:lnTo>
                    <a:pt x="193" y="5318"/>
                  </a:lnTo>
                  <a:moveTo>
                    <a:pt x="300" y="5210"/>
                  </a:moveTo>
                  <a:lnTo>
                    <a:pt x="227" y="5285"/>
                  </a:lnTo>
                  <a:lnTo>
                    <a:pt x="243" y="5302"/>
                  </a:lnTo>
                  <a:lnTo>
                    <a:pt x="316" y="5229"/>
                  </a:lnTo>
                  <a:lnTo>
                    <a:pt x="300" y="5210"/>
                  </a:lnTo>
                  <a:moveTo>
                    <a:pt x="711" y="4801"/>
                  </a:moveTo>
                  <a:lnTo>
                    <a:pt x="316" y="5193"/>
                  </a:lnTo>
                  <a:lnTo>
                    <a:pt x="335" y="5210"/>
                  </a:lnTo>
                  <a:lnTo>
                    <a:pt x="728" y="4817"/>
                  </a:lnTo>
                  <a:lnTo>
                    <a:pt x="711" y="4801"/>
                  </a:lnTo>
                  <a:moveTo>
                    <a:pt x="803" y="4709"/>
                  </a:moveTo>
                  <a:lnTo>
                    <a:pt x="728" y="4784"/>
                  </a:lnTo>
                  <a:lnTo>
                    <a:pt x="746" y="4801"/>
                  </a:lnTo>
                  <a:lnTo>
                    <a:pt x="820" y="4725"/>
                  </a:lnTo>
                  <a:lnTo>
                    <a:pt x="803" y="4709"/>
                  </a:lnTo>
                  <a:moveTo>
                    <a:pt x="910" y="4602"/>
                  </a:moveTo>
                  <a:lnTo>
                    <a:pt x="836" y="4676"/>
                  </a:lnTo>
                  <a:lnTo>
                    <a:pt x="853" y="4692"/>
                  </a:lnTo>
                  <a:lnTo>
                    <a:pt x="926" y="4619"/>
                  </a:lnTo>
                  <a:lnTo>
                    <a:pt x="910" y="4602"/>
                  </a:lnTo>
                  <a:moveTo>
                    <a:pt x="1321" y="4191"/>
                  </a:moveTo>
                  <a:lnTo>
                    <a:pt x="926" y="4586"/>
                  </a:lnTo>
                  <a:lnTo>
                    <a:pt x="943" y="4602"/>
                  </a:lnTo>
                  <a:lnTo>
                    <a:pt x="1337" y="4208"/>
                  </a:lnTo>
                  <a:lnTo>
                    <a:pt x="1321" y="4191"/>
                  </a:lnTo>
                  <a:moveTo>
                    <a:pt x="1413" y="4101"/>
                  </a:moveTo>
                  <a:lnTo>
                    <a:pt x="1337" y="4174"/>
                  </a:lnTo>
                  <a:lnTo>
                    <a:pt x="1354" y="4191"/>
                  </a:lnTo>
                  <a:lnTo>
                    <a:pt x="1429" y="4118"/>
                  </a:lnTo>
                  <a:lnTo>
                    <a:pt x="1413" y="4101"/>
                  </a:lnTo>
                  <a:moveTo>
                    <a:pt x="1519" y="3992"/>
                  </a:moveTo>
                  <a:lnTo>
                    <a:pt x="1446" y="4068"/>
                  </a:lnTo>
                  <a:lnTo>
                    <a:pt x="1463" y="4085"/>
                  </a:lnTo>
                  <a:lnTo>
                    <a:pt x="1536" y="4011"/>
                  </a:lnTo>
                  <a:lnTo>
                    <a:pt x="1519" y="3992"/>
                  </a:lnTo>
                  <a:moveTo>
                    <a:pt x="1931" y="3584"/>
                  </a:moveTo>
                  <a:lnTo>
                    <a:pt x="1536" y="3976"/>
                  </a:lnTo>
                  <a:lnTo>
                    <a:pt x="1552" y="3992"/>
                  </a:lnTo>
                  <a:lnTo>
                    <a:pt x="1947" y="3600"/>
                  </a:lnTo>
                  <a:lnTo>
                    <a:pt x="1931" y="3584"/>
                  </a:lnTo>
                  <a:moveTo>
                    <a:pt x="2020" y="3491"/>
                  </a:moveTo>
                  <a:lnTo>
                    <a:pt x="1947" y="3567"/>
                  </a:lnTo>
                  <a:lnTo>
                    <a:pt x="1964" y="3584"/>
                  </a:lnTo>
                  <a:lnTo>
                    <a:pt x="2037" y="3508"/>
                  </a:lnTo>
                  <a:lnTo>
                    <a:pt x="2020" y="3491"/>
                  </a:lnTo>
                  <a:moveTo>
                    <a:pt x="2129" y="3385"/>
                  </a:moveTo>
                  <a:lnTo>
                    <a:pt x="2053" y="3458"/>
                  </a:lnTo>
                  <a:lnTo>
                    <a:pt x="2072" y="3475"/>
                  </a:lnTo>
                  <a:lnTo>
                    <a:pt x="2146" y="3402"/>
                  </a:lnTo>
                  <a:lnTo>
                    <a:pt x="2129" y="3385"/>
                  </a:lnTo>
                  <a:moveTo>
                    <a:pt x="2540" y="2974"/>
                  </a:moveTo>
                  <a:lnTo>
                    <a:pt x="2146" y="3369"/>
                  </a:lnTo>
                  <a:lnTo>
                    <a:pt x="2162" y="3385"/>
                  </a:lnTo>
                  <a:lnTo>
                    <a:pt x="2557" y="2990"/>
                  </a:lnTo>
                  <a:lnTo>
                    <a:pt x="2540" y="2974"/>
                  </a:lnTo>
                  <a:moveTo>
                    <a:pt x="2630" y="2884"/>
                  </a:moveTo>
                  <a:lnTo>
                    <a:pt x="2557" y="2957"/>
                  </a:lnTo>
                  <a:lnTo>
                    <a:pt x="2573" y="2974"/>
                  </a:lnTo>
                  <a:lnTo>
                    <a:pt x="2647" y="2901"/>
                  </a:lnTo>
                  <a:lnTo>
                    <a:pt x="2630" y="2884"/>
                  </a:lnTo>
                  <a:moveTo>
                    <a:pt x="2739" y="2778"/>
                  </a:moveTo>
                  <a:lnTo>
                    <a:pt x="2663" y="2851"/>
                  </a:lnTo>
                  <a:lnTo>
                    <a:pt x="2680" y="2867"/>
                  </a:lnTo>
                  <a:lnTo>
                    <a:pt x="2755" y="2794"/>
                  </a:lnTo>
                  <a:lnTo>
                    <a:pt x="2739" y="2778"/>
                  </a:lnTo>
                  <a:moveTo>
                    <a:pt x="3150" y="2366"/>
                  </a:moveTo>
                  <a:lnTo>
                    <a:pt x="2755" y="2759"/>
                  </a:lnTo>
                  <a:lnTo>
                    <a:pt x="2772" y="2778"/>
                  </a:lnTo>
                  <a:lnTo>
                    <a:pt x="3167" y="2383"/>
                  </a:lnTo>
                  <a:lnTo>
                    <a:pt x="3150" y="2366"/>
                  </a:lnTo>
                  <a:moveTo>
                    <a:pt x="3240" y="2274"/>
                  </a:moveTo>
                  <a:lnTo>
                    <a:pt x="3167" y="2350"/>
                  </a:lnTo>
                  <a:lnTo>
                    <a:pt x="3183" y="2366"/>
                  </a:lnTo>
                  <a:lnTo>
                    <a:pt x="3256" y="2291"/>
                  </a:lnTo>
                  <a:lnTo>
                    <a:pt x="3240" y="2274"/>
                  </a:lnTo>
                  <a:moveTo>
                    <a:pt x="3346" y="2168"/>
                  </a:moveTo>
                  <a:lnTo>
                    <a:pt x="3273" y="2241"/>
                  </a:lnTo>
                  <a:lnTo>
                    <a:pt x="3289" y="2258"/>
                  </a:lnTo>
                  <a:lnTo>
                    <a:pt x="3363" y="2184"/>
                  </a:lnTo>
                  <a:lnTo>
                    <a:pt x="3346" y="2168"/>
                  </a:lnTo>
                  <a:moveTo>
                    <a:pt x="3757" y="1757"/>
                  </a:moveTo>
                  <a:lnTo>
                    <a:pt x="3363" y="2151"/>
                  </a:lnTo>
                  <a:lnTo>
                    <a:pt x="3379" y="2168"/>
                  </a:lnTo>
                  <a:lnTo>
                    <a:pt x="3774" y="1773"/>
                  </a:lnTo>
                  <a:lnTo>
                    <a:pt x="3757" y="1757"/>
                  </a:lnTo>
                  <a:moveTo>
                    <a:pt x="3850" y="1667"/>
                  </a:moveTo>
                  <a:lnTo>
                    <a:pt x="3774" y="1740"/>
                  </a:lnTo>
                  <a:lnTo>
                    <a:pt x="3790" y="1757"/>
                  </a:lnTo>
                  <a:lnTo>
                    <a:pt x="3866" y="1683"/>
                  </a:lnTo>
                  <a:lnTo>
                    <a:pt x="3850" y="1667"/>
                  </a:lnTo>
                  <a:moveTo>
                    <a:pt x="3956" y="1560"/>
                  </a:moveTo>
                  <a:lnTo>
                    <a:pt x="3883" y="1634"/>
                  </a:lnTo>
                  <a:lnTo>
                    <a:pt x="3899" y="1650"/>
                  </a:lnTo>
                  <a:lnTo>
                    <a:pt x="3972" y="1577"/>
                  </a:lnTo>
                  <a:lnTo>
                    <a:pt x="3956" y="1560"/>
                  </a:lnTo>
                  <a:moveTo>
                    <a:pt x="4367" y="1149"/>
                  </a:moveTo>
                  <a:lnTo>
                    <a:pt x="3972" y="1542"/>
                  </a:lnTo>
                  <a:lnTo>
                    <a:pt x="3989" y="1560"/>
                  </a:lnTo>
                  <a:lnTo>
                    <a:pt x="4384" y="1166"/>
                  </a:lnTo>
                  <a:lnTo>
                    <a:pt x="4367" y="1149"/>
                  </a:lnTo>
                  <a:moveTo>
                    <a:pt x="4457" y="1057"/>
                  </a:moveTo>
                  <a:lnTo>
                    <a:pt x="4384" y="1133"/>
                  </a:lnTo>
                  <a:lnTo>
                    <a:pt x="4400" y="1149"/>
                  </a:lnTo>
                  <a:lnTo>
                    <a:pt x="4476" y="1076"/>
                  </a:lnTo>
                  <a:lnTo>
                    <a:pt x="4457" y="1057"/>
                  </a:lnTo>
                  <a:moveTo>
                    <a:pt x="4566" y="951"/>
                  </a:moveTo>
                  <a:lnTo>
                    <a:pt x="4492" y="1024"/>
                  </a:lnTo>
                  <a:lnTo>
                    <a:pt x="4509" y="1040"/>
                  </a:lnTo>
                  <a:lnTo>
                    <a:pt x="4582" y="967"/>
                  </a:lnTo>
                  <a:lnTo>
                    <a:pt x="4566" y="951"/>
                  </a:lnTo>
                  <a:moveTo>
                    <a:pt x="4977" y="539"/>
                  </a:moveTo>
                  <a:lnTo>
                    <a:pt x="4582" y="934"/>
                  </a:lnTo>
                  <a:lnTo>
                    <a:pt x="4599" y="951"/>
                  </a:lnTo>
                  <a:lnTo>
                    <a:pt x="4993" y="556"/>
                  </a:lnTo>
                  <a:lnTo>
                    <a:pt x="4977" y="539"/>
                  </a:lnTo>
                  <a:moveTo>
                    <a:pt x="5067" y="450"/>
                  </a:moveTo>
                  <a:lnTo>
                    <a:pt x="4993" y="523"/>
                  </a:lnTo>
                  <a:lnTo>
                    <a:pt x="5010" y="539"/>
                  </a:lnTo>
                  <a:lnTo>
                    <a:pt x="5083" y="466"/>
                  </a:lnTo>
                  <a:lnTo>
                    <a:pt x="5067" y="450"/>
                  </a:lnTo>
                  <a:moveTo>
                    <a:pt x="5175" y="343"/>
                  </a:moveTo>
                  <a:lnTo>
                    <a:pt x="5100" y="416"/>
                  </a:lnTo>
                  <a:lnTo>
                    <a:pt x="5116" y="433"/>
                  </a:lnTo>
                  <a:lnTo>
                    <a:pt x="5192" y="360"/>
                  </a:lnTo>
                  <a:lnTo>
                    <a:pt x="5175" y="343"/>
                  </a:lnTo>
                  <a:moveTo>
                    <a:pt x="5516" y="0"/>
                  </a:moveTo>
                  <a:lnTo>
                    <a:pt x="5192" y="324"/>
                  </a:lnTo>
                  <a:lnTo>
                    <a:pt x="5208" y="343"/>
                  </a:lnTo>
                  <a:lnTo>
                    <a:pt x="5516" y="36"/>
                  </a:lnTo>
                  <a:lnTo>
                    <a:pt x="55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4" name="Freeform 63" title=""/>
            <p:cNvSpPr>
              <a:spLocks noEditPoints="1"/>
            </p:cNvSpPr>
            <p:nvPr/>
          </p:nvSpPr>
          <p:spPr>
            <a:xfrm>
              <a:off x="0" y="3587750"/>
              <a:ext cx="8756650" cy="880268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45">
                  <a:moveTo>
                    <a:pt x="101" y="5407"/>
                  </a:moveTo>
                  <a:lnTo>
                    <a:pt x="0" y="5511"/>
                  </a:lnTo>
                  <a:lnTo>
                    <a:pt x="0" y="5545"/>
                  </a:lnTo>
                  <a:lnTo>
                    <a:pt x="118" y="5426"/>
                  </a:lnTo>
                  <a:lnTo>
                    <a:pt x="101" y="5407"/>
                  </a:lnTo>
                  <a:close/>
                  <a:moveTo>
                    <a:pt x="193" y="5318"/>
                  </a:moveTo>
                  <a:lnTo>
                    <a:pt x="118" y="5391"/>
                  </a:lnTo>
                  <a:lnTo>
                    <a:pt x="134" y="5407"/>
                  </a:lnTo>
                  <a:lnTo>
                    <a:pt x="210" y="5334"/>
                  </a:lnTo>
                  <a:lnTo>
                    <a:pt x="193" y="5318"/>
                  </a:lnTo>
                  <a:close/>
                  <a:moveTo>
                    <a:pt x="300" y="5211"/>
                  </a:moveTo>
                  <a:lnTo>
                    <a:pt x="227" y="5285"/>
                  </a:lnTo>
                  <a:lnTo>
                    <a:pt x="243" y="5301"/>
                  </a:lnTo>
                  <a:lnTo>
                    <a:pt x="316" y="5228"/>
                  </a:lnTo>
                  <a:lnTo>
                    <a:pt x="300" y="5211"/>
                  </a:lnTo>
                  <a:close/>
                  <a:moveTo>
                    <a:pt x="711" y="4800"/>
                  </a:moveTo>
                  <a:lnTo>
                    <a:pt x="316" y="5195"/>
                  </a:lnTo>
                  <a:lnTo>
                    <a:pt x="333" y="5211"/>
                  </a:lnTo>
                  <a:lnTo>
                    <a:pt x="728" y="4817"/>
                  </a:lnTo>
                  <a:lnTo>
                    <a:pt x="711" y="4800"/>
                  </a:lnTo>
                  <a:close/>
                  <a:moveTo>
                    <a:pt x="801" y="4710"/>
                  </a:moveTo>
                  <a:lnTo>
                    <a:pt x="728" y="4783"/>
                  </a:lnTo>
                  <a:lnTo>
                    <a:pt x="744" y="4800"/>
                  </a:lnTo>
                  <a:lnTo>
                    <a:pt x="820" y="4727"/>
                  </a:lnTo>
                  <a:lnTo>
                    <a:pt x="801" y="4710"/>
                  </a:lnTo>
                  <a:close/>
                  <a:moveTo>
                    <a:pt x="910" y="4601"/>
                  </a:moveTo>
                  <a:lnTo>
                    <a:pt x="836" y="4677"/>
                  </a:lnTo>
                  <a:lnTo>
                    <a:pt x="853" y="4694"/>
                  </a:lnTo>
                  <a:lnTo>
                    <a:pt x="926" y="4618"/>
                  </a:lnTo>
                  <a:lnTo>
                    <a:pt x="910" y="4601"/>
                  </a:lnTo>
                  <a:close/>
                  <a:moveTo>
                    <a:pt x="1321" y="4190"/>
                  </a:moveTo>
                  <a:lnTo>
                    <a:pt x="926" y="4585"/>
                  </a:lnTo>
                  <a:lnTo>
                    <a:pt x="943" y="4601"/>
                  </a:lnTo>
                  <a:lnTo>
                    <a:pt x="1337" y="4209"/>
                  </a:lnTo>
                  <a:lnTo>
                    <a:pt x="1321" y="4190"/>
                  </a:lnTo>
                  <a:close/>
                  <a:moveTo>
                    <a:pt x="1411" y="4100"/>
                  </a:moveTo>
                  <a:lnTo>
                    <a:pt x="1337" y="4174"/>
                  </a:lnTo>
                  <a:lnTo>
                    <a:pt x="1354" y="4190"/>
                  </a:lnTo>
                  <a:lnTo>
                    <a:pt x="1427" y="4117"/>
                  </a:lnTo>
                  <a:lnTo>
                    <a:pt x="1411" y="4100"/>
                  </a:lnTo>
                  <a:close/>
                  <a:moveTo>
                    <a:pt x="1519" y="3994"/>
                  </a:moveTo>
                  <a:lnTo>
                    <a:pt x="1444" y="4067"/>
                  </a:lnTo>
                  <a:lnTo>
                    <a:pt x="1460" y="4084"/>
                  </a:lnTo>
                  <a:lnTo>
                    <a:pt x="1536" y="4011"/>
                  </a:lnTo>
                  <a:lnTo>
                    <a:pt x="1519" y="3994"/>
                  </a:lnTo>
                  <a:close/>
                  <a:moveTo>
                    <a:pt x="1931" y="3583"/>
                  </a:moveTo>
                  <a:lnTo>
                    <a:pt x="1536" y="3978"/>
                  </a:lnTo>
                  <a:lnTo>
                    <a:pt x="1552" y="3994"/>
                  </a:lnTo>
                  <a:lnTo>
                    <a:pt x="1947" y="3599"/>
                  </a:lnTo>
                  <a:lnTo>
                    <a:pt x="1931" y="3583"/>
                  </a:lnTo>
                  <a:close/>
                  <a:moveTo>
                    <a:pt x="2020" y="3493"/>
                  </a:moveTo>
                  <a:lnTo>
                    <a:pt x="1947" y="3566"/>
                  </a:lnTo>
                  <a:lnTo>
                    <a:pt x="1964" y="3583"/>
                  </a:lnTo>
                  <a:lnTo>
                    <a:pt x="2037" y="3510"/>
                  </a:lnTo>
                  <a:lnTo>
                    <a:pt x="2020" y="3493"/>
                  </a:lnTo>
                  <a:close/>
                  <a:moveTo>
                    <a:pt x="2127" y="3384"/>
                  </a:moveTo>
                  <a:lnTo>
                    <a:pt x="2053" y="3460"/>
                  </a:lnTo>
                  <a:lnTo>
                    <a:pt x="2070" y="3476"/>
                  </a:lnTo>
                  <a:lnTo>
                    <a:pt x="2146" y="3401"/>
                  </a:lnTo>
                  <a:lnTo>
                    <a:pt x="2127" y="3384"/>
                  </a:lnTo>
                  <a:close/>
                  <a:moveTo>
                    <a:pt x="2538" y="2975"/>
                  </a:moveTo>
                  <a:lnTo>
                    <a:pt x="2146" y="3368"/>
                  </a:lnTo>
                  <a:lnTo>
                    <a:pt x="2162" y="3384"/>
                  </a:lnTo>
                  <a:lnTo>
                    <a:pt x="2557" y="2992"/>
                  </a:lnTo>
                  <a:lnTo>
                    <a:pt x="2538" y="2975"/>
                  </a:lnTo>
                  <a:close/>
                  <a:moveTo>
                    <a:pt x="2630" y="2883"/>
                  </a:moveTo>
                  <a:lnTo>
                    <a:pt x="2557" y="2956"/>
                  </a:lnTo>
                  <a:lnTo>
                    <a:pt x="2573" y="2975"/>
                  </a:lnTo>
                  <a:lnTo>
                    <a:pt x="2647" y="2900"/>
                  </a:lnTo>
                  <a:lnTo>
                    <a:pt x="2630" y="2883"/>
                  </a:lnTo>
                  <a:close/>
                  <a:moveTo>
                    <a:pt x="2736" y="2777"/>
                  </a:moveTo>
                  <a:lnTo>
                    <a:pt x="2663" y="2850"/>
                  </a:lnTo>
                  <a:lnTo>
                    <a:pt x="2680" y="2867"/>
                  </a:lnTo>
                  <a:lnTo>
                    <a:pt x="2753" y="2793"/>
                  </a:lnTo>
                  <a:lnTo>
                    <a:pt x="2736" y="2777"/>
                  </a:lnTo>
                  <a:close/>
                  <a:moveTo>
                    <a:pt x="3148" y="2366"/>
                  </a:moveTo>
                  <a:lnTo>
                    <a:pt x="2753" y="2760"/>
                  </a:lnTo>
                  <a:lnTo>
                    <a:pt x="2769" y="2777"/>
                  </a:lnTo>
                  <a:lnTo>
                    <a:pt x="3164" y="2382"/>
                  </a:lnTo>
                  <a:lnTo>
                    <a:pt x="3148" y="2366"/>
                  </a:lnTo>
                  <a:close/>
                  <a:moveTo>
                    <a:pt x="3240" y="2276"/>
                  </a:moveTo>
                  <a:lnTo>
                    <a:pt x="3164" y="2349"/>
                  </a:lnTo>
                  <a:lnTo>
                    <a:pt x="3181" y="2366"/>
                  </a:lnTo>
                  <a:lnTo>
                    <a:pt x="3256" y="2292"/>
                  </a:lnTo>
                  <a:lnTo>
                    <a:pt x="3240" y="2276"/>
                  </a:lnTo>
                  <a:close/>
                  <a:moveTo>
                    <a:pt x="3346" y="2167"/>
                  </a:moveTo>
                  <a:lnTo>
                    <a:pt x="3273" y="2243"/>
                  </a:lnTo>
                  <a:lnTo>
                    <a:pt x="3289" y="2259"/>
                  </a:lnTo>
                  <a:lnTo>
                    <a:pt x="3363" y="2184"/>
                  </a:lnTo>
                  <a:lnTo>
                    <a:pt x="3346" y="2167"/>
                  </a:lnTo>
                  <a:close/>
                  <a:moveTo>
                    <a:pt x="3757" y="1758"/>
                  </a:moveTo>
                  <a:lnTo>
                    <a:pt x="3363" y="2151"/>
                  </a:lnTo>
                  <a:lnTo>
                    <a:pt x="3379" y="2167"/>
                  </a:lnTo>
                  <a:lnTo>
                    <a:pt x="3774" y="1775"/>
                  </a:lnTo>
                  <a:lnTo>
                    <a:pt x="3757" y="1758"/>
                  </a:lnTo>
                  <a:close/>
                  <a:moveTo>
                    <a:pt x="3847" y="1666"/>
                  </a:moveTo>
                  <a:lnTo>
                    <a:pt x="3774" y="1739"/>
                  </a:lnTo>
                  <a:lnTo>
                    <a:pt x="3790" y="1758"/>
                  </a:lnTo>
                  <a:lnTo>
                    <a:pt x="3864" y="1683"/>
                  </a:lnTo>
                  <a:lnTo>
                    <a:pt x="3847" y="1666"/>
                  </a:lnTo>
                  <a:close/>
                  <a:moveTo>
                    <a:pt x="3956" y="1560"/>
                  </a:moveTo>
                  <a:lnTo>
                    <a:pt x="3883" y="1633"/>
                  </a:lnTo>
                  <a:lnTo>
                    <a:pt x="3899" y="1649"/>
                  </a:lnTo>
                  <a:lnTo>
                    <a:pt x="3972" y="1576"/>
                  </a:lnTo>
                  <a:lnTo>
                    <a:pt x="3956" y="1560"/>
                  </a:lnTo>
                  <a:close/>
                  <a:moveTo>
                    <a:pt x="4367" y="1148"/>
                  </a:moveTo>
                  <a:lnTo>
                    <a:pt x="3972" y="1543"/>
                  </a:lnTo>
                  <a:lnTo>
                    <a:pt x="3989" y="1560"/>
                  </a:lnTo>
                  <a:lnTo>
                    <a:pt x="4384" y="1165"/>
                  </a:lnTo>
                  <a:lnTo>
                    <a:pt x="4367" y="1148"/>
                  </a:lnTo>
                  <a:close/>
                  <a:moveTo>
                    <a:pt x="4457" y="1059"/>
                  </a:moveTo>
                  <a:lnTo>
                    <a:pt x="4384" y="1132"/>
                  </a:lnTo>
                  <a:lnTo>
                    <a:pt x="4400" y="1148"/>
                  </a:lnTo>
                  <a:lnTo>
                    <a:pt x="4473" y="1075"/>
                  </a:lnTo>
                  <a:lnTo>
                    <a:pt x="4457" y="1059"/>
                  </a:lnTo>
                  <a:close/>
                  <a:moveTo>
                    <a:pt x="4566" y="950"/>
                  </a:moveTo>
                  <a:lnTo>
                    <a:pt x="4490" y="1025"/>
                  </a:lnTo>
                  <a:lnTo>
                    <a:pt x="4507" y="1042"/>
                  </a:lnTo>
                  <a:lnTo>
                    <a:pt x="4582" y="966"/>
                  </a:lnTo>
                  <a:lnTo>
                    <a:pt x="4566" y="950"/>
                  </a:lnTo>
                  <a:close/>
                  <a:moveTo>
                    <a:pt x="4977" y="541"/>
                  </a:moveTo>
                  <a:lnTo>
                    <a:pt x="4582" y="933"/>
                  </a:lnTo>
                  <a:lnTo>
                    <a:pt x="4599" y="950"/>
                  </a:lnTo>
                  <a:lnTo>
                    <a:pt x="4993" y="557"/>
                  </a:lnTo>
                  <a:lnTo>
                    <a:pt x="4977" y="541"/>
                  </a:lnTo>
                  <a:close/>
                  <a:moveTo>
                    <a:pt x="5067" y="449"/>
                  </a:moveTo>
                  <a:lnTo>
                    <a:pt x="4993" y="522"/>
                  </a:lnTo>
                  <a:lnTo>
                    <a:pt x="5010" y="541"/>
                  </a:lnTo>
                  <a:lnTo>
                    <a:pt x="5083" y="465"/>
                  </a:lnTo>
                  <a:lnTo>
                    <a:pt x="5067" y="449"/>
                  </a:lnTo>
                  <a:close/>
                  <a:moveTo>
                    <a:pt x="5173" y="342"/>
                  </a:moveTo>
                  <a:lnTo>
                    <a:pt x="5100" y="416"/>
                  </a:lnTo>
                  <a:lnTo>
                    <a:pt x="5116" y="432"/>
                  </a:lnTo>
                  <a:lnTo>
                    <a:pt x="5190" y="359"/>
                  </a:lnTo>
                  <a:lnTo>
                    <a:pt x="5173" y="342"/>
                  </a:lnTo>
                  <a:close/>
                  <a:moveTo>
                    <a:pt x="5516" y="0"/>
                  </a:moveTo>
                  <a:lnTo>
                    <a:pt x="5192" y="326"/>
                  </a:lnTo>
                  <a:lnTo>
                    <a:pt x="5208" y="342"/>
                  </a:lnTo>
                  <a:lnTo>
                    <a:pt x="5516" y="35"/>
                  </a:lnTo>
                  <a:lnTo>
                    <a:pt x="551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5" name="Freeform 64" title=""/>
            <p:cNvSpPr>
              <a:spLocks noEditPoints="1"/>
            </p:cNvSpPr>
            <p:nvPr/>
          </p:nvSpPr>
          <p:spPr>
            <a:xfrm>
              <a:off x="0" y="3587750"/>
              <a:ext cx="8756650" cy="880268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16" h="5545">
                  <a:moveTo>
                    <a:pt x="101" y="5407"/>
                  </a:moveTo>
                  <a:lnTo>
                    <a:pt x="0" y="5511"/>
                  </a:lnTo>
                  <a:lnTo>
                    <a:pt x="0" y="5545"/>
                  </a:lnTo>
                  <a:lnTo>
                    <a:pt x="118" y="5426"/>
                  </a:lnTo>
                  <a:lnTo>
                    <a:pt x="101" y="5407"/>
                  </a:lnTo>
                  <a:moveTo>
                    <a:pt x="193" y="5318"/>
                  </a:moveTo>
                  <a:lnTo>
                    <a:pt x="118" y="5391"/>
                  </a:lnTo>
                  <a:lnTo>
                    <a:pt x="134" y="5407"/>
                  </a:lnTo>
                  <a:lnTo>
                    <a:pt x="210" y="5334"/>
                  </a:lnTo>
                  <a:lnTo>
                    <a:pt x="193" y="5318"/>
                  </a:lnTo>
                  <a:moveTo>
                    <a:pt x="300" y="5211"/>
                  </a:moveTo>
                  <a:lnTo>
                    <a:pt x="227" y="5285"/>
                  </a:lnTo>
                  <a:lnTo>
                    <a:pt x="243" y="5301"/>
                  </a:lnTo>
                  <a:lnTo>
                    <a:pt x="316" y="5228"/>
                  </a:lnTo>
                  <a:lnTo>
                    <a:pt x="300" y="5211"/>
                  </a:lnTo>
                  <a:moveTo>
                    <a:pt x="711" y="4800"/>
                  </a:moveTo>
                  <a:lnTo>
                    <a:pt x="316" y="5195"/>
                  </a:lnTo>
                  <a:lnTo>
                    <a:pt x="333" y="5211"/>
                  </a:lnTo>
                  <a:lnTo>
                    <a:pt x="728" y="4817"/>
                  </a:lnTo>
                  <a:lnTo>
                    <a:pt x="711" y="4800"/>
                  </a:lnTo>
                  <a:moveTo>
                    <a:pt x="801" y="4710"/>
                  </a:moveTo>
                  <a:lnTo>
                    <a:pt x="728" y="4783"/>
                  </a:lnTo>
                  <a:lnTo>
                    <a:pt x="744" y="4800"/>
                  </a:lnTo>
                  <a:lnTo>
                    <a:pt x="820" y="4727"/>
                  </a:lnTo>
                  <a:lnTo>
                    <a:pt x="801" y="4710"/>
                  </a:lnTo>
                  <a:moveTo>
                    <a:pt x="910" y="4601"/>
                  </a:moveTo>
                  <a:lnTo>
                    <a:pt x="836" y="4677"/>
                  </a:lnTo>
                  <a:lnTo>
                    <a:pt x="853" y="4694"/>
                  </a:lnTo>
                  <a:lnTo>
                    <a:pt x="926" y="4618"/>
                  </a:lnTo>
                  <a:lnTo>
                    <a:pt x="910" y="4601"/>
                  </a:lnTo>
                  <a:moveTo>
                    <a:pt x="1321" y="4190"/>
                  </a:moveTo>
                  <a:lnTo>
                    <a:pt x="926" y="4585"/>
                  </a:lnTo>
                  <a:lnTo>
                    <a:pt x="943" y="4601"/>
                  </a:lnTo>
                  <a:lnTo>
                    <a:pt x="1337" y="4209"/>
                  </a:lnTo>
                  <a:lnTo>
                    <a:pt x="1321" y="4190"/>
                  </a:lnTo>
                  <a:moveTo>
                    <a:pt x="1411" y="4100"/>
                  </a:moveTo>
                  <a:lnTo>
                    <a:pt x="1337" y="4174"/>
                  </a:lnTo>
                  <a:lnTo>
                    <a:pt x="1354" y="4190"/>
                  </a:lnTo>
                  <a:lnTo>
                    <a:pt x="1427" y="4117"/>
                  </a:lnTo>
                  <a:lnTo>
                    <a:pt x="1411" y="4100"/>
                  </a:lnTo>
                  <a:moveTo>
                    <a:pt x="1519" y="3994"/>
                  </a:moveTo>
                  <a:lnTo>
                    <a:pt x="1444" y="4067"/>
                  </a:lnTo>
                  <a:lnTo>
                    <a:pt x="1460" y="4084"/>
                  </a:lnTo>
                  <a:lnTo>
                    <a:pt x="1536" y="4011"/>
                  </a:lnTo>
                  <a:lnTo>
                    <a:pt x="1519" y="3994"/>
                  </a:lnTo>
                  <a:moveTo>
                    <a:pt x="1931" y="3583"/>
                  </a:moveTo>
                  <a:lnTo>
                    <a:pt x="1536" y="3978"/>
                  </a:lnTo>
                  <a:lnTo>
                    <a:pt x="1552" y="3994"/>
                  </a:lnTo>
                  <a:lnTo>
                    <a:pt x="1947" y="3599"/>
                  </a:lnTo>
                  <a:lnTo>
                    <a:pt x="1931" y="3583"/>
                  </a:lnTo>
                  <a:moveTo>
                    <a:pt x="2020" y="3493"/>
                  </a:moveTo>
                  <a:lnTo>
                    <a:pt x="1947" y="3566"/>
                  </a:lnTo>
                  <a:lnTo>
                    <a:pt x="1964" y="3583"/>
                  </a:lnTo>
                  <a:lnTo>
                    <a:pt x="2037" y="3510"/>
                  </a:lnTo>
                  <a:lnTo>
                    <a:pt x="2020" y="3493"/>
                  </a:lnTo>
                  <a:moveTo>
                    <a:pt x="2127" y="3384"/>
                  </a:moveTo>
                  <a:lnTo>
                    <a:pt x="2053" y="3460"/>
                  </a:lnTo>
                  <a:lnTo>
                    <a:pt x="2070" y="3476"/>
                  </a:lnTo>
                  <a:lnTo>
                    <a:pt x="2146" y="3401"/>
                  </a:lnTo>
                  <a:lnTo>
                    <a:pt x="2127" y="3384"/>
                  </a:lnTo>
                  <a:moveTo>
                    <a:pt x="2538" y="2975"/>
                  </a:moveTo>
                  <a:lnTo>
                    <a:pt x="2146" y="3368"/>
                  </a:lnTo>
                  <a:lnTo>
                    <a:pt x="2162" y="3384"/>
                  </a:lnTo>
                  <a:lnTo>
                    <a:pt x="2557" y="2992"/>
                  </a:lnTo>
                  <a:lnTo>
                    <a:pt x="2538" y="2975"/>
                  </a:lnTo>
                  <a:moveTo>
                    <a:pt x="2630" y="2883"/>
                  </a:moveTo>
                  <a:lnTo>
                    <a:pt x="2557" y="2956"/>
                  </a:lnTo>
                  <a:lnTo>
                    <a:pt x="2573" y="2975"/>
                  </a:lnTo>
                  <a:lnTo>
                    <a:pt x="2647" y="2900"/>
                  </a:lnTo>
                  <a:lnTo>
                    <a:pt x="2630" y="2883"/>
                  </a:lnTo>
                  <a:moveTo>
                    <a:pt x="2736" y="2777"/>
                  </a:moveTo>
                  <a:lnTo>
                    <a:pt x="2663" y="2850"/>
                  </a:lnTo>
                  <a:lnTo>
                    <a:pt x="2680" y="2867"/>
                  </a:lnTo>
                  <a:lnTo>
                    <a:pt x="2753" y="2793"/>
                  </a:lnTo>
                  <a:lnTo>
                    <a:pt x="2736" y="2777"/>
                  </a:lnTo>
                  <a:moveTo>
                    <a:pt x="3148" y="2366"/>
                  </a:moveTo>
                  <a:lnTo>
                    <a:pt x="2753" y="2760"/>
                  </a:lnTo>
                  <a:lnTo>
                    <a:pt x="2769" y="2777"/>
                  </a:lnTo>
                  <a:lnTo>
                    <a:pt x="3164" y="2382"/>
                  </a:lnTo>
                  <a:lnTo>
                    <a:pt x="3148" y="2366"/>
                  </a:lnTo>
                  <a:moveTo>
                    <a:pt x="3240" y="2276"/>
                  </a:moveTo>
                  <a:lnTo>
                    <a:pt x="3164" y="2349"/>
                  </a:lnTo>
                  <a:lnTo>
                    <a:pt x="3181" y="2366"/>
                  </a:lnTo>
                  <a:lnTo>
                    <a:pt x="3256" y="2292"/>
                  </a:lnTo>
                  <a:lnTo>
                    <a:pt x="3240" y="2276"/>
                  </a:lnTo>
                  <a:moveTo>
                    <a:pt x="3346" y="2167"/>
                  </a:moveTo>
                  <a:lnTo>
                    <a:pt x="3273" y="2243"/>
                  </a:lnTo>
                  <a:lnTo>
                    <a:pt x="3289" y="2259"/>
                  </a:lnTo>
                  <a:lnTo>
                    <a:pt x="3363" y="2184"/>
                  </a:lnTo>
                  <a:lnTo>
                    <a:pt x="3346" y="2167"/>
                  </a:lnTo>
                  <a:moveTo>
                    <a:pt x="3757" y="1758"/>
                  </a:moveTo>
                  <a:lnTo>
                    <a:pt x="3363" y="2151"/>
                  </a:lnTo>
                  <a:lnTo>
                    <a:pt x="3379" y="2167"/>
                  </a:lnTo>
                  <a:lnTo>
                    <a:pt x="3774" y="1775"/>
                  </a:lnTo>
                  <a:lnTo>
                    <a:pt x="3757" y="1758"/>
                  </a:lnTo>
                  <a:moveTo>
                    <a:pt x="3847" y="1666"/>
                  </a:moveTo>
                  <a:lnTo>
                    <a:pt x="3774" y="1739"/>
                  </a:lnTo>
                  <a:lnTo>
                    <a:pt x="3790" y="1758"/>
                  </a:lnTo>
                  <a:lnTo>
                    <a:pt x="3864" y="1683"/>
                  </a:lnTo>
                  <a:lnTo>
                    <a:pt x="3847" y="1666"/>
                  </a:lnTo>
                  <a:moveTo>
                    <a:pt x="3956" y="1560"/>
                  </a:moveTo>
                  <a:lnTo>
                    <a:pt x="3883" y="1633"/>
                  </a:lnTo>
                  <a:lnTo>
                    <a:pt x="3899" y="1649"/>
                  </a:lnTo>
                  <a:lnTo>
                    <a:pt x="3972" y="1576"/>
                  </a:lnTo>
                  <a:lnTo>
                    <a:pt x="3956" y="1560"/>
                  </a:lnTo>
                  <a:moveTo>
                    <a:pt x="4367" y="1148"/>
                  </a:moveTo>
                  <a:lnTo>
                    <a:pt x="3972" y="1543"/>
                  </a:lnTo>
                  <a:lnTo>
                    <a:pt x="3989" y="1560"/>
                  </a:lnTo>
                  <a:lnTo>
                    <a:pt x="4384" y="1165"/>
                  </a:lnTo>
                  <a:lnTo>
                    <a:pt x="4367" y="1148"/>
                  </a:lnTo>
                  <a:moveTo>
                    <a:pt x="4457" y="1059"/>
                  </a:moveTo>
                  <a:lnTo>
                    <a:pt x="4384" y="1132"/>
                  </a:lnTo>
                  <a:lnTo>
                    <a:pt x="4400" y="1148"/>
                  </a:lnTo>
                  <a:lnTo>
                    <a:pt x="4473" y="1075"/>
                  </a:lnTo>
                  <a:lnTo>
                    <a:pt x="4457" y="1059"/>
                  </a:lnTo>
                  <a:moveTo>
                    <a:pt x="4566" y="950"/>
                  </a:moveTo>
                  <a:lnTo>
                    <a:pt x="4490" y="1025"/>
                  </a:lnTo>
                  <a:lnTo>
                    <a:pt x="4507" y="1042"/>
                  </a:lnTo>
                  <a:lnTo>
                    <a:pt x="4582" y="966"/>
                  </a:lnTo>
                  <a:lnTo>
                    <a:pt x="4566" y="950"/>
                  </a:lnTo>
                  <a:moveTo>
                    <a:pt x="4977" y="541"/>
                  </a:moveTo>
                  <a:lnTo>
                    <a:pt x="4582" y="933"/>
                  </a:lnTo>
                  <a:lnTo>
                    <a:pt x="4599" y="950"/>
                  </a:lnTo>
                  <a:lnTo>
                    <a:pt x="4993" y="557"/>
                  </a:lnTo>
                  <a:lnTo>
                    <a:pt x="4977" y="541"/>
                  </a:lnTo>
                  <a:moveTo>
                    <a:pt x="5067" y="449"/>
                  </a:moveTo>
                  <a:lnTo>
                    <a:pt x="4993" y="522"/>
                  </a:lnTo>
                  <a:lnTo>
                    <a:pt x="5010" y="541"/>
                  </a:lnTo>
                  <a:lnTo>
                    <a:pt x="5083" y="465"/>
                  </a:lnTo>
                  <a:lnTo>
                    <a:pt x="5067" y="449"/>
                  </a:lnTo>
                  <a:moveTo>
                    <a:pt x="5173" y="342"/>
                  </a:moveTo>
                  <a:lnTo>
                    <a:pt x="5100" y="416"/>
                  </a:lnTo>
                  <a:lnTo>
                    <a:pt x="5116" y="432"/>
                  </a:lnTo>
                  <a:lnTo>
                    <a:pt x="5190" y="359"/>
                  </a:lnTo>
                  <a:lnTo>
                    <a:pt x="5173" y="342"/>
                  </a:lnTo>
                  <a:moveTo>
                    <a:pt x="5516" y="0"/>
                  </a:moveTo>
                  <a:lnTo>
                    <a:pt x="5192" y="326"/>
                  </a:lnTo>
                  <a:lnTo>
                    <a:pt x="5208" y="342"/>
                  </a:lnTo>
                  <a:lnTo>
                    <a:pt x="5516" y="35"/>
                  </a:lnTo>
                  <a:lnTo>
                    <a:pt x="55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6" name="Freeform 65" title=""/>
            <p:cNvSpPr>
              <a:spLocks noEditPoints="1"/>
            </p:cNvSpPr>
            <p:nvPr/>
          </p:nvSpPr>
          <p:spPr>
            <a:xfrm>
              <a:off x="1774825" y="5519738"/>
              <a:ext cx="6981825" cy="69754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398" h="4394">
                  <a:moveTo>
                    <a:pt x="203" y="4193"/>
                  </a:moveTo>
                  <a:lnTo>
                    <a:pt x="0" y="4394"/>
                  </a:lnTo>
                  <a:lnTo>
                    <a:pt x="35" y="4394"/>
                  </a:lnTo>
                  <a:lnTo>
                    <a:pt x="219" y="4209"/>
                  </a:lnTo>
                  <a:lnTo>
                    <a:pt x="203" y="4193"/>
                  </a:lnTo>
                  <a:close/>
                  <a:moveTo>
                    <a:pt x="293" y="4101"/>
                  </a:moveTo>
                  <a:lnTo>
                    <a:pt x="219" y="4176"/>
                  </a:lnTo>
                  <a:lnTo>
                    <a:pt x="236" y="4193"/>
                  </a:lnTo>
                  <a:lnTo>
                    <a:pt x="309" y="4117"/>
                  </a:lnTo>
                  <a:lnTo>
                    <a:pt x="293" y="4101"/>
                  </a:lnTo>
                  <a:close/>
                  <a:moveTo>
                    <a:pt x="399" y="3994"/>
                  </a:moveTo>
                  <a:lnTo>
                    <a:pt x="326" y="4068"/>
                  </a:lnTo>
                  <a:lnTo>
                    <a:pt x="342" y="4084"/>
                  </a:lnTo>
                  <a:lnTo>
                    <a:pt x="415" y="4011"/>
                  </a:lnTo>
                  <a:lnTo>
                    <a:pt x="399" y="3994"/>
                  </a:lnTo>
                  <a:close/>
                  <a:moveTo>
                    <a:pt x="810" y="3583"/>
                  </a:moveTo>
                  <a:lnTo>
                    <a:pt x="415" y="3978"/>
                  </a:lnTo>
                  <a:lnTo>
                    <a:pt x="434" y="3994"/>
                  </a:lnTo>
                  <a:lnTo>
                    <a:pt x="827" y="3600"/>
                  </a:lnTo>
                  <a:lnTo>
                    <a:pt x="810" y="3583"/>
                  </a:lnTo>
                  <a:close/>
                  <a:moveTo>
                    <a:pt x="902" y="3493"/>
                  </a:moveTo>
                  <a:lnTo>
                    <a:pt x="827" y="3566"/>
                  </a:lnTo>
                  <a:lnTo>
                    <a:pt x="846" y="3583"/>
                  </a:lnTo>
                  <a:lnTo>
                    <a:pt x="919" y="3510"/>
                  </a:lnTo>
                  <a:lnTo>
                    <a:pt x="902" y="3493"/>
                  </a:lnTo>
                  <a:close/>
                  <a:moveTo>
                    <a:pt x="1009" y="3387"/>
                  </a:moveTo>
                  <a:lnTo>
                    <a:pt x="935" y="3460"/>
                  </a:lnTo>
                  <a:lnTo>
                    <a:pt x="952" y="3477"/>
                  </a:lnTo>
                  <a:lnTo>
                    <a:pt x="1025" y="3403"/>
                  </a:lnTo>
                  <a:lnTo>
                    <a:pt x="1009" y="3387"/>
                  </a:lnTo>
                  <a:close/>
                  <a:moveTo>
                    <a:pt x="1420" y="2976"/>
                  </a:moveTo>
                  <a:lnTo>
                    <a:pt x="1025" y="3368"/>
                  </a:lnTo>
                  <a:lnTo>
                    <a:pt x="1042" y="3387"/>
                  </a:lnTo>
                  <a:lnTo>
                    <a:pt x="1436" y="2992"/>
                  </a:lnTo>
                  <a:lnTo>
                    <a:pt x="1420" y="2976"/>
                  </a:lnTo>
                  <a:close/>
                  <a:moveTo>
                    <a:pt x="1512" y="2883"/>
                  </a:moveTo>
                  <a:lnTo>
                    <a:pt x="1436" y="2959"/>
                  </a:lnTo>
                  <a:lnTo>
                    <a:pt x="1453" y="2976"/>
                  </a:lnTo>
                  <a:lnTo>
                    <a:pt x="1529" y="2902"/>
                  </a:lnTo>
                  <a:lnTo>
                    <a:pt x="1512" y="2883"/>
                  </a:lnTo>
                  <a:close/>
                  <a:moveTo>
                    <a:pt x="1618" y="2777"/>
                  </a:moveTo>
                  <a:lnTo>
                    <a:pt x="1545" y="2850"/>
                  </a:lnTo>
                  <a:lnTo>
                    <a:pt x="1562" y="2867"/>
                  </a:lnTo>
                  <a:lnTo>
                    <a:pt x="1635" y="2794"/>
                  </a:lnTo>
                  <a:lnTo>
                    <a:pt x="1618" y="2777"/>
                  </a:lnTo>
                  <a:close/>
                  <a:moveTo>
                    <a:pt x="2030" y="2366"/>
                  </a:moveTo>
                  <a:lnTo>
                    <a:pt x="1635" y="2761"/>
                  </a:lnTo>
                  <a:lnTo>
                    <a:pt x="1651" y="2777"/>
                  </a:lnTo>
                  <a:lnTo>
                    <a:pt x="2046" y="2382"/>
                  </a:lnTo>
                  <a:lnTo>
                    <a:pt x="2030" y="2366"/>
                  </a:lnTo>
                  <a:close/>
                  <a:moveTo>
                    <a:pt x="2119" y="2276"/>
                  </a:moveTo>
                  <a:lnTo>
                    <a:pt x="2046" y="2349"/>
                  </a:lnTo>
                  <a:lnTo>
                    <a:pt x="2063" y="2366"/>
                  </a:lnTo>
                  <a:lnTo>
                    <a:pt x="2136" y="2293"/>
                  </a:lnTo>
                  <a:lnTo>
                    <a:pt x="2119" y="2276"/>
                  </a:lnTo>
                  <a:close/>
                  <a:moveTo>
                    <a:pt x="2228" y="2170"/>
                  </a:moveTo>
                  <a:lnTo>
                    <a:pt x="2153" y="2243"/>
                  </a:lnTo>
                  <a:lnTo>
                    <a:pt x="2171" y="2259"/>
                  </a:lnTo>
                  <a:lnTo>
                    <a:pt x="2245" y="2186"/>
                  </a:lnTo>
                  <a:lnTo>
                    <a:pt x="2228" y="2170"/>
                  </a:lnTo>
                  <a:close/>
                  <a:moveTo>
                    <a:pt x="2639" y="1758"/>
                  </a:moveTo>
                  <a:lnTo>
                    <a:pt x="2245" y="2151"/>
                  </a:lnTo>
                  <a:lnTo>
                    <a:pt x="2261" y="2170"/>
                  </a:lnTo>
                  <a:lnTo>
                    <a:pt x="2656" y="1775"/>
                  </a:lnTo>
                  <a:lnTo>
                    <a:pt x="2639" y="1758"/>
                  </a:lnTo>
                  <a:close/>
                  <a:moveTo>
                    <a:pt x="2729" y="1666"/>
                  </a:moveTo>
                  <a:lnTo>
                    <a:pt x="2656" y="1742"/>
                  </a:lnTo>
                  <a:lnTo>
                    <a:pt x="2672" y="1758"/>
                  </a:lnTo>
                  <a:lnTo>
                    <a:pt x="2746" y="1685"/>
                  </a:lnTo>
                  <a:lnTo>
                    <a:pt x="2729" y="1666"/>
                  </a:lnTo>
                  <a:close/>
                  <a:moveTo>
                    <a:pt x="2838" y="1560"/>
                  </a:moveTo>
                  <a:lnTo>
                    <a:pt x="2762" y="1633"/>
                  </a:lnTo>
                  <a:lnTo>
                    <a:pt x="2779" y="1650"/>
                  </a:lnTo>
                  <a:lnTo>
                    <a:pt x="2854" y="1576"/>
                  </a:lnTo>
                  <a:lnTo>
                    <a:pt x="2838" y="1560"/>
                  </a:lnTo>
                  <a:close/>
                  <a:moveTo>
                    <a:pt x="3249" y="1149"/>
                  </a:moveTo>
                  <a:lnTo>
                    <a:pt x="2854" y="1543"/>
                  </a:lnTo>
                  <a:lnTo>
                    <a:pt x="2871" y="1560"/>
                  </a:lnTo>
                  <a:lnTo>
                    <a:pt x="3266" y="1165"/>
                  </a:lnTo>
                  <a:lnTo>
                    <a:pt x="3249" y="1149"/>
                  </a:lnTo>
                  <a:close/>
                  <a:moveTo>
                    <a:pt x="3339" y="1059"/>
                  </a:moveTo>
                  <a:lnTo>
                    <a:pt x="3266" y="1132"/>
                  </a:lnTo>
                  <a:lnTo>
                    <a:pt x="3282" y="1149"/>
                  </a:lnTo>
                  <a:lnTo>
                    <a:pt x="3355" y="1075"/>
                  </a:lnTo>
                  <a:lnTo>
                    <a:pt x="3339" y="1059"/>
                  </a:lnTo>
                  <a:close/>
                  <a:moveTo>
                    <a:pt x="3445" y="952"/>
                  </a:moveTo>
                  <a:lnTo>
                    <a:pt x="3372" y="1026"/>
                  </a:lnTo>
                  <a:lnTo>
                    <a:pt x="3389" y="1042"/>
                  </a:lnTo>
                  <a:lnTo>
                    <a:pt x="3462" y="969"/>
                  </a:lnTo>
                  <a:lnTo>
                    <a:pt x="3445" y="952"/>
                  </a:lnTo>
                  <a:close/>
                  <a:moveTo>
                    <a:pt x="3857" y="541"/>
                  </a:moveTo>
                  <a:lnTo>
                    <a:pt x="3462" y="934"/>
                  </a:lnTo>
                  <a:lnTo>
                    <a:pt x="3481" y="952"/>
                  </a:lnTo>
                  <a:lnTo>
                    <a:pt x="3873" y="558"/>
                  </a:lnTo>
                  <a:lnTo>
                    <a:pt x="3857" y="541"/>
                  </a:lnTo>
                  <a:close/>
                  <a:moveTo>
                    <a:pt x="3949" y="449"/>
                  </a:moveTo>
                  <a:lnTo>
                    <a:pt x="3873" y="525"/>
                  </a:lnTo>
                  <a:lnTo>
                    <a:pt x="3890" y="541"/>
                  </a:lnTo>
                  <a:lnTo>
                    <a:pt x="3965" y="468"/>
                  </a:lnTo>
                  <a:lnTo>
                    <a:pt x="3949" y="449"/>
                  </a:lnTo>
                  <a:close/>
                  <a:moveTo>
                    <a:pt x="4055" y="343"/>
                  </a:moveTo>
                  <a:lnTo>
                    <a:pt x="3982" y="416"/>
                  </a:lnTo>
                  <a:lnTo>
                    <a:pt x="3998" y="432"/>
                  </a:lnTo>
                  <a:lnTo>
                    <a:pt x="4072" y="359"/>
                  </a:lnTo>
                  <a:lnTo>
                    <a:pt x="4055" y="343"/>
                  </a:lnTo>
                  <a:close/>
                  <a:moveTo>
                    <a:pt x="4398" y="0"/>
                  </a:moveTo>
                  <a:lnTo>
                    <a:pt x="4072" y="326"/>
                  </a:lnTo>
                  <a:lnTo>
                    <a:pt x="4088" y="343"/>
                  </a:lnTo>
                  <a:lnTo>
                    <a:pt x="4398" y="35"/>
                  </a:lnTo>
                  <a:lnTo>
                    <a:pt x="4398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7" name="Freeform 66" title=""/>
            <p:cNvSpPr>
              <a:spLocks noEditPoints="1"/>
            </p:cNvSpPr>
            <p:nvPr/>
          </p:nvSpPr>
          <p:spPr>
            <a:xfrm>
              <a:off x="1774825" y="5519738"/>
              <a:ext cx="6981825" cy="6975475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398" h="4394">
                  <a:moveTo>
                    <a:pt x="203" y="4193"/>
                  </a:moveTo>
                  <a:lnTo>
                    <a:pt x="0" y="4394"/>
                  </a:lnTo>
                  <a:lnTo>
                    <a:pt x="35" y="4394"/>
                  </a:lnTo>
                  <a:lnTo>
                    <a:pt x="219" y="4209"/>
                  </a:lnTo>
                  <a:lnTo>
                    <a:pt x="203" y="4193"/>
                  </a:lnTo>
                  <a:moveTo>
                    <a:pt x="293" y="4101"/>
                  </a:moveTo>
                  <a:lnTo>
                    <a:pt x="219" y="4176"/>
                  </a:lnTo>
                  <a:lnTo>
                    <a:pt x="236" y="4193"/>
                  </a:lnTo>
                  <a:lnTo>
                    <a:pt x="309" y="4117"/>
                  </a:lnTo>
                  <a:lnTo>
                    <a:pt x="293" y="4101"/>
                  </a:lnTo>
                  <a:moveTo>
                    <a:pt x="399" y="3994"/>
                  </a:moveTo>
                  <a:lnTo>
                    <a:pt x="326" y="4068"/>
                  </a:lnTo>
                  <a:lnTo>
                    <a:pt x="342" y="4084"/>
                  </a:lnTo>
                  <a:lnTo>
                    <a:pt x="415" y="4011"/>
                  </a:lnTo>
                  <a:lnTo>
                    <a:pt x="399" y="3994"/>
                  </a:lnTo>
                  <a:moveTo>
                    <a:pt x="810" y="3583"/>
                  </a:moveTo>
                  <a:lnTo>
                    <a:pt x="415" y="3978"/>
                  </a:lnTo>
                  <a:lnTo>
                    <a:pt x="434" y="3994"/>
                  </a:lnTo>
                  <a:lnTo>
                    <a:pt x="827" y="3600"/>
                  </a:lnTo>
                  <a:lnTo>
                    <a:pt x="810" y="3583"/>
                  </a:lnTo>
                  <a:moveTo>
                    <a:pt x="902" y="3493"/>
                  </a:moveTo>
                  <a:lnTo>
                    <a:pt x="827" y="3566"/>
                  </a:lnTo>
                  <a:lnTo>
                    <a:pt x="846" y="3583"/>
                  </a:lnTo>
                  <a:lnTo>
                    <a:pt x="919" y="3510"/>
                  </a:lnTo>
                  <a:lnTo>
                    <a:pt x="902" y="3493"/>
                  </a:lnTo>
                  <a:moveTo>
                    <a:pt x="1009" y="3387"/>
                  </a:moveTo>
                  <a:lnTo>
                    <a:pt x="935" y="3460"/>
                  </a:lnTo>
                  <a:lnTo>
                    <a:pt x="952" y="3477"/>
                  </a:lnTo>
                  <a:lnTo>
                    <a:pt x="1025" y="3403"/>
                  </a:lnTo>
                  <a:lnTo>
                    <a:pt x="1009" y="3387"/>
                  </a:lnTo>
                  <a:moveTo>
                    <a:pt x="1420" y="2976"/>
                  </a:moveTo>
                  <a:lnTo>
                    <a:pt x="1025" y="3368"/>
                  </a:lnTo>
                  <a:lnTo>
                    <a:pt x="1042" y="3387"/>
                  </a:lnTo>
                  <a:lnTo>
                    <a:pt x="1436" y="2992"/>
                  </a:lnTo>
                  <a:lnTo>
                    <a:pt x="1420" y="2976"/>
                  </a:lnTo>
                  <a:moveTo>
                    <a:pt x="1512" y="2883"/>
                  </a:moveTo>
                  <a:lnTo>
                    <a:pt x="1436" y="2959"/>
                  </a:lnTo>
                  <a:lnTo>
                    <a:pt x="1453" y="2976"/>
                  </a:lnTo>
                  <a:lnTo>
                    <a:pt x="1529" y="2902"/>
                  </a:lnTo>
                  <a:lnTo>
                    <a:pt x="1512" y="2883"/>
                  </a:lnTo>
                  <a:moveTo>
                    <a:pt x="1618" y="2777"/>
                  </a:moveTo>
                  <a:lnTo>
                    <a:pt x="1545" y="2850"/>
                  </a:lnTo>
                  <a:lnTo>
                    <a:pt x="1562" y="2867"/>
                  </a:lnTo>
                  <a:lnTo>
                    <a:pt x="1635" y="2794"/>
                  </a:lnTo>
                  <a:lnTo>
                    <a:pt x="1618" y="2777"/>
                  </a:lnTo>
                  <a:moveTo>
                    <a:pt x="2030" y="2366"/>
                  </a:moveTo>
                  <a:lnTo>
                    <a:pt x="1635" y="2761"/>
                  </a:lnTo>
                  <a:lnTo>
                    <a:pt x="1651" y="2777"/>
                  </a:lnTo>
                  <a:lnTo>
                    <a:pt x="2046" y="2382"/>
                  </a:lnTo>
                  <a:lnTo>
                    <a:pt x="2030" y="2366"/>
                  </a:lnTo>
                  <a:moveTo>
                    <a:pt x="2119" y="2276"/>
                  </a:moveTo>
                  <a:lnTo>
                    <a:pt x="2046" y="2349"/>
                  </a:lnTo>
                  <a:lnTo>
                    <a:pt x="2063" y="2366"/>
                  </a:lnTo>
                  <a:lnTo>
                    <a:pt x="2136" y="2293"/>
                  </a:lnTo>
                  <a:lnTo>
                    <a:pt x="2119" y="2276"/>
                  </a:lnTo>
                  <a:moveTo>
                    <a:pt x="2228" y="2170"/>
                  </a:moveTo>
                  <a:lnTo>
                    <a:pt x="2153" y="2243"/>
                  </a:lnTo>
                  <a:lnTo>
                    <a:pt x="2171" y="2259"/>
                  </a:lnTo>
                  <a:lnTo>
                    <a:pt x="2245" y="2186"/>
                  </a:lnTo>
                  <a:lnTo>
                    <a:pt x="2228" y="2170"/>
                  </a:lnTo>
                  <a:moveTo>
                    <a:pt x="2639" y="1758"/>
                  </a:moveTo>
                  <a:lnTo>
                    <a:pt x="2245" y="2151"/>
                  </a:lnTo>
                  <a:lnTo>
                    <a:pt x="2261" y="2170"/>
                  </a:lnTo>
                  <a:lnTo>
                    <a:pt x="2656" y="1775"/>
                  </a:lnTo>
                  <a:lnTo>
                    <a:pt x="2639" y="1758"/>
                  </a:lnTo>
                  <a:moveTo>
                    <a:pt x="2729" y="1666"/>
                  </a:moveTo>
                  <a:lnTo>
                    <a:pt x="2656" y="1742"/>
                  </a:lnTo>
                  <a:lnTo>
                    <a:pt x="2672" y="1758"/>
                  </a:lnTo>
                  <a:lnTo>
                    <a:pt x="2746" y="1685"/>
                  </a:lnTo>
                  <a:lnTo>
                    <a:pt x="2729" y="1666"/>
                  </a:lnTo>
                  <a:moveTo>
                    <a:pt x="2838" y="1560"/>
                  </a:moveTo>
                  <a:lnTo>
                    <a:pt x="2762" y="1633"/>
                  </a:lnTo>
                  <a:lnTo>
                    <a:pt x="2779" y="1650"/>
                  </a:lnTo>
                  <a:lnTo>
                    <a:pt x="2854" y="1576"/>
                  </a:lnTo>
                  <a:lnTo>
                    <a:pt x="2838" y="1560"/>
                  </a:lnTo>
                  <a:moveTo>
                    <a:pt x="3249" y="1149"/>
                  </a:moveTo>
                  <a:lnTo>
                    <a:pt x="2854" y="1543"/>
                  </a:lnTo>
                  <a:lnTo>
                    <a:pt x="2871" y="1560"/>
                  </a:lnTo>
                  <a:lnTo>
                    <a:pt x="3266" y="1165"/>
                  </a:lnTo>
                  <a:lnTo>
                    <a:pt x="3249" y="1149"/>
                  </a:lnTo>
                  <a:moveTo>
                    <a:pt x="3339" y="1059"/>
                  </a:moveTo>
                  <a:lnTo>
                    <a:pt x="3266" y="1132"/>
                  </a:lnTo>
                  <a:lnTo>
                    <a:pt x="3282" y="1149"/>
                  </a:lnTo>
                  <a:lnTo>
                    <a:pt x="3355" y="1075"/>
                  </a:lnTo>
                  <a:lnTo>
                    <a:pt x="3339" y="1059"/>
                  </a:lnTo>
                  <a:moveTo>
                    <a:pt x="3445" y="952"/>
                  </a:moveTo>
                  <a:lnTo>
                    <a:pt x="3372" y="1026"/>
                  </a:lnTo>
                  <a:lnTo>
                    <a:pt x="3389" y="1042"/>
                  </a:lnTo>
                  <a:lnTo>
                    <a:pt x="3462" y="969"/>
                  </a:lnTo>
                  <a:lnTo>
                    <a:pt x="3445" y="952"/>
                  </a:lnTo>
                  <a:moveTo>
                    <a:pt x="3857" y="541"/>
                  </a:moveTo>
                  <a:lnTo>
                    <a:pt x="3462" y="934"/>
                  </a:lnTo>
                  <a:lnTo>
                    <a:pt x="3481" y="952"/>
                  </a:lnTo>
                  <a:lnTo>
                    <a:pt x="3873" y="558"/>
                  </a:lnTo>
                  <a:lnTo>
                    <a:pt x="3857" y="541"/>
                  </a:lnTo>
                  <a:moveTo>
                    <a:pt x="3949" y="449"/>
                  </a:moveTo>
                  <a:lnTo>
                    <a:pt x="3873" y="525"/>
                  </a:lnTo>
                  <a:lnTo>
                    <a:pt x="3890" y="541"/>
                  </a:lnTo>
                  <a:lnTo>
                    <a:pt x="3965" y="468"/>
                  </a:lnTo>
                  <a:lnTo>
                    <a:pt x="3949" y="449"/>
                  </a:lnTo>
                  <a:moveTo>
                    <a:pt x="4055" y="343"/>
                  </a:moveTo>
                  <a:lnTo>
                    <a:pt x="3982" y="416"/>
                  </a:lnTo>
                  <a:lnTo>
                    <a:pt x="3998" y="432"/>
                  </a:lnTo>
                  <a:lnTo>
                    <a:pt x="4072" y="359"/>
                  </a:lnTo>
                  <a:lnTo>
                    <a:pt x="4055" y="343"/>
                  </a:lnTo>
                  <a:moveTo>
                    <a:pt x="4398" y="0"/>
                  </a:moveTo>
                  <a:lnTo>
                    <a:pt x="4072" y="326"/>
                  </a:lnTo>
                  <a:lnTo>
                    <a:pt x="4088" y="343"/>
                  </a:lnTo>
                  <a:lnTo>
                    <a:pt x="4398" y="35"/>
                  </a:lnTo>
                  <a:lnTo>
                    <a:pt x="4398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8" name="Freeform 67" title=""/>
            <p:cNvSpPr>
              <a:spLocks noEditPoints="1"/>
            </p:cNvSpPr>
            <p:nvPr/>
          </p:nvSpPr>
          <p:spPr>
            <a:xfrm>
              <a:off x="3709988" y="7451725"/>
              <a:ext cx="5046663" cy="504348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179" h="3177">
                  <a:moveTo>
                    <a:pt x="201" y="2976"/>
                  </a:moveTo>
                  <a:lnTo>
                    <a:pt x="0" y="3177"/>
                  </a:lnTo>
                  <a:lnTo>
                    <a:pt x="33" y="3177"/>
                  </a:lnTo>
                  <a:lnTo>
                    <a:pt x="217" y="2992"/>
                  </a:lnTo>
                  <a:lnTo>
                    <a:pt x="201" y="2976"/>
                  </a:lnTo>
                  <a:close/>
                  <a:moveTo>
                    <a:pt x="291" y="2886"/>
                  </a:moveTo>
                  <a:lnTo>
                    <a:pt x="217" y="2959"/>
                  </a:lnTo>
                  <a:lnTo>
                    <a:pt x="234" y="2976"/>
                  </a:lnTo>
                  <a:lnTo>
                    <a:pt x="307" y="2903"/>
                  </a:lnTo>
                  <a:lnTo>
                    <a:pt x="291" y="2886"/>
                  </a:lnTo>
                  <a:close/>
                  <a:moveTo>
                    <a:pt x="399" y="2777"/>
                  </a:moveTo>
                  <a:lnTo>
                    <a:pt x="324" y="2853"/>
                  </a:lnTo>
                  <a:lnTo>
                    <a:pt x="340" y="2869"/>
                  </a:lnTo>
                  <a:lnTo>
                    <a:pt x="416" y="2794"/>
                  </a:lnTo>
                  <a:lnTo>
                    <a:pt x="399" y="2777"/>
                  </a:lnTo>
                  <a:close/>
                  <a:moveTo>
                    <a:pt x="811" y="2368"/>
                  </a:moveTo>
                  <a:lnTo>
                    <a:pt x="416" y="2761"/>
                  </a:lnTo>
                  <a:lnTo>
                    <a:pt x="432" y="2777"/>
                  </a:lnTo>
                  <a:lnTo>
                    <a:pt x="827" y="2385"/>
                  </a:lnTo>
                  <a:lnTo>
                    <a:pt x="811" y="2368"/>
                  </a:lnTo>
                  <a:close/>
                  <a:moveTo>
                    <a:pt x="900" y="2276"/>
                  </a:moveTo>
                  <a:lnTo>
                    <a:pt x="827" y="2349"/>
                  </a:lnTo>
                  <a:lnTo>
                    <a:pt x="844" y="2368"/>
                  </a:lnTo>
                  <a:lnTo>
                    <a:pt x="917" y="2293"/>
                  </a:lnTo>
                  <a:lnTo>
                    <a:pt x="900" y="2276"/>
                  </a:lnTo>
                  <a:close/>
                  <a:moveTo>
                    <a:pt x="1007" y="2170"/>
                  </a:moveTo>
                  <a:lnTo>
                    <a:pt x="934" y="2243"/>
                  </a:lnTo>
                  <a:lnTo>
                    <a:pt x="950" y="2260"/>
                  </a:lnTo>
                  <a:lnTo>
                    <a:pt x="1026" y="2186"/>
                  </a:lnTo>
                  <a:lnTo>
                    <a:pt x="1007" y="2170"/>
                  </a:lnTo>
                  <a:close/>
                  <a:moveTo>
                    <a:pt x="1418" y="1759"/>
                  </a:moveTo>
                  <a:lnTo>
                    <a:pt x="1026" y="2153"/>
                  </a:lnTo>
                  <a:lnTo>
                    <a:pt x="1042" y="2170"/>
                  </a:lnTo>
                  <a:lnTo>
                    <a:pt x="1437" y="1775"/>
                  </a:lnTo>
                  <a:lnTo>
                    <a:pt x="1418" y="1759"/>
                  </a:lnTo>
                  <a:close/>
                  <a:moveTo>
                    <a:pt x="1510" y="1669"/>
                  </a:moveTo>
                  <a:lnTo>
                    <a:pt x="1437" y="1742"/>
                  </a:lnTo>
                  <a:lnTo>
                    <a:pt x="1453" y="1759"/>
                  </a:lnTo>
                  <a:lnTo>
                    <a:pt x="1527" y="1685"/>
                  </a:lnTo>
                  <a:lnTo>
                    <a:pt x="1510" y="1669"/>
                  </a:lnTo>
                  <a:close/>
                  <a:moveTo>
                    <a:pt x="1617" y="1560"/>
                  </a:moveTo>
                  <a:lnTo>
                    <a:pt x="1543" y="1636"/>
                  </a:lnTo>
                  <a:lnTo>
                    <a:pt x="1560" y="1652"/>
                  </a:lnTo>
                  <a:lnTo>
                    <a:pt x="1633" y="1577"/>
                  </a:lnTo>
                  <a:lnTo>
                    <a:pt x="1617" y="1560"/>
                  </a:lnTo>
                  <a:close/>
                  <a:moveTo>
                    <a:pt x="2028" y="1151"/>
                  </a:moveTo>
                  <a:lnTo>
                    <a:pt x="1633" y="1544"/>
                  </a:lnTo>
                  <a:lnTo>
                    <a:pt x="1650" y="1560"/>
                  </a:lnTo>
                  <a:lnTo>
                    <a:pt x="2044" y="1168"/>
                  </a:lnTo>
                  <a:lnTo>
                    <a:pt x="2028" y="1151"/>
                  </a:lnTo>
                  <a:close/>
                  <a:moveTo>
                    <a:pt x="2120" y="1059"/>
                  </a:moveTo>
                  <a:lnTo>
                    <a:pt x="2044" y="1132"/>
                  </a:lnTo>
                  <a:lnTo>
                    <a:pt x="2061" y="1151"/>
                  </a:lnTo>
                  <a:lnTo>
                    <a:pt x="2136" y="1076"/>
                  </a:lnTo>
                  <a:lnTo>
                    <a:pt x="2120" y="1059"/>
                  </a:lnTo>
                  <a:close/>
                  <a:moveTo>
                    <a:pt x="2226" y="953"/>
                  </a:moveTo>
                  <a:lnTo>
                    <a:pt x="2153" y="1026"/>
                  </a:lnTo>
                  <a:lnTo>
                    <a:pt x="2170" y="1042"/>
                  </a:lnTo>
                  <a:lnTo>
                    <a:pt x="2243" y="969"/>
                  </a:lnTo>
                  <a:lnTo>
                    <a:pt x="2226" y="953"/>
                  </a:lnTo>
                  <a:close/>
                  <a:moveTo>
                    <a:pt x="2638" y="541"/>
                  </a:moveTo>
                  <a:lnTo>
                    <a:pt x="2243" y="936"/>
                  </a:lnTo>
                  <a:lnTo>
                    <a:pt x="2259" y="953"/>
                  </a:lnTo>
                  <a:lnTo>
                    <a:pt x="2654" y="558"/>
                  </a:lnTo>
                  <a:lnTo>
                    <a:pt x="2638" y="541"/>
                  </a:lnTo>
                  <a:close/>
                  <a:moveTo>
                    <a:pt x="2727" y="452"/>
                  </a:moveTo>
                  <a:lnTo>
                    <a:pt x="2654" y="525"/>
                  </a:lnTo>
                  <a:lnTo>
                    <a:pt x="2671" y="541"/>
                  </a:lnTo>
                  <a:lnTo>
                    <a:pt x="2744" y="468"/>
                  </a:lnTo>
                  <a:lnTo>
                    <a:pt x="2727" y="452"/>
                  </a:lnTo>
                  <a:close/>
                  <a:moveTo>
                    <a:pt x="2836" y="343"/>
                  </a:moveTo>
                  <a:lnTo>
                    <a:pt x="2763" y="418"/>
                  </a:lnTo>
                  <a:lnTo>
                    <a:pt x="2779" y="435"/>
                  </a:lnTo>
                  <a:lnTo>
                    <a:pt x="2853" y="359"/>
                  </a:lnTo>
                  <a:lnTo>
                    <a:pt x="2836" y="343"/>
                  </a:lnTo>
                  <a:close/>
                  <a:moveTo>
                    <a:pt x="3179" y="0"/>
                  </a:moveTo>
                  <a:lnTo>
                    <a:pt x="2853" y="326"/>
                  </a:lnTo>
                  <a:lnTo>
                    <a:pt x="2869" y="343"/>
                  </a:lnTo>
                  <a:lnTo>
                    <a:pt x="3179" y="36"/>
                  </a:lnTo>
                  <a:lnTo>
                    <a:pt x="3179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89" name="Freeform 68" title=""/>
            <p:cNvSpPr>
              <a:spLocks noEditPoints="1"/>
            </p:cNvSpPr>
            <p:nvPr/>
          </p:nvSpPr>
          <p:spPr>
            <a:xfrm>
              <a:off x="3709988" y="7451725"/>
              <a:ext cx="5046663" cy="504348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179" h="3177">
                  <a:moveTo>
                    <a:pt x="201" y="2976"/>
                  </a:moveTo>
                  <a:lnTo>
                    <a:pt x="0" y="3177"/>
                  </a:lnTo>
                  <a:lnTo>
                    <a:pt x="33" y="3177"/>
                  </a:lnTo>
                  <a:lnTo>
                    <a:pt x="217" y="2992"/>
                  </a:lnTo>
                  <a:lnTo>
                    <a:pt x="201" y="2976"/>
                  </a:lnTo>
                  <a:moveTo>
                    <a:pt x="291" y="2886"/>
                  </a:moveTo>
                  <a:lnTo>
                    <a:pt x="217" y="2959"/>
                  </a:lnTo>
                  <a:lnTo>
                    <a:pt x="234" y="2976"/>
                  </a:lnTo>
                  <a:lnTo>
                    <a:pt x="307" y="2903"/>
                  </a:lnTo>
                  <a:lnTo>
                    <a:pt x="291" y="2886"/>
                  </a:lnTo>
                  <a:moveTo>
                    <a:pt x="399" y="2777"/>
                  </a:moveTo>
                  <a:lnTo>
                    <a:pt x="324" y="2853"/>
                  </a:lnTo>
                  <a:lnTo>
                    <a:pt x="340" y="2869"/>
                  </a:lnTo>
                  <a:lnTo>
                    <a:pt x="416" y="2794"/>
                  </a:lnTo>
                  <a:lnTo>
                    <a:pt x="399" y="2777"/>
                  </a:lnTo>
                  <a:moveTo>
                    <a:pt x="811" y="2368"/>
                  </a:moveTo>
                  <a:lnTo>
                    <a:pt x="416" y="2761"/>
                  </a:lnTo>
                  <a:lnTo>
                    <a:pt x="432" y="2777"/>
                  </a:lnTo>
                  <a:lnTo>
                    <a:pt x="827" y="2385"/>
                  </a:lnTo>
                  <a:lnTo>
                    <a:pt x="811" y="2368"/>
                  </a:lnTo>
                  <a:moveTo>
                    <a:pt x="900" y="2276"/>
                  </a:moveTo>
                  <a:lnTo>
                    <a:pt x="827" y="2349"/>
                  </a:lnTo>
                  <a:lnTo>
                    <a:pt x="844" y="2368"/>
                  </a:lnTo>
                  <a:lnTo>
                    <a:pt x="917" y="2293"/>
                  </a:lnTo>
                  <a:lnTo>
                    <a:pt x="900" y="2276"/>
                  </a:lnTo>
                  <a:moveTo>
                    <a:pt x="1007" y="2170"/>
                  </a:moveTo>
                  <a:lnTo>
                    <a:pt x="934" y="2243"/>
                  </a:lnTo>
                  <a:lnTo>
                    <a:pt x="950" y="2260"/>
                  </a:lnTo>
                  <a:lnTo>
                    <a:pt x="1026" y="2186"/>
                  </a:lnTo>
                  <a:lnTo>
                    <a:pt x="1007" y="2170"/>
                  </a:lnTo>
                  <a:moveTo>
                    <a:pt x="1418" y="1759"/>
                  </a:moveTo>
                  <a:lnTo>
                    <a:pt x="1026" y="2153"/>
                  </a:lnTo>
                  <a:lnTo>
                    <a:pt x="1042" y="2170"/>
                  </a:lnTo>
                  <a:lnTo>
                    <a:pt x="1437" y="1775"/>
                  </a:lnTo>
                  <a:lnTo>
                    <a:pt x="1418" y="1759"/>
                  </a:lnTo>
                  <a:moveTo>
                    <a:pt x="1510" y="1669"/>
                  </a:moveTo>
                  <a:lnTo>
                    <a:pt x="1437" y="1742"/>
                  </a:lnTo>
                  <a:lnTo>
                    <a:pt x="1453" y="1759"/>
                  </a:lnTo>
                  <a:lnTo>
                    <a:pt x="1527" y="1685"/>
                  </a:lnTo>
                  <a:lnTo>
                    <a:pt x="1510" y="1669"/>
                  </a:lnTo>
                  <a:moveTo>
                    <a:pt x="1617" y="1560"/>
                  </a:moveTo>
                  <a:lnTo>
                    <a:pt x="1543" y="1636"/>
                  </a:lnTo>
                  <a:lnTo>
                    <a:pt x="1560" y="1652"/>
                  </a:lnTo>
                  <a:lnTo>
                    <a:pt x="1633" y="1577"/>
                  </a:lnTo>
                  <a:lnTo>
                    <a:pt x="1617" y="1560"/>
                  </a:lnTo>
                  <a:moveTo>
                    <a:pt x="2028" y="1151"/>
                  </a:moveTo>
                  <a:lnTo>
                    <a:pt x="1633" y="1544"/>
                  </a:lnTo>
                  <a:lnTo>
                    <a:pt x="1650" y="1560"/>
                  </a:lnTo>
                  <a:lnTo>
                    <a:pt x="2044" y="1168"/>
                  </a:lnTo>
                  <a:lnTo>
                    <a:pt x="2028" y="1151"/>
                  </a:lnTo>
                  <a:moveTo>
                    <a:pt x="2120" y="1059"/>
                  </a:moveTo>
                  <a:lnTo>
                    <a:pt x="2044" y="1132"/>
                  </a:lnTo>
                  <a:lnTo>
                    <a:pt x="2061" y="1151"/>
                  </a:lnTo>
                  <a:lnTo>
                    <a:pt x="2136" y="1076"/>
                  </a:lnTo>
                  <a:lnTo>
                    <a:pt x="2120" y="1059"/>
                  </a:lnTo>
                  <a:moveTo>
                    <a:pt x="2226" y="953"/>
                  </a:moveTo>
                  <a:lnTo>
                    <a:pt x="2153" y="1026"/>
                  </a:lnTo>
                  <a:lnTo>
                    <a:pt x="2170" y="1042"/>
                  </a:lnTo>
                  <a:lnTo>
                    <a:pt x="2243" y="969"/>
                  </a:lnTo>
                  <a:lnTo>
                    <a:pt x="2226" y="953"/>
                  </a:lnTo>
                  <a:moveTo>
                    <a:pt x="2638" y="541"/>
                  </a:moveTo>
                  <a:lnTo>
                    <a:pt x="2243" y="936"/>
                  </a:lnTo>
                  <a:lnTo>
                    <a:pt x="2259" y="953"/>
                  </a:lnTo>
                  <a:lnTo>
                    <a:pt x="2654" y="558"/>
                  </a:lnTo>
                  <a:lnTo>
                    <a:pt x="2638" y="541"/>
                  </a:lnTo>
                  <a:moveTo>
                    <a:pt x="2727" y="452"/>
                  </a:moveTo>
                  <a:lnTo>
                    <a:pt x="2654" y="525"/>
                  </a:lnTo>
                  <a:lnTo>
                    <a:pt x="2671" y="541"/>
                  </a:lnTo>
                  <a:lnTo>
                    <a:pt x="2744" y="468"/>
                  </a:lnTo>
                  <a:lnTo>
                    <a:pt x="2727" y="452"/>
                  </a:lnTo>
                  <a:moveTo>
                    <a:pt x="2836" y="343"/>
                  </a:moveTo>
                  <a:lnTo>
                    <a:pt x="2763" y="418"/>
                  </a:lnTo>
                  <a:lnTo>
                    <a:pt x="2779" y="435"/>
                  </a:lnTo>
                  <a:lnTo>
                    <a:pt x="2853" y="359"/>
                  </a:lnTo>
                  <a:lnTo>
                    <a:pt x="2836" y="343"/>
                  </a:lnTo>
                  <a:moveTo>
                    <a:pt x="3179" y="0"/>
                  </a:moveTo>
                  <a:lnTo>
                    <a:pt x="2853" y="326"/>
                  </a:lnTo>
                  <a:lnTo>
                    <a:pt x="2869" y="343"/>
                  </a:lnTo>
                  <a:lnTo>
                    <a:pt x="3179" y="36"/>
                  </a:lnTo>
                  <a:lnTo>
                    <a:pt x="3179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0" name="Freeform 69" title=""/>
            <p:cNvSpPr>
              <a:spLocks noEditPoints="1"/>
            </p:cNvSpPr>
            <p:nvPr/>
          </p:nvSpPr>
          <p:spPr>
            <a:xfrm>
              <a:off x="5645150" y="9383713"/>
              <a:ext cx="3111500" cy="3111500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960" h="1960">
                  <a:moveTo>
                    <a:pt x="199" y="1759"/>
                  </a:moveTo>
                  <a:lnTo>
                    <a:pt x="0" y="1960"/>
                  </a:lnTo>
                  <a:lnTo>
                    <a:pt x="34" y="1960"/>
                  </a:lnTo>
                  <a:lnTo>
                    <a:pt x="216" y="1775"/>
                  </a:lnTo>
                  <a:lnTo>
                    <a:pt x="199" y="1759"/>
                  </a:lnTo>
                  <a:close/>
                  <a:moveTo>
                    <a:pt x="291" y="1669"/>
                  </a:moveTo>
                  <a:lnTo>
                    <a:pt x="216" y="1742"/>
                  </a:lnTo>
                  <a:lnTo>
                    <a:pt x="232" y="1759"/>
                  </a:lnTo>
                  <a:lnTo>
                    <a:pt x="308" y="1686"/>
                  </a:lnTo>
                  <a:lnTo>
                    <a:pt x="291" y="1669"/>
                  </a:lnTo>
                  <a:close/>
                  <a:moveTo>
                    <a:pt x="398" y="1563"/>
                  </a:moveTo>
                  <a:lnTo>
                    <a:pt x="324" y="1636"/>
                  </a:lnTo>
                  <a:lnTo>
                    <a:pt x="341" y="1652"/>
                  </a:lnTo>
                  <a:lnTo>
                    <a:pt x="414" y="1579"/>
                  </a:lnTo>
                  <a:lnTo>
                    <a:pt x="398" y="1563"/>
                  </a:lnTo>
                  <a:close/>
                  <a:moveTo>
                    <a:pt x="809" y="1151"/>
                  </a:moveTo>
                  <a:lnTo>
                    <a:pt x="414" y="1546"/>
                  </a:lnTo>
                  <a:lnTo>
                    <a:pt x="431" y="1563"/>
                  </a:lnTo>
                  <a:lnTo>
                    <a:pt x="825" y="1168"/>
                  </a:lnTo>
                  <a:lnTo>
                    <a:pt x="809" y="1151"/>
                  </a:lnTo>
                  <a:close/>
                  <a:moveTo>
                    <a:pt x="899" y="1059"/>
                  </a:moveTo>
                  <a:lnTo>
                    <a:pt x="825" y="1135"/>
                  </a:lnTo>
                  <a:lnTo>
                    <a:pt x="842" y="1151"/>
                  </a:lnTo>
                  <a:lnTo>
                    <a:pt x="915" y="1078"/>
                  </a:lnTo>
                  <a:lnTo>
                    <a:pt x="899" y="1059"/>
                  </a:lnTo>
                  <a:close/>
                  <a:moveTo>
                    <a:pt x="1007" y="953"/>
                  </a:moveTo>
                  <a:lnTo>
                    <a:pt x="932" y="1026"/>
                  </a:lnTo>
                  <a:lnTo>
                    <a:pt x="951" y="1043"/>
                  </a:lnTo>
                  <a:lnTo>
                    <a:pt x="1024" y="969"/>
                  </a:lnTo>
                  <a:lnTo>
                    <a:pt x="1007" y="953"/>
                  </a:lnTo>
                  <a:close/>
                  <a:moveTo>
                    <a:pt x="1419" y="542"/>
                  </a:moveTo>
                  <a:lnTo>
                    <a:pt x="1024" y="936"/>
                  </a:lnTo>
                  <a:lnTo>
                    <a:pt x="1040" y="953"/>
                  </a:lnTo>
                  <a:lnTo>
                    <a:pt x="1435" y="558"/>
                  </a:lnTo>
                  <a:lnTo>
                    <a:pt x="1419" y="542"/>
                  </a:lnTo>
                  <a:close/>
                  <a:moveTo>
                    <a:pt x="1508" y="452"/>
                  </a:moveTo>
                  <a:lnTo>
                    <a:pt x="1435" y="525"/>
                  </a:lnTo>
                  <a:lnTo>
                    <a:pt x="1452" y="542"/>
                  </a:lnTo>
                  <a:lnTo>
                    <a:pt x="1525" y="468"/>
                  </a:lnTo>
                  <a:lnTo>
                    <a:pt x="1508" y="452"/>
                  </a:lnTo>
                  <a:close/>
                  <a:moveTo>
                    <a:pt x="1617" y="345"/>
                  </a:moveTo>
                  <a:lnTo>
                    <a:pt x="1541" y="419"/>
                  </a:lnTo>
                  <a:lnTo>
                    <a:pt x="1558" y="435"/>
                  </a:lnTo>
                  <a:lnTo>
                    <a:pt x="1634" y="362"/>
                  </a:lnTo>
                  <a:lnTo>
                    <a:pt x="1617" y="345"/>
                  </a:lnTo>
                  <a:close/>
                  <a:moveTo>
                    <a:pt x="1960" y="0"/>
                  </a:moveTo>
                  <a:lnTo>
                    <a:pt x="1634" y="329"/>
                  </a:lnTo>
                  <a:lnTo>
                    <a:pt x="1650" y="345"/>
                  </a:lnTo>
                  <a:lnTo>
                    <a:pt x="1960" y="33"/>
                  </a:lnTo>
                  <a:lnTo>
                    <a:pt x="1960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1" name="Freeform 70" title=""/>
            <p:cNvSpPr>
              <a:spLocks noEditPoints="1"/>
            </p:cNvSpPr>
            <p:nvPr/>
          </p:nvSpPr>
          <p:spPr>
            <a:xfrm>
              <a:off x="5645150" y="9383713"/>
              <a:ext cx="3111500" cy="3111500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960" h="1960">
                  <a:moveTo>
                    <a:pt x="199" y="1759"/>
                  </a:moveTo>
                  <a:lnTo>
                    <a:pt x="0" y="1960"/>
                  </a:lnTo>
                  <a:lnTo>
                    <a:pt x="34" y="1960"/>
                  </a:lnTo>
                  <a:lnTo>
                    <a:pt x="216" y="1775"/>
                  </a:lnTo>
                  <a:lnTo>
                    <a:pt x="199" y="1759"/>
                  </a:lnTo>
                  <a:moveTo>
                    <a:pt x="291" y="1669"/>
                  </a:moveTo>
                  <a:lnTo>
                    <a:pt x="216" y="1742"/>
                  </a:lnTo>
                  <a:lnTo>
                    <a:pt x="232" y="1759"/>
                  </a:lnTo>
                  <a:lnTo>
                    <a:pt x="308" y="1686"/>
                  </a:lnTo>
                  <a:lnTo>
                    <a:pt x="291" y="1669"/>
                  </a:lnTo>
                  <a:moveTo>
                    <a:pt x="398" y="1563"/>
                  </a:moveTo>
                  <a:lnTo>
                    <a:pt x="324" y="1636"/>
                  </a:lnTo>
                  <a:lnTo>
                    <a:pt x="341" y="1652"/>
                  </a:lnTo>
                  <a:lnTo>
                    <a:pt x="414" y="1579"/>
                  </a:lnTo>
                  <a:lnTo>
                    <a:pt x="398" y="1563"/>
                  </a:lnTo>
                  <a:moveTo>
                    <a:pt x="809" y="1151"/>
                  </a:moveTo>
                  <a:lnTo>
                    <a:pt x="414" y="1546"/>
                  </a:lnTo>
                  <a:lnTo>
                    <a:pt x="431" y="1563"/>
                  </a:lnTo>
                  <a:lnTo>
                    <a:pt x="825" y="1168"/>
                  </a:lnTo>
                  <a:lnTo>
                    <a:pt x="809" y="1151"/>
                  </a:lnTo>
                  <a:moveTo>
                    <a:pt x="899" y="1059"/>
                  </a:moveTo>
                  <a:lnTo>
                    <a:pt x="825" y="1135"/>
                  </a:lnTo>
                  <a:lnTo>
                    <a:pt x="842" y="1151"/>
                  </a:lnTo>
                  <a:lnTo>
                    <a:pt x="915" y="1078"/>
                  </a:lnTo>
                  <a:lnTo>
                    <a:pt x="899" y="1059"/>
                  </a:lnTo>
                  <a:moveTo>
                    <a:pt x="1007" y="953"/>
                  </a:moveTo>
                  <a:lnTo>
                    <a:pt x="932" y="1026"/>
                  </a:lnTo>
                  <a:lnTo>
                    <a:pt x="951" y="1043"/>
                  </a:lnTo>
                  <a:lnTo>
                    <a:pt x="1024" y="969"/>
                  </a:lnTo>
                  <a:lnTo>
                    <a:pt x="1007" y="953"/>
                  </a:lnTo>
                  <a:moveTo>
                    <a:pt x="1419" y="542"/>
                  </a:moveTo>
                  <a:lnTo>
                    <a:pt x="1024" y="936"/>
                  </a:lnTo>
                  <a:lnTo>
                    <a:pt x="1040" y="953"/>
                  </a:lnTo>
                  <a:lnTo>
                    <a:pt x="1435" y="558"/>
                  </a:lnTo>
                  <a:lnTo>
                    <a:pt x="1419" y="542"/>
                  </a:lnTo>
                  <a:moveTo>
                    <a:pt x="1508" y="452"/>
                  </a:moveTo>
                  <a:lnTo>
                    <a:pt x="1435" y="525"/>
                  </a:lnTo>
                  <a:lnTo>
                    <a:pt x="1452" y="542"/>
                  </a:lnTo>
                  <a:lnTo>
                    <a:pt x="1525" y="468"/>
                  </a:lnTo>
                  <a:lnTo>
                    <a:pt x="1508" y="452"/>
                  </a:lnTo>
                  <a:moveTo>
                    <a:pt x="1617" y="345"/>
                  </a:moveTo>
                  <a:lnTo>
                    <a:pt x="1541" y="419"/>
                  </a:lnTo>
                  <a:lnTo>
                    <a:pt x="1558" y="435"/>
                  </a:lnTo>
                  <a:lnTo>
                    <a:pt x="1634" y="362"/>
                  </a:lnTo>
                  <a:lnTo>
                    <a:pt x="1617" y="345"/>
                  </a:lnTo>
                  <a:moveTo>
                    <a:pt x="1960" y="0"/>
                  </a:moveTo>
                  <a:lnTo>
                    <a:pt x="1634" y="329"/>
                  </a:lnTo>
                  <a:lnTo>
                    <a:pt x="1650" y="345"/>
                  </a:lnTo>
                  <a:lnTo>
                    <a:pt x="1960" y="33"/>
                  </a:lnTo>
                  <a:lnTo>
                    <a:pt x="196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2" name="Freeform 71" title=""/>
            <p:cNvSpPr>
              <a:spLocks noEditPoints="1"/>
            </p:cNvSpPr>
            <p:nvPr/>
          </p:nvSpPr>
          <p:spPr>
            <a:xfrm>
              <a:off x="7578725" y="11317288"/>
              <a:ext cx="1177925" cy="1177925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742" h="742">
                  <a:moveTo>
                    <a:pt x="198" y="543"/>
                  </a:moveTo>
                  <a:lnTo>
                    <a:pt x="0" y="742"/>
                  </a:lnTo>
                  <a:lnTo>
                    <a:pt x="33" y="742"/>
                  </a:lnTo>
                  <a:lnTo>
                    <a:pt x="217" y="560"/>
                  </a:lnTo>
                  <a:lnTo>
                    <a:pt x="198" y="543"/>
                  </a:lnTo>
                  <a:close/>
                  <a:moveTo>
                    <a:pt x="290" y="451"/>
                  </a:moveTo>
                  <a:lnTo>
                    <a:pt x="217" y="527"/>
                  </a:lnTo>
                  <a:lnTo>
                    <a:pt x="234" y="543"/>
                  </a:lnTo>
                  <a:lnTo>
                    <a:pt x="307" y="468"/>
                  </a:lnTo>
                  <a:lnTo>
                    <a:pt x="290" y="451"/>
                  </a:lnTo>
                  <a:close/>
                  <a:moveTo>
                    <a:pt x="397" y="345"/>
                  </a:moveTo>
                  <a:lnTo>
                    <a:pt x="323" y="418"/>
                  </a:lnTo>
                  <a:lnTo>
                    <a:pt x="340" y="434"/>
                  </a:lnTo>
                  <a:lnTo>
                    <a:pt x="413" y="361"/>
                  </a:lnTo>
                  <a:lnTo>
                    <a:pt x="397" y="345"/>
                  </a:lnTo>
                  <a:close/>
                  <a:moveTo>
                    <a:pt x="742" y="0"/>
                  </a:moveTo>
                  <a:lnTo>
                    <a:pt x="413" y="328"/>
                  </a:lnTo>
                  <a:lnTo>
                    <a:pt x="430" y="345"/>
                  </a:lnTo>
                  <a:lnTo>
                    <a:pt x="742" y="33"/>
                  </a:lnTo>
                  <a:lnTo>
                    <a:pt x="742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3" name="Freeform 72" title=""/>
            <p:cNvSpPr>
              <a:spLocks noEditPoints="1"/>
            </p:cNvSpPr>
            <p:nvPr/>
          </p:nvSpPr>
          <p:spPr>
            <a:xfrm>
              <a:off x="7578725" y="11317288"/>
              <a:ext cx="1177925" cy="1177925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742" h="742">
                  <a:moveTo>
                    <a:pt x="198" y="543"/>
                  </a:moveTo>
                  <a:lnTo>
                    <a:pt x="0" y="742"/>
                  </a:lnTo>
                  <a:lnTo>
                    <a:pt x="33" y="742"/>
                  </a:lnTo>
                  <a:lnTo>
                    <a:pt x="217" y="560"/>
                  </a:lnTo>
                  <a:lnTo>
                    <a:pt x="198" y="543"/>
                  </a:lnTo>
                  <a:moveTo>
                    <a:pt x="290" y="451"/>
                  </a:moveTo>
                  <a:lnTo>
                    <a:pt x="217" y="527"/>
                  </a:lnTo>
                  <a:lnTo>
                    <a:pt x="234" y="543"/>
                  </a:lnTo>
                  <a:lnTo>
                    <a:pt x="307" y="468"/>
                  </a:lnTo>
                  <a:lnTo>
                    <a:pt x="290" y="451"/>
                  </a:lnTo>
                  <a:moveTo>
                    <a:pt x="397" y="345"/>
                  </a:moveTo>
                  <a:lnTo>
                    <a:pt x="323" y="418"/>
                  </a:lnTo>
                  <a:lnTo>
                    <a:pt x="340" y="434"/>
                  </a:lnTo>
                  <a:lnTo>
                    <a:pt x="413" y="361"/>
                  </a:lnTo>
                  <a:lnTo>
                    <a:pt x="397" y="345"/>
                  </a:lnTo>
                  <a:moveTo>
                    <a:pt x="742" y="0"/>
                  </a:moveTo>
                  <a:lnTo>
                    <a:pt x="413" y="328"/>
                  </a:lnTo>
                  <a:lnTo>
                    <a:pt x="430" y="345"/>
                  </a:lnTo>
                  <a:lnTo>
                    <a:pt x="742" y="33"/>
                  </a:lnTo>
                  <a:lnTo>
                    <a:pt x="742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4" name="Freeform 73" title=""/>
            <p:cNvSpPr>
              <a:spLocks noEditPoints="1"/>
            </p:cNvSpPr>
            <p:nvPr/>
          </p:nvSpPr>
          <p:spPr>
            <a:xfrm>
              <a:off x="7323138" y="0"/>
              <a:ext cx="919163" cy="8937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79" h="563">
                  <a:moveTo>
                    <a:pt x="506" y="473"/>
                  </a:moveTo>
                  <a:lnTo>
                    <a:pt x="489" y="489"/>
                  </a:lnTo>
                  <a:lnTo>
                    <a:pt x="562" y="563"/>
                  </a:lnTo>
                  <a:lnTo>
                    <a:pt x="579" y="546"/>
                  </a:lnTo>
                  <a:lnTo>
                    <a:pt x="506" y="473"/>
                  </a:lnTo>
                  <a:close/>
                  <a:moveTo>
                    <a:pt x="397" y="364"/>
                  </a:moveTo>
                  <a:lnTo>
                    <a:pt x="380" y="381"/>
                  </a:lnTo>
                  <a:lnTo>
                    <a:pt x="456" y="456"/>
                  </a:lnTo>
                  <a:lnTo>
                    <a:pt x="473" y="437"/>
                  </a:lnTo>
                  <a:lnTo>
                    <a:pt x="397" y="364"/>
                  </a:lnTo>
                  <a:close/>
                  <a:moveTo>
                    <a:pt x="33" y="0"/>
                  </a:moveTo>
                  <a:lnTo>
                    <a:pt x="0" y="0"/>
                  </a:lnTo>
                  <a:lnTo>
                    <a:pt x="364" y="364"/>
                  </a:lnTo>
                  <a:lnTo>
                    <a:pt x="380" y="348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5" name="Freeform 74" title=""/>
            <p:cNvSpPr>
              <a:spLocks noEditPoints="1"/>
            </p:cNvSpPr>
            <p:nvPr/>
          </p:nvSpPr>
          <p:spPr>
            <a:xfrm>
              <a:off x="7323138" y="0"/>
              <a:ext cx="919163" cy="8937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79" h="563">
                  <a:moveTo>
                    <a:pt x="506" y="473"/>
                  </a:moveTo>
                  <a:lnTo>
                    <a:pt x="489" y="489"/>
                  </a:lnTo>
                  <a:lnTo>
                    <a:pt x="562" y="563"/>
                  </a:lnTo>
                  <a:lnTo>
                    <a:pt x="579" y="546"/>
                  </a:lnTo>
                  <a:lnTo>
                    <a:pt x="506" y="473"/>
                  </a:lnTo>
                  <a:moveTo>
                    <a:pt x="397" y="364"/>
                  </a:moveTo>
                  <a:lnTo>
                    <a:pt x="380" y="381"/>
                  </a:lnTo>
                  <a:lnTo>
                    <a:pt x="456" y="456"/>
                  </a:lnTo>
                  <a:lnTo>
                    <a:pt x="473" y="437"/>
                  </a:lnTo>
                  <a:lnTo>
                    <a:pt x="397" y="364"/>
                  </a:lnTo>
                  <a:moveTo>
                    <a:pt x="33" y="0"/>
                  </a:moveTo>
                  <a:lnTo>
                    <a:pt x="0" y="0"/>
                  </a:lnTo>
                  <a:lnTo>
                    <a:pt x="364" y="364"/>
                  </a:lnTo>
                  <a:lnTo>
                    <a:pt x="380" y="348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6" name="Freeform 75" title=""/>
            <p:cNvSpPr/>
            <p:nvPr/>
          </p:nvSpPr>
          <p:spPr>
            <a:xfrm>
              <a:off x="8242300" y="893763"/>
              <a:ext cx="514350" cy="5397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4" h="340">
                  <a:moveTo>
                    <a:pt x="16" y="0"/>
                  </a:moveTo>
                  <a:lnTo>
                    <a:pt x="0" y="16"/>
                  </a:lnTo>
                  <a:lnTo>
                    <a:pt x="324" y="340"/>
                  </a:lnTo>
                  <a:lnTo>
                    <a:pt x="324" y="30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7" name="Freeform 76" title=""/>
            <p:cNvSpPr/>
            <p:nvPr/>
          </p:nvSpPr>
          <p:spPr>
            <a:xfrm>
              <a:off x="8242300" y="893763"/>
              <a:ext cx="514350" cy="5397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4" h="340">
                  <a:moveTo>
                    <a:pt x="16" y="0"/>
                  </a:moveTo>
                  <a:lnTo>
                    <a:pt x="0" y="16"/>
                  </a:lnTo>
                  <a:lnTo>
                    <a:pt x="324" y="340"/>
                  </a:lnTo>
                  <a:lnTo>
                    <a:pt x="324" y="307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8" name="Freeform 77" title=""/>
            <p:cNvSpPr/>
            <p:nvPr/>
          </p:nvSpPr>
          <p:spPr>
            <a:xfrm>
              <a:off x="8047038" y="693738"/>
              <a:ext cx="79375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2">
                  <a:moveTo>
                    <a:pt x="17" y="0"/>
                  </a:moveTo>
                  <a:lnTo>
                    <a:pt x="0" y="19"/>
                  </a:lnTo>
                  <a:lnTo>
                    <a:pt x="33" y="52"/>
                  </a:lnTo>
                  <a:lnTo>
                    <a:pt x="50" y="3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99" name="Freeform 78" title=""/>
            <p:cNvSpPr/>
            <p:nvPr/>
          </p:nvSpPr>
          <p:spPr>
            <a:xfrm>
              <a:off x="8047038" y="693738"/>
              <a:ext cx="79375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2">
                  <a:moveTo>
                    <a:pt x="17" y="0"/>
                  </a:moveTo>
                  <a:lnTo>
                    <a:pt x="0" y="19"/>
                  </a:lnTo>
                  <a:lnTo>
                    <a:pt x="33" y="52"/>
                  </a:lnTo>
                  <a:lnTo>
                    <a:pt x="50" y="36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0" name="Freeform 79" title=""/>
            <p:cNvSpPr/>
            <p:nvPr/>
          </p:nvSpPr>
          <p:spPr>
            <a:xfrm>
              <a:off x="8215313" y="8667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1" name="Freeform 80" title=""/>
            <p:cNvSpPr/>
            <p:nvPr/>
          </p:nvSpPr>
          <p:spPr>
            <a:xfrm>
              <a:off x="8215313" y="8667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2" name="Freeform 81" title=""/>
            <p:cNvSpPr/>
            <p:nvPr/>
          </p:nvSpPr>
          <p:spPr>
            <a:xfrm>
              <a:off x="7900988" y="55245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3" name="Freeform 82" title=""/>
            <p:cNvSpPr/>
            <p:nvPr/>
          </p:nvSpPr>
          <p:spPr>
            <a:xfrm>
              <a:off x="7900988" y="55245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4" name="Freeform 83" title=""/>
            <p:cNvSpPr>
              <a:spLocks noEditPoints="1"/>
            </p:cNvSpPr>
            <p:nvPr/>
          </p:nvSpPr>
          <p:spPr>
            <a:xfrm>
              <a:off x="5391150" y="0"/>
              <a:ext cx="2851150" cy="282575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796" h="1780">
                  <a:moveTo>
                    <a:pt x="1723" y="1690"/>
                  </a:moveTo>
                  <a:lnTo>
                    <a:pt x="1704" y="1707"/>
                  </a:lnTo>
                  <a:lnTo>
                    <a:pt x="1779" y="1780"/>
                  </a:lnTo>
                  <a:lnTo>
                    <a:pt x="1796" y="1763"/>
                  </a:lnTo>
                  <a:lnTo>
                    <a:pt x="1723" y="1690"/>
                  </a:lnTo>
                  <a:close/>
                  <a:moveTo>
                    <a:pt x="1614" y="1581"/>
                  </a:moveTo>
                  <a:lnTo>
                    <a:pt x="1597" y="1598"/>
                  </a:lnTo>
                  <a:lnTo>
                    <a:pt x="1671" y="1674"/>
                  </a:lnTo>
                  <a:lnTo>
                    <a:pt x="1687" y="1657"/>
                  </a:lnTo>
                  <a:lnTo>
                    <a:pt x="1614" y="1581"/>
                  </a:lnTo>
                  <a:close/>
                  <a:moveTo>
                    <a:pt x="1203" y="1170"/>
                  </a:moveTo>
                  <a:lnTo>
                    <a:pt x="1186" y="1187"/>
                  </a:lnTo>
                  <a:lnTo>
                    <a:pt x="1581" y="1581"/>
                  </a:lnTo>
                  <a:lnTo>
                    <a:pt x="1597" y="1565"/>
                  </a:lnTo>
                  <a:lnTo>
                    <a:pt x="1203" y="1170"/>
                  </a:lnTo>
                  <a:close/>
                  <a:moveTo>
                    <a:pt x="1113" y="1080"/>
                  </a:moveTo>
                  <a:lnTo>
                    <a:pt x="1096" y="1097"/>
                  </a:lnTo>
                  <a:lnTo>
                    <a:pt x="1170" y="1170"/>
                  </a:lnTo>
                  <a:lnTo>
                    <a:pt x="1186" y="1154"/>
                  </a:lnTo>
                  <a:lnTo>
                    <a:pt x="1113" y="1080"/>
                  </a:lnTo>
                  <a:close/>
                  <a:moveTo>
                    <a:pt x="1007" y="974"/>
                  </a:moveTo>
                  <a:lnTo>
                    <a:pt x="988" y="990"/>
                  </a:lnTo>
                  <a:lnTo>
                    <a:pt x="1063" y="1064"/>
                  </a:lnTo>
                  <a:lnTo>
                    <a:pt x="1080" y="1047"/>
                  </a:lnTo>
                  <a:lnTo>
                    <a:pt x="1007" y="974"/>
                  </a:lnTo>
                  <a:close/>
                  <a:moveTo>
                    <a:pt x="595" y="563"/>
                  </a:moveTo>
                  <a:lnTo>
                    <a:pt x="579" y="579"/>
                  </a:lnTo>
                  <a:lnTo>
                    <a:pt x="971" y="974"/>
                  </a:lnTo>
                  <a:lnTo>
                    <a:pt x="988" y="955"/>
                  </a:lnTo>
                  <a:lnTo>
                    <a:pt x="595" y="563"/>
                  </a:lnTo>
                  <a:close/>
                  <a:moveTo>
                    <a:pt x="506" y="471"/>
                  </a:moveTo>
                  <a:lnTo>
                    <a:pt x="487" y="487"/>
                  </a:lnTo>
                  <a:lnTo>
                    <a:pt x="562" y="563"/>
                  </a:lnTo>
                  <a:lnTo>
                    <a:pt x="579" y="544"/>
                  </a:lnTo>
                  <a:lnTo>
                    <a:pt x="506" y="471"/>
                  </a:lnTo>
                  <a:close/>
                  <a:moveTo>
                    <a:pt x="397" y="364"/>
                  </a:moveTo>
                  <a:lnTo>
                    <a:pt x="380" y="381"/>
                  </a:lnTo>
                  <a:lnTo>
                    <a:pt x="454" y="454"/>
                  </a:lnTo>
                  <a:lnTo>
                    <a:pt x="470" y="437"/>
                  </a:lnTo>
                  <a:lnTo>
                    <a:pt x="397" y="364"/>
                  </a:lnTo>
                  <a:close/>
                  <a:moveTo>
                    <a:pt x="33" y="0"/>
                  </a:moveTo>
                  <a:lnTo>
                    <a:pt x="0" y="0"/>
                  </a:lnTo>
                  <a:lnTo>
                    <a:pt x="364" y="364"/>
                  </a:lnTo>
                  <a:lnTo>
                    <a:pt x="380" y="348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5" name="Freeform 84" title=""/>
            <p:cNvSpPr>
              <a:spLocks noEditPoints="1"/>
            </p:cNvSpPr>
            <p:nvPr/>
          </p:nvSpPr>
          <p:spPr>
            <a:xfrm>
              <a:off x="5391150" y="0"/>
              <a:ext cx="2851150" cy="282575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1796" h="1780">
                  <a:moveTo>
                    <a:pt x="1723" y="1690"/>
                  </a:moveTo>
                  <a:lnTo>
                    <a:pt x="1704" y="1707"/>
                  </a:lnTo>
                  <a:lnTo>
                    <a:pt x="1779" y="1780"/>
                  </a:lnTo>
                  <a:lnTo>
                    <a:pt x="1796" y="1763"/>
                  </a:lnTo>
                  <a:lnTo>
                    <a:pt x="1723" y="1690"/>
                  </a:lnTo>
                  <a:moveTo>
                    <a:pt x="1614" y="1581"/>
                  </a:moveTo>
                  <a:lnTo>
                    <a:pt x="1597" y="1598"/>
                  </a:lnTo>
                  <a:lnTo>
                    <a:pt x="1671" y="1674"/>
                  </a:lnTo>
                  <a:lnTo>
                    <a:pt x="1687" y="1657"/>
                  </a:lnTo>
                  <a:lnTo>
                    <a:pt x="1614" y="1581"/>
                  </a:lnTo>
                  <a:moveTo>
                    <a:pt x="1203" y="1170"/>
                  </a:moveTo>
                  <a:lnTo>
                    <a:pt x="1186" y="1187"/>
                  </a:lnTo>
                  <a:lnTo>
                    <a:pt x="1581" y="1581"/>
                  </a:lnTo>
                  <a:lnTo>
                    <a:pt x="1597" y="1565"/>
                  </a:lnTo>
                  <a:lnTo>
                    <a:pt x="1203" y="1170"/>
                  </a:lnTo>
                  <a:moveTo>
                    <a:pt x="1113" y="1080"/>
                  </a:moveTo>
                  <a:lnTo>
                    <a:pt x="1096" y="1097"/>
                  </a:lnTo>
                  <a:lnTo>
                    <a:pt x="1170" y="1170"/>
                  </a:lnTo>
                  <a:lnTo>
                    <a:pt x="1186" y="1154"/>
                  </a:lnTo>
                  <a:lnTo>
                    <a:pt x="1113" y="1080"/>
                  </a:lnTo>
                  <a:moveTo>
                    <a:pt x="1007" y="974"/>
                  </a:moveTo>
                  <a:lnTo>
                    <a:pt x="988" y="990"/>
                  </a:lnTo>
                  <a:lnTo>
                    <a:pt x="1063" y="1064"/>
                  </a:lnTo>
                  <a:lnTo>
                    <a:pt x="1080" y="1047"/>
                  </a:lnTo>
                  <a:lnTo>
                    <a:pt x="1007" y="974"/>
                  </a:lnTo>
                  <a:moveTo>
                    <a:pt x="595" y="563"/>
                  </a:moveTo>
                  <a:lnTo>
                    <a:pt x="579" y="579"/>
                  </a:lnTo>
                  <a:lnTo>
                    <a:pt x="971" y="974"/>
                  </a:lnTo>
                  <a:lnTo>
                    <a:pt x="988" y="955"/>
                  </a:lnTo>
                  <a:lnTo>
                    <a:pt x="595" y="563"/>
                  </a:lnTo>
                  <a:moveTo>
                    <a:pt x="506" y="471"/>
                  </a:moveTo>
                  <a:lnTo>
                    <a:pt x="487" y="487"/>
                  </a:lnTo>
                  <a:lnTo>
                    <a:pt x="562" y="563"/>
                  </a:lnTo>
                  <a:lnTo>
                    <a:pt x="579" y="544"/>
                  </a:lnTo>
                  <a:lnTo>
                    <a:pt x="506" y="471"/>
                  </a:lnTo>
                  <a:moveTo>
                    <a:pt x="397" y="364"/>
                  </a:moveTo>
                  <a:lnTo>
                    <a:pt x="380" y="381"/>
                  </a:lnTo>
                  <a:lnTo>
                    <a:pt x="454" y="454"/>
                  </a:lnTo>
                  <a:lnTo>
                    <a:pt x="470" y="437"/>
                  </a:lnTo>
                  <a:lnTo>
                    <a:pt x="397" y="364"/>
                  </a:lnTo>
                  <a:moveTo>
                    <a:pt x="33" y="0"/>
                  </a:moveTo>
                  <a:lnTo>
                    <a:pt x="0" y="0"/>
                  </a:lnTo>
                  <a:lnTo>
                    <a:pt x="364" y="364"/>
                  </a:lnTo>
                  <a:lnTo>
                    <a:pt x="380" y="348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6" name="Freeform 85" title=""/>
            <p:cNvSpPr/>
            <p:nvPr/>
          </p:nvSpPr>
          <p:spPr>
            <a:xfrm>
              <a:off x="8242300" y="2825750"/>
              <a:ext cx="514350" cy="54451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4" h="343">
                  <a:moveTo>
                    <a:pt x="16" y="0"/>
                  </a:moveTo>
                  <a:lnTo>
                    <a:pt x="0" y="16"/>
                  </a:lnTo>
                  <a:lnTo>
                    <a:pt x="324" y="343"/>
                  </a:lnTo>
                  <a:lnTo>
                    <a:pt x="324" y="30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7" name="Freeform 86" title=""/>
            <p:cNvSpPr/>
            <p:nvPr/>
          </p:nvSpPr>
          <p:spPr>
            <a:xfrm>
              <a:off x="8242300" y="2825750"/>
              <a:ext cx="514350" cy="54451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4" h="343">
                  <a:moveTo>
                    <a:pt x="16" y="0"/>
                  </a:moveTo>
                  <a:lnTo>
                    <a:pt x="0" y="16"/>
                  </a:lnTo>
                  <a:lnTo>
                    <a:pt x="324" y="343"/>
                  </a:lnTo>
                  <a:lnTo>
                    <a:pt x="324" y="307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8" name="Freeform 87" title=""/>
            <p:cNvSpPr/>
            <p:nvPr/>
          </p:nvSpPr>
          <p:spPr>
            <a:xfrm>
              <a:off x="6111875" y="693738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2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09" name="Freeform 88" title=""/>
            <p:cNvSpPr/>
            <p:nvPr/>
          </p:nvSpPr>
          <p:spPr>
            <a:xfrm>
              <a:off x="6111875" y="693738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2" y="34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0" name="Freeform 89" title=""/>
            <p:cNvSpPr/>
            <p:nvPr/>
          </p:nvSpPr>
          <p:spPr>
            <a:xfrm>
              <a:off x="7078663" y="1662113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1" name="Freeform 90" title=""/>
            <p:cNvSpPr/>
            <p:nvPr/>
          </p:nvSpPr>
          <p:spPr>
            <a:xfrm>
              <a:off x="7078663" y="1662113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3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2" name="Freeform 91" title=""/>
            <p:cNvSpPr/>
            <p:nvPr/>
          </p:nvSpPr>
          <p:spPr>
            <a:xfrm>
              <a:off x="8043863" y="2630488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2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3" name="Freeform 92" title=""/>
            <p:cNvSpPr/>
            <p:nvPr/>
          </p:nvSpPr>
          <p:spPr>
            <a:xfrm>
              <a:off x="8043863" y="2630488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2" y="33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4" name="Freeform 93" title=""/>
            <p:cNvSpPr/>
            <p:nvPr/>
          </p:nvSpPr>
          <p:spPr>
            <a:xfrm>
              <a:off x="6283325" y="863600"/>
              <a:ext cx="52388" cy="5556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5">
                  <a:moveTo>
                    <a:pt x="17" y="0"/>
                  </a:moveTo>
                  <a:lnTo>
                    <a:pt x="0" y="19"/>
                  </a:lnTo>
                  <a:lnTo>
                    <a:pt x="17" y="35"/>
                  </a:lnTo>
                  <a:lnTo>
                    <a:pt x="33" y="1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5" name="Freeform 94" title=""/>
            <p:cNvSpPr/>
            <p:nvPr/>
          </p:nvSpPr>
          <p:spPr>
            <a:xfrm>
              <a:off x="6283325" y="863600"/>
              <a:ext cx="52388" cy="5556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5">
                  <a:moveTo>
                    <a:pt x="17" y="0"/>
                  </a:moveTo>
                  <a:lnTo>
                    <a:pt x="0" y="19"/>
                  </a:lnTo>
                  <a:lnTo>
                    <a:pt x="17" y="35"/>
                  </a:lnTo>
                  <a:lnTo>
                    <a:pt x="33" y="19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6" name="Freeform 95" title=""/>
            <p:cNvSpPr/>
            <p:nvPr/>
          </p:nvSpPr>
          <p:spPr>
            <a:xfrm>
              <a:off x="7248525" y="18319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7" name="Freeform 96" title=""/>
            <p:cNvSpPr/>
            <p:nvPr/>
          </p:nvSpPr>
          <p:spPr>
            <a:xfrm>
              <a:off x="7248525" y="18319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8" name="Freeform 97" title=""/>
            <p:cNvSpPr/>
            <p:nvPr/>
          </p:nvSpPr>
          <p:spPr>
            <a:xfrm>
              <a:off x="8215313" y="27987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19" name="Freeform 98" title=""/>
            <p:cNvSpPr/>
            <p:nvPr/>
          </p:nvSpPr>
          <p:spPr>
            <a:xfrm>
              <a:off x="8215313" y="27987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0" name="Freeform 99" title=""/>
            <p:cNvSpPr/>
            <p:nvPr/>
          </p:nvSpPr>
          <p:spPr>
            <a:xfrm>
              <a:off x="5969000" y="55245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1" name="Freeform 100" title=""/>
            <p:cNvSpPr/>
            <p:nvPr/>
          </p:nvSpPr>
          <p:spPr>
            <a:xfrm>
              <a:off x="5969000" y="55245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2" name="Freeform 101" title=""/>
            <p:cNvSpPr/>
            <p:nvPr/>
          </p:nvSpPr>
          <p:spPr>
            <a:xfrm>
              <a:off x="6932613" y="1516063"/>
              <a:ext cx="57150" cy="5556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6" h="35">
                  <a:moveTo>
                    <a:pt x="17" y="0"/>
                  </a:moveTo>
                  <a:lnTo>
                    <a:pt x="0" y="19"/>
                  </a:lnTo>
                  <a:lnTo>
                    <a:pt x="17" y="35"/>
                  </a:lnTo>
                  <a:lnTo>
                    <a:pt x="36" y="1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3" name="Freeform 102" title=""/>
            <p:cNvSpPr/>
            <p:nvPr/>
          </p:nvSpPr>
          <p:spPr>
            <a:xfrm>
              <a:off x="6932613" y="1516063"/>
              <a:ext cx="57150" cy="5556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6" h="35">
                  <a:moveTo>
                    <a:pt x="17" y="0"/>
                  </a:moveTo>
                  <a:lnTo>
                    <a:pt x="0" y="19"/>
                  </a:lnTo>
                  <a:lnTo>
                    <a:pt x="17" y="35"/>
                  </a:lnTo>
                  <a:lnTo>
                    <a:pt x="36" y="19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4" name="Freeform 103" title=""/>
            <p:cNvSpPr/>
            <p:nvPr/>
          </p:nvSpPr>
          <p:spPr>
            <a:xfrm>
              <a:off x="7900988" y="24844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5" name="Freeform 104" title=""/>
            <p:cNvSpPr/>
            <p:nvPr/>
          </p:nvSpPr>
          <p:spPr>
            <a:xfrm>
              <a:off x="7900988" y="24844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6" name="Freeform 105" title=""/>
            <p:cNvSpPr>
              <a:spLocks noEditPoints="1"/>
            </p:cNvSpPr>
            <p:nvPr/>
          </p:nvSpPr>
          <p:spPr>
            <a:xfrm>
              <a:off x="3459163" y="0"/>
              <a:ext cx="4779963" cy="47577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</a:cxnLst>
              <a:rect l="l" t="t" r="r" b="b"/>
              <a:pathLst>
                <a:path w="3011" h="2997">
                  <a:moveTo>
                    <a:pt x="2937" y="2907"/>
                  </a:moveTo>
                  <a:lnTo>
                    <a:pt x="2921" y="2924"/>
                  </a:lnTo>
                  <a:lnTo>
                    <a:pt x="2994" y="2997"/>
                  </a:lnTo>
                  <a:lnTo>
                    <a:pt x="3011" y="2981"/>
                  </a:lnTo>
                  <a:lnTo>
                    <a:pt x="2937" y="2907"/>
                  </a:lnTo>
                  <a:close/>
                  <a:moveTo>
                    <a:pt x="2831" y="2801"/>
                  </a:moveTo>
                  <a:lnTo>
                    <a:pt x="2814" y="2817"/>
                  </a:lnTo>
                  <a:lnTo>
                    <a:pt x="2888" y="2891"/>
                  </a:lnTo>
                  <a:lnTo>
                    <a:pt x="2904" y="2874"/>
                  </a:lnTo>
                  <a:lnTo>
                    <a:pt x="2831" y="2801"/>
                  </a:lnTo>
                  <a:close/>
                  <a:moveTo>
                    <a:pt x="2420" y="2390"/>
                  </a:moveTo>
                  <a:lnTo>
                    <a:pt x="2403" y="2406"/>
                  </a:lnTo>
                  <a:lnTo>
                    <a:pt x="2798" y="2801"/>
                  </a:lnTo>
                  <a:lnTo>
                    <a:pt x="2814" y="2782"/>
                  </a:lnTo>
                  <a:lnTo>
                    <a:pt x="2420" y="2390"/>
                  </a:lnTo>
                  <a:close/>
                  <a:moveTo>
                    <a:pt x="2330" y="2298"/>
                  </a:moveTo>
                  <a:lnTo>
                    <a:pt x="2313" y="2314"/>
                  </a:lnTo>
                  <a:lnTo>
                    <a:pt x="2387" y="2390"/>
                  </a:lnTo>
                  <a:lnTo>
                    <a:pt x="2403" y="2373"/>
                  </a:lnTo>
                  <a:lnTo>
                    <a:pt x="2330" y="2298"/>
                  </a:lnTo>
                  <a:close/>
                  <a:moveTo>
                    <a:pt x="2221" y="2191"/>
                  </a:moveTo>
                  <a:lnTo>
                    <a:pt x="2205" y="2208"/>
                  </a:lnTo>
                  <a:lnTo>
                    <a:pt x="2280" y="2281"/>
                  </a:lnTo>
                  <a:lnTo>
                    <a:pt x="2297" y="2264"/>
                  </a:lnTo>
                  <a:lnTo>
                    <a:pt x="2221" y="2191"/>
                  </a:lnTo>
                  <a:close/>
                  <a:moveTo>
                    <a:pt x="1810" y="1780"/>
                  </a:moveTo>
                  <a:lnTo>
                    <a:pt x="1793" y="1796"/>
                  </a:lnTo>
                  <a:lnTo>
                    <a:pt x="2188" y="2191"/>
                  </a:lnTo>
                  <a:lnTo>
                    <a:pt x="2205" y="2175"/>
                  </a:lnTo>
                  <a:lnTo>
                    <a:pt x="1810" y="1780"/>
                  </a:lnTo>
                  <a:close/>
                  <a:moveTo>
                    <a:pt x="1720" y="1690"/>
                  </a:moveTo>
                  <a:lnTo>
                    <a:pt x="1704" y="1707"/>
                  </a:lnTo>
                  <a:lnTo>
                    <a:pt x="1777" y="1780"/>
                  </a:lnTo>
                  <a:lnTo>
                    <a:pt x="1793" y="1763"/>
                  </a:lnTo>
                  <a:lnTo>
                    <a:pt x="1720" y="1690"/>
                  </a:lnTo>
                  <a:close/>
                  <a:moveTo>
                    <a:pt x="1614" y="1581"/>
                  </a:moveTo>
                  <a:lnTo>
                    <a:pt x="1597" y="1598"/>
                  </a:lnTo>
                  <a:lnTo>
                    <a:pt x="1671" y="1671"/>
                  </a:lnTo>
                  <a:lnTo>
                    <a:pt x="1687" y="1655"/>
                  </a:lnTo>
                  <a:lnTo>
                    <a:pt x="1614" y="1581"/>
                  </a:lnTo>
                  <a:close/>
                  <a:moveTo>
                    <a:pt x="1203" y="1170"/>
                  </a:moveTo>
                  <a:lnTo>
                    <a:pt x="1186" y="1187"/>
                  </a:lnTo>
                  <a:lnTo>
                    <a:pt x="1581" y="1581"/>
                  </a:lnTo>
                  <a:lnTo>
                    <a:pt x="1597" y="1565"/>
                  </a:lnTo>
                  <a:lnTo>
                    <a:pt x="1203" y="1170"/>
                  </a:lnTo>
                  <a:close/>
                  <a:moveTo>
                    <a:pt x="1113" y="1080"/>
                  </a:moveTo>
                  <a:lnTo>
                    <a:pt x="1096" y="1097"/>
                  </a:lnTo>
                  <a:lnTo>
                    <a:pt x="1170" y="1170"/>
                  </a:lnTo>
                  <a:lnTo>
                    <a:pt x="1186" y="1154"/>
                  </a:lnTo>
                  <a:lnTo>
                    <a:pt x="1113" y="1080"/>
                  </a:lnTo>
                  <a:close/>
                  <a:moveTo>
                    <a:pt x="1004" y="972"/>
                  </a:moveTo>
                  <a:lnTo>
                    <a:pt x="988" y="988"/>
                  </a:lnTo>
                  <a:lnTo>
                    <a:pt x="1063" y="1064"/>
                  </a:lnTo>
                  <a:lnTo>
                    <a:pt x="1080" y="1047"/>
                  </a:lnTo>
                  <a:lnTo>
                    <a:pt x="1004" y="972"/>
                  </a:lnTo>
                  <a:close/>
                  <a:moveTo>
                    <a:pt x="593" y="560"/>
                  </a:moveTo>
                  <a:lnTo>
                    <a:pt x="576" y="577"/>
                  </a:lnTo>
                  <a:lnTo>
                    <a:pt x="971" y="972"/>
                  </a:lnTo>
                  <a:lnTo>
                    <a:pt x="988" y="955"/>
                  </a:lnTo>
                  <a:lnTo>
                    <a:pt x="593" y="560"/>
                  </a:lnTo>
                  <a:close/>
                  <a:moveTo>
                    <a:pt x="503" y="471"/>
                  </a:moveTo>
                  <a:lnTo>
                    <a:pt x="487" y="487"/>
                  </a:lnTo>
                  <a:lnTo>
                    <a:pt x="560" y="560"/>
                  </a:lnTo>
                  <a:lnTo>
                    <a:pt x="576" y="544"/>
                  </a:lnTo>
                  <a:lnTo>
                    <a:pt x="503" y="471"/>
                  </a:lnTo>
                  <a:close/>
                  <a:moveTo>
                    <a:pt x="397" y="362"/>
                  </a:moveTo>
                  <a:lnTo>
                    <a:pt x="380" y="381"/>
                  </a:lnTo>
                  <a:lnTo>
                    <a:pt x="453" y="454"/>
                  </a:lnTo>
                  <a:lnTo>
                    <a:pt x="470" y="437"/>
                  </a:lnTo>
                  <a:lnTo>
                    <a:pt x="397" y="362"/>
                  </a:lnTo>
                  <a:close/>
                  <a:moveTo>
                    <a:pt x="33" y="0"/>
                  </a:moveTo>
                  <a:lnTo>
                    <a:pt x="0" y="0"/>
                  </a:lnTo>
                  <a:lnTo>
                    <a:pt x="364" y="362"/>
                  </a:lnTo>
                  <a:lnTo>
                    <a:pt x="380" y="34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7" name="Freeform 106" title=""/>
            <p:cNvSpPr>
              <a:spLocks noEditPoints="1"/>
            </p:cNvSpPr>
            <p:nvPr/>
          </p:nvSpPr>
          <p:spPr>
            <a:xfrm>
              <a:off x="3459163" y="0"/>
              <a:ext cx="4779963" cy="47577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</a:cxnLst>
              <a:rect l="l" t="t" r="r" b="b"/>
              <a:pathLst>
                <a:path w="3011" h="2997">
                  <a:moveTo>
                    <a:pt x="2937" y="2907"/>
                  </a:moveTo>
                  <a:lnTo>
                    <a:pt x="2921" y="2924"/>
                  </a:lnTo>
                  <a:lnTo>
                    <a:pt x="2994" y="2997"/>
                  </a:lnTo>
                  <a:lnTo>
                    <a:pt x="3011" y="2981"/>
                  </a:lnTo>
                  <a:lnTo>
                    <a:pt x="2937" y="2907"/>
                  </a:lnTo>
                  <a:moveTo>
                    <a:pt x="2831" y="2801"/>
                  </a:moveTo>
                  <a:lnTo>
                    <a:pt x="2814" y="2817"/>
                  </a:lnTo>
                  <a:lnTo>
                    <a:pt x="2888" y="2891"/>
                  </a:lnTo>
                  <a:lnTo>
                    <a:pt x="2904" y="2874"/>
                  </a:lnTo>
                  <a:lnTo>
                    <a:pt x="2831" y="2801"/>
                  </a:lnTo>
                  <a:moveTo>
                    <a:pt x="2420" y="2390"/>
                  </a:moveTo>
                  <a:lnTo>
                    <a:pt x="2403" y="2406"/>
                  </a:lnTo>
                  <a:lnTo>
                    <a:pt x="2798" y="2801"/>
                  </a:lnTo>
                  <a:lnTo>
                    <a:pt x="2814" y="2782"/>
                  </a:lnTo>
                  <a:lnTo>
                    <a:pt x="2420" y="2390"/>
                  </a:lnTo>
                  <a:moveTo>
                    <a:pt x="2330" y="2298"/>
                  </a:moveTo>
                  <a:lnTo>
                    <a:pt x="2313" y="2314"/>
                  </a:lnTo>
                  <a:lnTo>
                    <a:pt x="2387" y="2390"/>
                  </a:lnTo>
                  <a:lnTo>
                    <a:pt x="2403" y="2373"/>
                  </a:lnTo>
                  <a:lnTo>
                    <a:pt x="2330" y="2298"/>
                  </a:lnTo>
                  <a:moveTo>
                    <a:pt x="2221" y="2191"/>
                  </a:moveTo>
                  <a:lnTo>
                    <a:pt x="2205" y="2208"/>
                  </a:lnTo>
                  <a:lnTo>
                    <a:pt x="2280" y="2281"/>
                  </a:lnTo>
                  <a:lnTo>
                    <a:pt x="2297" y="2264"/>
                  </a:lnTo>
                  <a:lnTo>
                    <a:pt x="2221" y="2191"/>
                  </a:lnTo>
                  <a:moveTo>
                    <a:pt x="1810" y="1780"/>
                  </a:moveTo>
                  <a:lnTo>
                    <a:pt x="1793" y="1796"/>
                  </a:lnTo>
                  <a:lnTo>
                    <a:pt x="2188" y="2191"/>
                  </a:lnTo>
                  <a:lnTo>
                    <a:pt x="2205" y="2175"/>
                  </a:lnTo>
                  <a:lnTo>
                    <a:pt x="1810" y="1780"/>
                  </a:lnTo>
                  <a:moveTo>
                    <a:pt x="1720" y="1690"/>
                  </a:moveTo>
                  <a:lnTo>
                    <a:pt x="1704" y="1707"/>
                  </a:lnTo>
                  <a:lnTo>
                    <a:pt x="1777" y="1780"/>
                  </a:lnTo>
                  <a:lnTo>
                    <a:pt x="1793" y="1763"/>
                  </a:lnTo>
                  <a:lnTo>
                    <a:pt x="1720" y="1690"/>
                  </a:lnTo>
                  <a:moveTo>
                    <a:pt x="1614" y="1581"/>
                  </a:moveTo>
                  <a:lnTo>
                    <a:pt x="1597" y="1598"/>
                  </a:lnTo>
                  <a:lnTo>
                    <a:pt x="1671" y="1671"/>
                  </a:lnTo>
                  <a:lnTo>
                    <a:pt x="1687" y="1655"/>
                  </a:lnTo>
                  <a:lnTo>
                    <a:pt x="1614" y="1581"/>
                  </a:lnTo>
                  <a:moveTo>
                    <a:pt x="1203" y="1170"/>
                  </a:moveTo>
                  <a:lnTo>
                    <a:pt x="1186" y="1187"/>
                  </a:lnTo>
                  <a:lnTo>
                    <a:pt x="1581" y="1581"/>
                  </a:lnTo>
                  <a:lnTo>
                    <a:pt x="1597" y="1565"/>
                  </a:lnTo>
                  <a:lnTo>
                    <a:pt x="1203" y="1170"/>
                  </a:lnTo>
                  <a:moveTo>
                    <a:pt x="1113" y="1080"/>
                  </a:moveTo>
                  <a:lnTo>
                    <a:pt x="1096" y="1097"/>
                  </a:lnTo>
                  <a:lnTo>
                    <a:pt x="1170" y="1170"/>
                  </a:lnTo>
                  <a:lnTo>
                    <a:pt x="1186" y="1154"/>
                  </a:lnTo>
                  <a:lnTo>
                    <a:pt x="1113" y="1080"/>
                  </a:lnTo>
                  <a:moveTo>
                    <a:pt x="1004" y="972"/>
                  </a:moveTo>
                  <a:lnTo>
                    <a:pt x="988" y="988"/>
                  </a:lnTo>
                  <a:lnTo>
                    <a:pt x="1063" y="1064"/>
                  </a:lnTo>
                  <a:lnTo>
                    <a:pt x="1080" y="1047"/>
                  </a:lnTo>
                  <a:lnTo>
                    <a:pt x="1004" y="972"/>
                  </a:lnTo>
                  <a:moveTo>
                    <a:pt x="593" y="560"/>
                  </a:moveTo>
                  <a:lnTo>
                    <a:pt x="576" y="577"/>
                  </a:lnTo>
                  <a:lnTo>
                    <a:pt x="971" y="972"/>
                  </a:lnTo>
                  <a:lnTo>
                    <a:pt x="988" y="955"/>
                  </a:lnTo>
                  <a:lnTo>
                    <a:pt x="593" y="560"/>
                  </a:lnTo>
                  <a:moveTo>
                    <a:pt x="503" y="471"/>
                  </a:moveTo>
                  <a:lnTo>
                    <a:pt x="487" y="487"/>
                  </a:lnTo>
                  <a:lnTo>
                    <a:pt x="560" y="560"/>
                  </a:lnTo>
                  <a:lnTo>
                    <a:pt x="576" y="544"/>
                  </a:lnTo>
                  <a:lnTo>
                    <a:pt x="503" y="471"/>
                  </a:lnTo>
                  <a:moveTo>
                    <a:pt x="397" y="362"/>
                  </a:moveTo>
                  <a:lnTo>
                    <a:pt x="380" y="381"/>
                  </a:lnTo>
                  <a:lnTo>
                    <a:pt x="453" y="454"/>
                  </a:lnTo>
                  <a:lnTo>
                    <a:pt x="470" y="437"/>
                  </a:lnTo>
                  <a:lnTo>
                    <a:pt x="397" y="362"/>
                  </a:lnTo>
                  <a:moveTo>
                    <a:pt x="33" y="0"/>
                  </a:moveTo>
                  <a:lnTo>
                    <a:pt x="0" y="0"/>
                  </a:lnTo>
                  <a:lnTo>
                    <a:pt x="364" y="362"/>
                  </a:lnTo>
                  <a:lnTo>
                    <a:pt x="380" y="345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8" name="Freeform 107" title=""/>
            <p:cNvSpPr/>
            <p:nvPr/>
          </p:nvSpPr>
          <p:spPr>
            <a:xfrm>
              <a:off x="8239125" y="4757738"/>
              <a:ext cx="517525" cy="54451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6" h="343">
                  <a:moveTo>
                    <a:pt x="16" y="0"/>
                  </a:moveTo>
                  <a:lnTo>
                    <a:pt x="0" y="17"/>
                  </a:lnTo>
                  <a:lnTo>
                    <a:pt x="326" y="343"/>
                  </a:lnTo>
                  <a:lnTo>
                    <a:pt x="326" y="31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9" name="Freeform 108" title=""/>
            <p:cNvSpPr/>
            <p:nvPr/>
          </p:nvSpPr>
          <p:spPr>
            <a:xfrm>
              <a:off x="8239125" y="4757738"/>
              <a:ext cx="517525" cy="54451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6" h="343">
                  <a:moveTo>
                    <a:pt x="16" y="0"/>
                  </a:moveTo>
                  <a:lnTo>
                    <a:pt x="0" y="17"/>
                  </a:lnTo>
                  <a:lnTo>
                    <a:pt x="326" y="343"/>
                  </a:lnTo>
                  <a:lnTo>
                    <a:pt x="326" y="310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0" name="Freeform 109" title=""/>
            <p:cNvSpPr/>
            <p:nvPr/>
          </p:nvSpPr>
          <p:spPr>
            <a:xfrm>
              <a:off x="4178300" y="693738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4" y="50"/>
                  </a:lnTo>
                  <a:lnTo>
                    <a:pt x="50" y="3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1" name="Freeform 110" title=""/>
            <p:cNvSpPr/>
            <p:nvPr/>
          </p:nvSpPr>
          <p:spPr>
            <a:xfrm>
              <a:off x="4178300" y="693738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4" y="50"/>
                  </a:lnTo>
                  <a:lnTo>
                    <a:pt x="50" y="34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2" name="Freeform 111" title=""/>
            <p:cNvSpPr/>
            <p:nvPr/>
          </p:nvSpPr>
          <p:spPr>
            <a:xfrm>
              <a:off x="5146675" y="1662113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3" name="Freeform 112" title=""/>
            <p:cNvSpPr/>
            <p:nvPr/>
          </p:nvSpPr>
          <p:spPr>
            <a:xfrm>
              <a:off x="5146675" y="1662113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3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4" name="Freeform 113" title=""/>
            <p:cNvSpPr/>
            <p:nvPr/>
          </p:nvSpPr>
          <p:spPr>
            <a:xfrm>
              <a:off x="6111875" y="2627313"/>
              <a:ext cx="77788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2">
                  <a:moveTo>
                    <a:pt x="16" y="0"/>
                  </a:moveTo>
                  <a:lnTo>
                    <a:pt x="0" y="16"/>
                  </a:lnTo>
                  <a:lnTo>
                    <a:pt x="33" y="52"/>
                  </a:lnTo>
                  <a:lnTo>
                    <a:pt x="49" y="3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5" name="Freeform 114" title=""/>
            <p:cNvSpPr/>
            <p:nvPr/>
          </p:nvSpPr>
          <p:spPr>
            <a:xfrm>
              <a:off x="6111875" y="2627313"/>
              <a:ext cx="77788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2">
                  <a:moveTo>
                    <a:pt x="16" y="0"/>
                  </a:moveTo>
                  <a:lnTo>
                    <a:pt x="0" y="16"/>
                  </a:lnTo>
                  <a:lnTo>
                    <a:pt x="33" y="52"/>
                  </a:lnTo>
                  <a:lnTo>
                    <a:pt x="49" y="35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6" name="Freeform 115" title=""/>
            <p:cNvSpPr/>
            <p:nvPr/>
          </p:nvSpPr>
          <p:spPr>
            <a:xfrm>
              <a:off x="7078663" y="3594100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7" name="Freeform 116" title=""/>
            <p:cNvSpPr/>
            <p:nvPr/>
          </p:nvSpPr>
          <p:spPr>
            <a:xfrm>
              <a:off x="7078663" y="3594100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4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8" name="Freeform 117" title=""/>
            <p:cNvSpPr/>
            <p:nvPr/>
          </p:nvSpPr>
          <p:spPr>
            <a:xfrm>
              <a:off x="8043863" y="4562475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39" name="Freeform 118" title=""/>
            <p:cNvSpPr/>
            <p:nvPr/>
          </p:nvSpPr>
          <p:spPr>
            <a:xfrm>
              <a:off x="8043863" y="4562475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3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0" name="Freeform 119" title=""/>
            <p:cNvSpPr/>
            <p:nvPr/>
          </p:nvSpPr>
          <p:spPr>
            <a:xfrm>
              <a:off x="4348163" y="86360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1" name="Freeform 120" title=""/>
            <p:cNvSpPr/>
            <p:nvPr/>
          </p:nvSpPr>
          <p:spPr>
            <a:xfrm>
              <a:off x="4348163" y="86360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2" name="Freeform 121" title=""/>
            <p:cNvSpPr/>
            <p:nvPr/>
          </p:nvSpPr>
          <p:spPr>
            <a:xfrm>
              <a:off x="5316538" y="18319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3" name="Freeform 122" title=""/>
            <p:cNvSpPr/>
            <p:nvPr/>
          </p:nvSpPr>
          <p:spPr>
            <a:xfrm>
              <a:off x="5316538" y="18319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4" name="Freeform 123" title=""/>
            <p:cNvSpPr/>
            <p:nvPr/>
          </p:nvSpPr>
          <p:spPr>
            <a:xfrm>
              <a:off x="6280150" y="27987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7"/>
                  </a:lnTo>
                  <a:lnTo>
                    <a:pt x="16" y="33"/>
                  </a:lnTo>
                  <a:lnTo>
                    <a:pt x="33" y="1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5" name="Freeform 124" title=""/>
            <p:cNvSpPr/>
            <p:nvPr/>
          </p:nvSpPr>
          <p:spPr>
            <a:xfrm>
              <a:off x="6280150" y="27987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7"/>
                  </a:lnTo>
                  <a:lnTo>
                    <a:pt x="16" y="33"/>
                  </a:lnTo>
                  <a:lnTo>
                    <a:pt x="33" y="17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6" name="Freeform 125" title=""/>
            <p:cNvSpPr/>
            <p:nvPr/>
          </p:nvSpPr>
          <p:spPr>
            <a:xfrm>
              <a:off x="7248525" y="37671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7"/>
                  </a:lnTo>
                  <a:lnTo>
                    <a:pt x="16" y="33"/>
                  </a:lnTo>
                  <a:lnTo>
                    <a:pt x="33" y="1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7" name="Freeform 126" title=""/>
            <p:cNvSpPr/>
            <p:nvPr/>
          </p:nvSpPr>
          <p:spPr>
            <a:xfrm>
              <a:off x="7248525" y="37671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7"/>
                  </a:lnTo>
                  <a:lnTo>
                    <a:pt x="16" y="33"/>
                  </a:lnTo>
                  <a:lnTo>
                    <a:pt x="33" y="17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8" name="Freeform 127" title=""/>
            <p:cNvSpPr/>
            <p:nvPr/>
          </p:nvSpPr>
          <p:spPr>
            <a:xfrm>
              <a:off x="8212138" y="47323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49" name="Freeform 128" title=""/>
            <p:cNvSpPr/>
            <p:nvPr/>
          </p:nvSpPr>
          <p:spPr>
            <a:xfrm>
              <a:off x="8212138" y="47323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0" name="Freeform 129" title=""/>
            <p:cNvSpPr/>
            <p:nvPr/>
          </p:nvSpPr>
          <p:spPr>
            <a:xfrm>
              <a:off x="4037013" y="547688"/>
              <a:ext cx="52388" cy="571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6">
                  <a:moveTo>
                    <a:pt x="16" y="0"/>
                  </a:moveTo>
                  <a:lnTo>
                    <a:pt x="0" y="17"/>
                  </a:lnTo>
                  <a:lnTo>
                    <a:pt x="16" y="36"/>
                  </a:lnTo>
                  <a:lnTo>
                    <a:pt x="33" y="1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1" name="Freeform 130" title=""/>
            <p:cNvSpPr/>
            <p:nvPr/>
          </p:nvSpPr>
          <p:spPr>
            <a:xfrm>
              <a:off x="4037013" y="547688"/>
              <a:ext cx="52388" cy="571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6">
                  <a:moveTo>
                    <a:pt x="16" y="0"/>
                  </a:moveTo>
                  <a:lnTo>
                    <a:pt x="0" y="17"/>
                  </a:lnTo>
                  <a:lnTo>
                    <a:pt x="16" y="36"/>
                  </a:lnTo>
                  <a:lnTo>
                    <a:pt x="33" y="17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2" name="Freeform 131" title=""/>
            <p:cNvSpPr/>
            <p:nvPr/>
          </p:nvSpPr>
          <p:spPr>
            <a:xfrm>
              <a:off x="5000625" y="15160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3" name="Freeform 132" title=""/>
            <p:cNvSpPr/>
            <p:nvPr/>
          </p:nvSpPr>
          <p:spPr>
            <a:xfrm>
              <a:off x="5000625" y="15160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4" name="Freeform 133" title=""/>
            <p:cNvSpPr/>
            <p:nvPr/>
          </p:nvSpPr>
          <p:spPr>
            <a:xfrm>
              <a:off x="5969000" y="24844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5" name="Freeform 134" title=""/>
            <p:cNvSpPr/>
            <p:nvPr/>
          </p:nvSpPr>
          <p:spPr>
            <a:xfrm>
              <a:off x="5969000" y="24844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6" name="Freeform 135" title=""/>
            <p:cNvSpPr/>
            <p:nvPr/>
          </p:nvSpPr>
          <p:spPr>
            <a:xfrm>
              <a:off x="6932613" y="345281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7" name="Freeform 136" title=""/>
            <p:cNvSpPr/>
            <p:nvPr/>
          </p:nvSpPr>
          <p:spPr>
            <a:xfrm>
              <a:off x="6932613" y="345281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8" name="Freeform 137" title=""/>
            <p:cNvSpPr/>
            <p:nvPr/>
          </p:nvSpPr>
          <p:spPr>
            <a:xfrm>
              <a:off x="7900988" y="4416425"/>
              <a:ext cx="52388" cy="5556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5">
                  <a:moveTo>
                    <a:pt x="16" y="0"/>
                  </a:moveTo>
                  <a:lnTo>
                    <a:pt x="0" y="19"/>
                  </a:lnTo>
                  <a:lnTo>
                    <a:pt x="16" y="35"/>
                  </a:lnTo>
                  <a:lnTo>
                    <a:pt x="33" y="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59" name="Freeform 138" title=""/>
            <p:cNvSpPr/>
            <p:nvPr/>
          </p:nvSpPr>
          <p:spPr>
            <a:xfrm>
              <a:off x="7900988" y="4416425"/>
              <a:ext cx="52388" cy="5556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5">
                  <a:moveTo>
                    <a:pt x="16" y="0"/>
                  </a:moveTo>
                  <a:lnTo>
                    <a:pt x="0" y="19"/>
                  </a:lnTo>
                  <a:lnTo>
                    <a:pt x="16" y="35"/>
                  </a:lnTo>
                  <a:lnTo>
                    <a:pt x="33" y="19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0" name="Freeform 139" title=""/>
            <p:cNvSpPr>
              <a:spLocks noEditPoints="1"/>
            </p:cNvSpPr>
            <p:nvPr/>
          </p:nvSpPr>
          <p:spPr>
            <a:xfrm>
              <a:off x="1527175" y="0"/>
              <a:ext cx="6711950" cy="669448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</a:cxnLst>
              <a:rect l="l" t="t" r="r" b="b"/>
              <a:pathLst>
                <a:path w="4228" h="4217">
                  <a:moveTo>
                    <a:pt x="4154" y="4125"/>
                  </a:moveTo>
                  <a:lnTo>
                    <a:pt x="4138" y="4141"/>
                  </a:lnTo>
                  <a:lnTo>
                    <a:pt x="4211" y="4217"/>
                  </a:lnTo>
                  <a:lnTo>
                    <a:pt x="4228" y="4200"/>
                  </a:lnTo>
                  <a:lnTo>
                    <a:pt x="4154" y="4125"/>
                  </a:lnTo>
                  <a:close/>
                  <a:moveTo>
                    <a:pt x="4046" y="4018"/>
                  </a:moveTo>
                  <a:lnTo>
                    <a:pt x="4029" y="4035"/>
                  </a:lnTo>
                  <a:lnTo>
                    <a:pt x="4105" y="4108"/>
                  </a:lnTo>
                  <a:lnTo>
                    <a:pt x="4121" y="4091"/>
                  </a:lnTo>
                  <a:lnTo>
                    <a:pt x="4046" y="4018"/>
                  </a:lnTo>
                  <a:close/>
                  <a:moveTo>
                    <a:pt x="3637" y="3607"/>
                  </a:moveTo>
                  <a:lnTo>
                    <a:pt x="3620" y="3623"/>
                  </a:lnTo>
                  <a:lnTo>
                    <a:pt x="4013" y="4018"/>
                  </a:lnTo>
                  <a:lnTo>
                    <a:pt x="4029" y="4002"/>
                  </a:lnTo>
                  <a:lnTo>
                    <a:pt x="3637" y="3607"/>
                  </a:lnTo>
                  <a:close/>
                  <a:moveTo>
                    <a:pt x="3545" y="3517"/>
                  </a:moveTo>
                  <a:lnTo>
                    <a:pt x="3528" y="3534"/>
                  </a:lnTo>
                  <a:lnTo>
                    <a:pt x="3604" y="3607"/>
                  </a:lnTo>
                  <a:lnTo>
                    <a:pt x="3620" y="3590"/>
                  </a:lnTo>
                  <a:lnTo>
                    <a:pt x="3545" y="3517"/>
                  </a:lnTo>
                  <a:close/>
                  <a:moveTo>
                    <a:pt x="3438" y="3408"/>
                  </a:moveTo>
                  <a:lnTo>
                    <a:pt x="3422" y="3425"/>
                  </a:lnTo>
                  <a:lnTo>
                    <a:pt x="3495" y="3501"/>
                  </a:lnTo>
                  <a:lnTo>
                    <a:pt x="3511" y="3482"/>
                  </a:lnTo>
                  <a:lnTo>
                    <a:pt x="3438" y="3408"/>
                  </a:lnTo>
                  <a:close/>
                  <a:moveTo>
                    <a:pt x="3027" y="2997"/>
                  </a:moveTo>
                  <a:lnTo>
                    <a:pt x="3010" y="3014"/>
                  </a:lnTo>
                  <a:lnTo>
                    <a:pt x="3405" y="3408"/>
                  </a:lnTo>
                  <a:lnTo>
                    <a:pt x="3422" y="3392"/>
                  </a:lnTo>
                  <a:lnTo>
                    <a:pt x="3027" y="2997"/>
                  </a:lnTo>
                  <a:close/>
                  <a:moveTo>
                    <a:pt x="2937" y="2907"/>
                  </a:moveTo>
                  <a:lnTo>
                    <a:pt x="2921" y="2924"/>
                  </a:lnTo>
                  <a:lnTo>
                    <a:pt x="2994" y="2997"/>
                  </a:lnTo>
                  <a:lnTo>
                    <a:pt x="3010" y="2981"/>
                  </a:lnTo>
                  <a:lnTo>
                    <a:pt x="2937" y="2907"/>
                  </a:lnTo>
                  <a:close/>
                  <a:moveTo>
                    <a:pt x="2828" y="2799"/>
                  </a:moveTo>
                  <a:lnTo>
                    <a:pt x="2812" y="2815"/>
                  </a:lnTo>
                  <a:lnTo>
                    <a:pt x="2888" y="2891"/>
                  </a:lnTo>
                  <a:lnTo>
                    <a:pt x="2904" y="2874"/>
                  </a:lnTo>
                  <a:lnTo>
                    <a:pt x="2828" y="2799"/>
                  </a:lnTo>
                  <a:close/>
                  <a:moveTo>
                    <a:pt x="2420" y="2387"/>
                  </a:moveTo>
                  <a:lnTo>
                    <a:pt x="2403" y="2404"/>
                  </a:lnTo>
                  <a:lnTo>
                    <a:pt x="2795" y="2799"/>
                  </a:lnTo>
                  <a:lnTo>
                    <a:pt x="2812" y="2782"/>
                  </a:lnTo>
                  <a:lnTo>
                    <a:pt x="2420" y="2387"/>
                  </a:lnTo>
                  <a:close/>
                  <a:moveTo>
                    <a:pt x="2327" y="2298"/>
                  </a:moveTo>
                  <a:lnTo>
                    <a:pt x="2311" y="2314"/>
                  </a:lnTo>
                  <a:lnTo>
                    <a:pt x="2387" y="2387"/>
                  </a:lnTo>
                  <a:lnTo>
                    <a:pt x="2403" y="2371"/>
                  </a:lnTo>
                  <a:lnTo>
                    <a:pt x="2327" y="2298"/>
                  </a:lnTo>
                  <a:close/>
                  <a:moveTo>
                    <a:pt x="2221" y="2189"/>
                  </a:moveTo>
                  <a:lnTo>
                    <a:pt x="2205" y="2208"/>
                  </a:lnTo>
                  <a:lnTo>
                    <a:pt x="2278" y="2281"/>
                  </a:lnTo>
                  <a:lnTo>
                    <a:pt x="2294" y="2264"/>
                  </a:lnTo>
                  <a:lnTo>
                    <a:pt x="2221" y="2189"/>
                  </a:lnTo>
                  <a:close/>
                  <a:moveTo>
                    <a:pt x="1810" y="1780"/>
                  </a:moveTo>
                  <a:lnTo>
                    <a:pt x="1793" y="1796"/>
                  </a:lnTo>
                  <a:lnTo>
                    <a:pt x="2188" y="2189"/>
                  </a:lnTo>
                  <a:lnTo>
                    <a:pt x="2205" y="2172"/>
                  </a:lnTo>
                  <a:lnTo>
                    <a:pt x="1810" y="1780"/>
                  </a:lnTo>
                  <a:close/>
                  <a:moveTo>
                    <a:pt x="1720" y="1688"/>
                  </a:moveTo>
                  <a:lnTo>
                    <a:pt x="1704" y="1704"/>
                  </a:lnTo>
                  <a:lnTo>
                    <a:pt x="1777" y="1780"/>
                  </a:lnTo>
                  <a:lnTo>
                    <a:pt x="1793" y="1761"/>
                  </a:lnTo>
                  <a:lnTo>
                    <a:pt x="1720" y="1688"/>
                  </a:lnTo>
                  <a:close/>
                  <a:moveTo>
                    <a:pt x="1611" y="1581"/>
                  </a:moveTo>
                  <a:lnTo>
                    <a:pt x="1595" y="1598"/>
                  </a:lnTo>
                  <a:lnTo>
                    <a:pt x="1670" y="1671"/>
                  </a:lnTo>
                  <a:lnTo>
                    <a:pt x="1687" y="1655"/>
                  </a:lnTo>
                  <a:lnTo>
                    <a:pt x="1611" y="1581"/>
                  </a:lnTo>
                  <a:close/>
                  <a:moveTo>
                    <a:pt x="1202" y="1170"/>
                  </a:moveTo>
                  <a:lnTo>
                    <a:pt x="1186" y="1187"/>
                  </a:lnTo>
                  <a:lnTo>
                    <a:pt x="1578" y="1581"/>
                  </a:lnTo>
                  <a:lnTo>
                    <a:pt x="1595" y="1565"/>
                  </a:lnTo>
                  <a:lnTo>
                    <a:pt x="1202" y="1170"/>
                  </a:lnTo>
                  <a:close/>
                  <a:moveTo>
                    <a:pt x="1110" y="1080"/>
                  </a:moveTo>
                  <a:lnTo>
                    <a:pt x="1094" y="1097"/>
                  </a:lnTo>
                  <a:lnTo>
                    <a:pt x="1169" y="1170"/>
                  </a:lnTo>
                  <a:lnTo>
                    <a:pt x="1186" y="1154"/>
                  </a:lnTo>
                  <a:lnTo>
                    <a:pt x="1110" y="1080"/>
                  </a:lnTo>
                  <a:close/>
                  <a:moveTo>
                    <a:pt x="1004" y="972"/>
                  </a:moveTo>
                  <a:lnTo>
                    <a:pt x="987" y="988"/>
                  </a:lnTo>
                  <a:lnTo>
                    <a:pt x="1061" y="1061"/>
                  </a:lnTo>
                  <a:lnTo>
                    <a:pt x="1077" y="1045"/>
                  </a:lnTo>
                  <a:lnTo>
                    <a:pt x="1004" y="972"/>
                  </a:lnTo>
                  <a:close/>
                  <a:moveTo>
                    <a:pt x="593" y="560"/>
                  </a:moveTo>
                  <a:lnTo>
                    <a:pt x="576" y="577"/>
                  </a:lnTo>
                  <a:lnTo>
                    <a:pt x="971" y="972"/>
                  </a:lnTo>
                  <a:lnTo>
                    <a:pt x="987" y="955"/>
                  </a:lnTo>
                  <a:lnTo>
                    <a:pt x="593" y="560"/>
                  </a:lnTo>
                  <a:close/>
                  <a:moveTo>
                    <a:pt x="503" y="471"/>
                  </a:moveTo>
                  <a:lnTo>
                    <a:pt x="486" y="487"/>
                  </a:lnTo>
                  <a:lnTo>
                    <a:pt x="560" y="560"/>
                  </a:lnTo>
                  <a:lnTo>
                    <a:pt x="576" y="544"/>
                  </a:lnTo>
                  <a:lnTo>
                    <a:pt x="503" y="471"/>
                  </a:lnTo>
                  <a:close/>
                  <a:moveTo>
                    <a:pt x="394" y="362"/>
                  </a:moveTo>
                  <a:lnTo>
                    <a:pt x="378" y="378"/>
                  </a:lnTo>
                  <a:lnTo>
                    <a:pt x="453" y="454"/>
                  </a:lnTo>
                  <a:lnTo>
                    <a:pt x="470" y="437"/>
                  </a:lnTo>
                  <a:lnTo>
                    <a:pt x="394" y="362"/>
                  </a:lnTo>
                  <a:close/>
                  <a:moveTo>
                    <a:pt x="33" y="0"/>
                  </a:moveTo>
                  <a:lnTo>
                    <a:pt x="0" y="0"/>
                  </a:lnTo>
                  <a:lnTo>
                    <a:pt x="361" y="362"/>
                  </a:lnTo>
                  <a:lnTo>
                    <a:pt x="378" y="34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1" name="Freeform 140" title=""/>
            <p:cNvSpPr>
              <a:spLocks noEditPoints="1"/>
            </p:cNvSpPr>
            <p:nvPr/>
          </p:nvSpPr>
          <p:spPr>
            <a:xfrm>
              <a:off x="1527175" y="0"/>
              <a:ext cx="6711950" cy="669448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</a:cxnLst>
              <a:rect l="l" t="t" r="r" b="b"/>
              <a:pathLst>
                <a:path w="4228" h="4217">
                  <a:moveTo>
                    <a:pt x="4154" y="4125"/>
                  </a:moveTo>
                  <a:lnTo>
                    <a:pt x="4138" y="4141"/>
                  </a:lnTo>
                  <a:lnTo>
                    <a:pt x="4211" y="4217"/>
                  </a:lnTo>
                  <a:lnTo>
                    <a:pt x="4228" y="4200"/>
                  </a:lnTo>
                  <a:lnTo>
                    <a:pt x="4154" y="4125"/>
                  </a:lnTo>
                  <a:moveTo>
                    <a:pt x="4046" y="4018"/>
                  </a:moveTo>
                  <a:lnTo>
                    <a:pt x="4029" y="4035"/>
                  </a:lnTo>
                  <a:lnTo>
                    <a:pt x="4105" y="4108"/>
                  </a:lnTo>
                  <a:lnTo>
                    <a:pt x="4121" y="4091"/>
                  </a:lnTo>
                  <a:lnTo>
                    <a:pt x="4046" y="4018"/>
                  </a:lnTo>
                  <a:moveTo>
                    <a:pt x="3637" y="3607"/>
                  </a:moveTo>
                  <a:lnTo>
                    <a:pt x="3620" y="3623"/>
                  </a:lnTo>
                  <a:lnTo>
                    <a:pt x="4013" y="4018"/>
                  </a:lnTo>
                  <a:lnTo>
                    <a:pt x="4029" y="4002"/>
                  </a:lnTo>
                  <a:lnTo>
                    <a:pt x="3637" y="3607"/>
                  </a:lnTo>
                  <a:moveTo>
                    <a:pt x="3545" y="3517"/>
                  </a:moveTo>
                  <a:lnTo>
                    <a:pt x="3528" y="3534"/>
                  </a:lnTo>
                  <a:lnTo>
                    <a:pt x="3604" y="3607"/>
                  </a:lnTo>
                  <a:lnTo>
                    <a:pt x="3620" y="3590"/>
                  </a:lnTo>
                  <a:lnTo>
                    <a:pt x="3545" y="3517"/>
                  </a:lnTo>
                  <a:moveTo>
                    <a:pt x="3438" y="3408"/>
                  </a:moveTo>
                  <a:lnTo>
                    <a:pt x="3422" y="3425"/>
                  </a:lnTo>
                  <a:lnTo>
                    <a:pt x="3495" y="3501"/>
                  </a:lnTo>
                  <a:lnTo>
                    <a:pt x="3511" y="3482"/>
                  </a:lnTo>
                  <a:lnTo>
                    <a:pt x="3438" y="3408"/>
                  </a:lnTo>
                  <a:moveTo>
                    <a:pt x="3027" y="2997"/>
                  </a:moveTo>
                  <a:lnTo>
                    <a:pt x="3010" y="3014"/>
                  </a:lnTo>
                  <a:lnTo>
                    <a:pt x="3405" y="3408"/>
                  </a:lnTo>
                  <a:lnTo>
                    <a:pt x="3422" y="3392"/>
                  </a:lnTo>
                  <a:lnTo>
                    <a:pt x="3027" y="2997"/>
                  </a:lnTo>
                  <a:moveTo>
                    <a:pt x="2937" y="2907"/>
                  </a:moveTo>
                  <a:lnTo>
                    <a:pt x="2921" y="2924"/>
                  </a:lnTo>
                  <a:lnTo>
                    <a:pt x="2994" y="2997"/>
                  </a:lnTo>
                  <a:lnTo>
                    <a:pt x="3010" y="2981"/>
                  </a:lnTo>
                  <a:lnTo>
                    <a:pt x="2937" y="2907"/>
                  </a:lnTo>
                  <a:moveTo>
                    <a:pt x="2828" y="2799"/>
                  </a:moveTo>
                  <a:lnTo>
                    <a:pt x="2812" y="2815"/>
                  </a:lnTo>
                  <a:lnTo>
                    <a:pt x="2888" y="2891"/>
                  </a:lnTo>
                  <a:lnTo>
                    <a:pt x="2904" y="2874"/>
                  </a:lnTo>
                  <a:lnTo>
                    <a:pt x="2828" y="2799"/>
                  </a:lnTo>
                  <a:moveTo>
                    <a:pt x="2420" y="2387"/>
                  </a:moveTo>
                  <a:lnTo>
                    <a:pt x="2403" y="2404"/>
                  </a:lnTo>
                  <a:lnTo>
                    <a:pt x="2795" y="2799"/>
                  </a:lnTo>
                  <a:lnTo>
                    <a:pt x="2812" y="2782"/>
                  </a:lnTo>
                  <a:lnTo>
                    <a:pt x="2420" y="2387"/>
                  </a:lnTo>
                  <a:moveTo>
                    <a:pt x="2327" y="2298"/>
                  </a:moveTo>
                  <a:lnTo>
                    <a:pt x="2311" y="2314"/>
                  </a:lnTo>
                  <a:lnTo>
                    <a:pt x="2387" y="2387"/>
                  </a:lnTo>
                  <a:lnTo>
                    <a:pt x="2403" y="2371"/>
                  </a:lnTo>
                  <a:lnTo>
                    <a:pt x="2327" y="2298"/>
                  </a:lnTo>
                  <a:moveTo>
                    <a:pt x="2221" y="2189"/>
                  </a:moveTo>
                  <a:lnTo>
                    <a:pt x="2205" y="2208"/>
                  </a:lnTo>
                  <a:lnTo>
                    <a:pt x="2278" y="2281"/>
                  </a:lnTo>
                  <a:lnTo>
                    <a:pt x="2294" y="2264"/>
                  </a:lnTo>
                  <a:lnTo>
                    <a:pt x="2221" y="2189"/>
                  </a:lnTo>
                  <a:moveTo>
                    <a:pt x="1810" y="1780"/>
                  </a:moveTo>
                  <a:lnTo>
                    <a:pt x="1793" y="1796"/>
                  </a:lnTo>
                  <a:lnTo>
                    <a:pt x="2188" y="2189"/>
                  </a:lnTo>
                  <a:lnTo>
                    <a:pt x="2205" y="2172"/>
                  </a:lnTo>
                  <a:lnTo>
                    <a:pt x="1810" y="1780"/>
                  </a:lnTo>
                  <a:moveTo>
                    <a:pt x="1720" y="1688"/>
                  </a:moveTo>
                  <a:lnTo>
                    <a:pt x="1704" y="1704"/>
                  </a:lnTo>
                  <a:lnTo>
                    <a:pt x="1777" y="1780"/>
                  </a:lnTo>
                  <a:lnTo>
                    <a:pt x="1793" y="1761"/>
                  </a:lnTo>
                  <a:lnTo>
                    <a:pt x="1720" y="1688"/>
                  </a:lnTo>
                  <a:moveTo>
                    <a:pt x="1611" y="1581"/>
                  </a:moveTo>
                  <a:lnTo>
                    <a:pt x="1595" y="1598"/>
                  </a:lnTo>
                  <a:lnTo>
                    <a:pt x="1670" y="1671"/>
                  </a:lnTo>
                  <a:lnTo>
                    <a:pt x="1687" y="1655"/>
                  </a:lnTo>
                  <a:lnTo>
                    <a:pt x="1611" y="1581"/>
                  </a:lnTo>
                  <a:moveTo>
                    <a:pt x="1202" y="1170"/>
                  </a:moveTo>
                  <a:lnTo>
                    <a:pt x="1186" y="1187"/>
                  </a:lnTo>
                  <a:lnTo>
                    <a:pt x="1578" y="1581"/>
                  </a:lnTo>
                  <a:lnTo>
                    <a:pt x="1595" y="1565"/>
                  </a:lnTo>
                  <a:lnTo>
                    <a:pt x="1202" y="1170"/>
                  </a:lnTo>
                  <a:moveTo>
                    <a:pt x="1110" y="1080"/>
                  </a:moveTo>
                  <a:lnTo>
                    <a:pt x="1094" y="1097"/>
                  </a:lnTo>
                  <a:lnTo>
                    <a:pt x="1169" y="1170"/>
                  </a:lnTo>
                  <a:lnTo>
                    <a:pt x="1186" y="1154"/>
                  </a:lnTo>
                  <a:lnTo>
                    <a:pt x="1110" y="1080"/>
                  </a:lnTo>
                  <a:moveTo>
                    <a:pt x="1004" y="972"/>
                  </a:moveTo>
                  <a:lnTo>
                    <a:pt x="987" y="988"/>
                  </a:lnTo>
                  <a:lnTo>
                    <a:pt x="1061" y="1061"/>
                  </a:lnTo>
                  <a:lnTo>
                    <a:pt x="1077" y="1045"/>
                  </a:lnTo>
                  <a:lnTo>
                    <a:pt x="1004" y="972"/>
                  </a:lnTo>
                  <a:moveTo>
                    <a:pt x="593" y="560"/>
                  </a:moveTo>
                  <a:lnTo>
                    <a:pt x="576" y="577"/>
                  </a:lnTo>
                  <a:lnTo>
                    <a:pt x="971" y="972"/>
                  </a:lnTo>
                  <a:lnTo>
                    <a:pt x="987" y="955"/>
                  </a:lnTo>
                  <a:lnTo>
                    <a:pt x="593" y="560"/>
                  </a:lnTo>
                  <a:moveTo>
                    <a:pt x="503" y="471"/>
                  </a:moveTo>
                  <a:lnTo>
                    <a:pt x="486" y="487"/>
                  </a:lnTo>
                  <a:lnTo>
                    <a:pt x="560" y="560"/>
                  </a:lnTo>
                  <a:lnTo>
                    <a:pt x="576" y="544"/>
                  </a:lnTo>
                  <a:lnTo>
                    <a:pt x="503" y="471"/>
                  </a:lnTo>
                  <a:moveTo>
                    <a:pt x="394" y="362"/>
                  </a:moveTo>
                  <a:lnTo>
                    <a:pt x="378" y="378"/>
                  </a:lnTo>
                  <a:lnTo>
                    <a:pt x="453" y="454"/>
                  </a:lnTo>
                  <a:lnTo>
                    <a:pt x="470" y="437"/>
                  </a:lnTo>
                  <a:lnTo>
                    <a:pt x="394" y="362"/>
                  </a:lnTo>
                  <a:moveTo>
                    <a:pt x="33" y="0"/>
                  </a:moveTo>
                  <a:lnTo>
                    <a:pt x="0" y="0"/>
                  </a:lnTo>
                  <a:lnTo>
                    <a:pt x="361" y="362"/>
                  </a:lnTo>
                  <a:lnTo>
                    <a:pt x="378" y="345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2" name="Freeform 141" title=""/>
            <p:cNvSpPr/>
            <p:nvPr/>
          </p:nvSpPr>
          <p:spPr>
            <a:xfrm>
              <a:off x="8239125" y="6694488"/>
              <a:ext cx="517525" cy="54292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6" h="342">
                  <a:moveTo>
                    <a:pt x="16" y="0"/>
                  </a:moveTo>
                  <a:lnTo>
                    <a:pt x="0" y="16"/>
                  </a:lnTo>
                  <a:lnTo>
                    <a:pt x="326" y="342"/>
                  </a:lnTo>
                  <a:lnTo>
                    <a:pt x="326" y="30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3" name="Freeform 142" title=""/>
            <p:cNvSpPr/>
            <p:nvPr/>
          </p:nvSpPr>
          <p:spPr>
            <a:xfrm>
              <a:off x="8239125" y="6694488"/>
              <a:ext cx="517525" cy="54292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6" h="342">
                  <a:moveTo>
                    <a:pt x="16" y="0"/>
                  </a:moveTo>
                  <a:lnTo>
                    <a:pt x="0" y="16"/>
                  </a:lnTo>
                  <a:lnTo>
                    <a:pt x="326" y="342"/>
                  </a:lnTo>
                  <a:lnTo>
                    <a:pt x="326" y="309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4" name="Freeform 143" title=""/>
            <p:cNvSpPr/>
            <p:nvPr/>
          </p:nvSpPr>
          <p:spPr>
            <a:xfrm>
              <a:off x="2246313" y="693738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5" name="Freeform 144" title=""/>
            <p:cNvSpPr/>
            <p:nvPr/>
          </p:nvSpPr>
          <p:spPr>
            <a:xfrm>
              <a:off x="2246313" y="693738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7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4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6" name="Freeform 145" title=""/>
            <p:cNvSpPr/>
            <p:nvPr/>
          </p:nvSpPr>
          <p:spPr>
            <a:xfrm>
              <a:off x="3211513" y="1658938"/>
              <a:ext cx="77788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2">
                  <a:moveTo>
                    <a:pt x="16" y="0"/>
                  </a:moveTo>
                  <a:lnTo>
                    <a:pt x="0" y="16"/>
                  </a:lnTo>
                  <a:lnTo>
                    <a:pt x="33" y="52"/>
                  </a:lnTo>
                  <a:lnTo>
                    <a:pt x="49" y="3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7" name="Freeform 146" title=""/>
            <p:cNvSpPr/>
            <p:nvPr/>
          </p:nvSpPr>
          <p:spPr>
            <a:xfrm>
              <a:off x="3211513" y="1658938"/>
              <a:ext cx="77788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2">
                  <a:moveTo>
                    <a:pt x="16" y="0"/>
                  </a:moveTo>
                  <a:lnTo>
                    <a:pt x="0" y="16"/>
                  </a:lnTo>
                  <a:lnTo>
                    <a:pt x="33" y="52"/>
                  </a:lnTo>
                  <a:lnTo>
                    <a:pt x="49" y="35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8" name="Freeform 147" title=""/>
            <p:cNvSpPr/>
            <p:nvPr/>
          </p:nvSpPr>
          <p:spPr>
            <a:xfrm>
              <a:off x="4178300" y="2627313"/>
              <a:ext cx="79375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49">
                  <a:moveTo>
                    <a:pt x="17" y="0"/>
                  </a:moveTo>
                  <a:lnTo>
                    <a:pt x="0" y="16"/>
                  </a:lnTo>
                  <a:lnTo>
                    <a:pt x="34" y="49"/>
                  </a:lnTo>
                  <a:lnTo>
                    <a:pt x="50" y="3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69" name="Freeform 148" title=""/>
            <p:cNvSpPr/>
            <p:nvPr/>
          </p:nvSpPr>
          <p:spPr>
            <a:xfrm>
              <a:off x="4178300" y="2627313"/>
              <a:ext cx="79375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49">
                  <a:moveTo>
                    <a:pt x="17" y="0"/>
                  </a:moveTo>
                  <a:lnTo>
                    <a:pt x="0" y="16"/>
                  </a:lnTo>
                  <a:lnTo>
                    <a:pt x="34" y="49"/>
                  </a:lnTo>
                  <a:lnTo>
                    <a:pt x="50" y="33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0" name="Freeform 149" title=""/>
            <p:cNvSpPr/>
            <p:nvPr/>
          </p:nvSpPr>
          <p:spPr>
            <a:xfrm>
              <a:off x="5143500" y="3594100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1" name="Freeform 150" title=""/>
            <p:cNvSpPr/>
            <p:nvPr/>
          </p:nvSpPr>
          <p:spPr>
            <a:xfrm>
              <a:off x="5143500" y="3594100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4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2" name="Freeform 151" title=""/>
            <p:cNvSpPr/>
            <p:nvPr/>
          </p:nvSpPr>
          <p:spPr>
            <a:xfrm>
              <a:off x="6111875" y="4562475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3" name="Freeform 152" title=""/>
            <p:cNvSpPr/>
            <p:nvPr/>
          </p:nvSpPr>
          <p:spPr>
            <a:xfrm>
              <a:off x="6111875" y="4562475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3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4" name="Freeform 153" title=""/>
            <p:cNvSpPr/>
            <p:nvPr/>
          </p:nvSpPr>
          <p:spPr>
            <a:xfrm>
              <a:off x="7075488" y="5527675"/>
              <a:ext cx="79375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2">
                  <a:moveTo>
                    <a:pt x="16" y="0"/>
                  </a:moveTo>
                  <a:lnTo>
                    <a:pt x="0" y="19"/>
                  </a:lnTo>
                  <a:lnTo>
                    <a:pt x="33" y="52"/>
                  </a:lnTo>
                  <a:lnTo>
                    <a:pt x="50" y="3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5" name="Freeform 154" title=""/>
            <p:cNvSpPr/>
            <p:nvPr/>
          </p:nvSpPr>
          <p:spPr>
            <a:xfrm>
              <a:off x="7075488" y="5527675"/>
              <a:ext cx="79375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2">
                  <a:moveTo>
                    <a:pt x="16" y="0"/>
                  </a:moveTo>
                  <a:lnTo>
                    <a:pt x="0" y="19"/>
                  </a:lnTo>
                  <a:lnTo>
                    <a:pt x="33" y="52"/>
                  </a:lnTo>
                  <a:lnTo>
                    <a:pt x="50" y="35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6" name="Freeform 155" title=""/>
            <p:cNvSpPr/>
            <p:nvPr/>
          </p:nvSpPr>
          <p:spPr>
            <a:xfrm>
              <a:off x="8043863" y="6494463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7" name="Freeform 156" title=""/>
            <p:cNvSpPr/>
            <p:nvPr/>
          </p:nvSpPr>
          <p:spPr>
            <a:xfrm>
              <a:off x="8043863" y="6494463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4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8" name="Freeform 157" title=""/>
            <p:cNvSpPr/>
            <p:nvPr/>
          </p:nvSpPr>
          <p:spPr>
            <a:xfrm>
              <a:off x="2416175" y="86360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79" name="Freeform 158" title=""/>
            <p:cNvSpPr/>
            <p:nvPr/>
          </p:nvSpPr>
          <p:spPr>
            <a:xfrm>
              <a:off x="2416175" y="86360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0" name="Freeform 159" title=""/>
            <p:cNvSpPr/>
            <p:nvPr/>
          </p:nvSpPr>
          <p:spPr>
            <a:xfrm>
              <a:off x="3382963" y="18319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1" name="Freeform 160" title=""/>
            <p:cNvSpPr/>
            <p:nvPr/>
          </p:nvSpPr>
          <p:spPr>
            <a:xfrm>
              <a:off x="3382963" y="18319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2" name="Freeform 161" title=""/>
            <p:cNvSpPr/>
            <p:nvPr/>
          </p:nvSpPr>
          <p:spPr>
            <a:xfrm>
              <a:off x="4348163" y="2795588"/>
              <a:ext cx="52388" cy="5556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5">
                  <a:moveTo>
                    <a:pt x="16" y="0"/>
                  </a:moveTo>
                  <a:lnTo>
                    <a:pt x="0" y="19"/>
                  </a:lnTo>
                  <a:lnTo>
                    <a:pt x="16" y="35"/>
                  </a:lnTo>
                  <a:lnTo>
                    <a:pt x="33" y="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3" name="Freeform 162" title=""/>
            <p:cNvSpPr/>
            <p:nvPr/>
          </p:nvSpPr>
          <p:spPr>
            <a:xfrm>
              <a:off x="4348163" y="2795588"/>
              <a:ext cx="52388" cy="5556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5">
                  <a:moveTo>
                    <a:pt x="16" y="0"/>
                  </a:moveTo>
                  <a:lnTo>
                    <a:pt x="0" y="19"/>
                  </a:lnTo>
                  <a:lnTo>
                    <a:pt x="16" y="35"/>
                  </a:lnTo>
                  <a:lnTo>
                    <a:pt x="33" y="19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4" name="Freeform 163" title=""/>
            <p:cNvSpPr/>
            <p:nvPr/>
          </p:nvSpPr>
          <p:spPr>
            <a:xfrm>
              <a:off x="5316538" y="37639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5" name="Freeform 164" title=""/>
            <p:cNvSpPr/>
            <p:nvPr/>
          </p:nvSpPr>
          <p:spPr>
            <a:xfrm>
              <a:off x="5316538" y="37639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6" name="Freeform 165" title=""/>
            <p:cNvSpPr/>
            <p:nvPr/>
          </p:nvSpPr>
          <p:spPr>
            <a:xfrm>
              <a:off x="6280150" y="47323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7" name="Freeform 166" title=""/>
            <p:cNvSpPr/>
            <p:nvPr/>
          </p:nvSpPr>
          <p:spPr>
            <a:xfrm>
              <a:off x="6280150" y="47323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8" name="Freeform 167" title=""/>
            <p:cNvSpPr/>
            <p:nvPr/>
          </p:nvSpPr>
          <p:spPr>
            <a:xfrm>
              <a:off x="7248525" y="569912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7"/>
                  </a:lnTo>
                  <a:lnTo>
                    <a:pt x="16" y="33"/>
                  </a:lnTo>
                  <a:lnTo>
                    <a:pt x="33" y="1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89" name="Freeform 168" title=""/>
            <p:cNvSpPr/>
            <p:nvPr/>
          </p:nvSpPr>
          <p:spPr>
            <a:xfrm>
              <a:off x="7248525" y="569912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7"/>
                  </a:lnTo>
                  <a:lnTo>
                    <a:pt x="16" y="33"/>
                  </a:lnTo>
                  <a:lnTo>
                    <a:pt x="33" y="17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0" name="Freeform 169" title=""/>
            <p:cNvSpPr/>
            <p:nvPr/>
          </p:nvSpPr>
          <p:spPr>
            <a:xfrm>
              <a:off x="8212138" y="666750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1" name="Freeform 170" title=""/>
            <p:cNvSpPr/>
            <p:nvPr/>
          </p:nvSpPr>
          <p:spPr>
            <a:xfrm>
              <a:off x="8212138" y="666750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2" name="Freeform 171" title=""/>
            <p:cNvSpPr/>
            <p:nvPr/>
          </p:nvSpPr>
          <p:spPr>
            <a:xfrm>
              <a:off x="2100263" y="54768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3" name="Freeform 172" title=""/>
            <p:cNvSpPr/>
            <p:nvPr/>
          </p:nvSpPr>
          <p:spPr>
            <a:xfrm>
              <a:off x="2100263" y="54768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4" name="Freeform 173" title=""/>
            <p:cNvSpPr/>
            <p:nvPr/>
          </p:nvSpPr>
          <p:spPr>
            <a:xfrm>
              <a:off x="3068638" y="15160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7"/>
                  </a:lnTo>
                  <a:lnTo>
                    <a:pt x="16" y="33"/>
                  </a:lnTo>
                  <a:lnTo>
                    <a:pt x="33" y="1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5" name="Freeform 174" title=""/>
            <p:cNvSpPr/>
            <p:nvPr/>
          </p:nvSpPr>
          <p:spPr>
            <a:xfrm>
              <a:off x="3068638" y="1516063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7"/>
                  </a:lnTo>
                  <a:lnTo>
                    <a:pt x="16" y="33"/>
                  </a:lnTo>
                  <a:lnTo>
                    <a:pt x="33" y="17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6" name="Freeform 175" title=""/>
            <p:cNvSpPr/>
            <p:nvPr/>
          </p:nvSpPr>
          <p:spPr>
            <a:xfrm>
              <a:off x="4032250" y="24844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7" name="Freeform 176" title=""/>
            <p:cNvSpPr/>
            <p:nvPr/>
          </p:nvSpPr>
          <p:spPr>
            <a:xfrm>
              <a:off x="4032250" y="2484438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8" name="Freeform 177" title=""/>
            <p:cNvSpPr/>
            <p:nvPr/>
          </p:nvSpPr>
          <p:spPr>
            <a:xfrm>
              <a:off x="5000625" y="3448050"/>
              <a:ext cx="52388" cy="571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6">
                  <a:moveTo>
                    <a:pt x="17" y="0"/>
                  </a:moveTo>
                  <a:lnTo>
                    <a:pt x="0" y="17"/>
                  </a:lnTo>
                  <a:lnTo>
                    <a:pt x="17" y="36"/>
                  </a:lnTo>
                  <a:lnTo>
                    <a:pt x="33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99" name="Freeform 178" title=""/>
            <p:cNvSpPr/>
            <p:nvPr/>
          </p:nvSpPr>
          <p:spPr>
            <a:xfrm>
              <a:off x="5000625" y="3448050"/>
              <a:ext cx="52388" cy="571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6">
                  <a:moveTo>
                    <a:pt x="17" y="0"/>
                  </a:moveTo>
                  <a:lnTo>
                    <a:pt x="0" y="17"/>
                  </a:lnTo>
                  <a:lnTo>
                    <a:pt x="17" y="36"/>
                  </a:lnTo>
                  <a:lnTo>
                    <a:pt x="33" y="17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0" name="Freeform 179" title=""/>
            <p:cNvSpPr/>
            <p:nvPr/>
          </p:nvSpPr>
          <p:spPr>
            <a:xfrm>
              <a:off x="5964238" y="441642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1" name="Freeform 180" title=""/>
            <p:cNvSpPr/>
            <p:nvPr/>
          </p:nvSpPr>
          <p:spPr>
            <a:xfrm>
              <a:off x="5964238" y="441642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7"/>
                  </a:lnTo>
                  <a:lnTo>
                    <a:pt x="17" y="33"/>
                  </a:lnTo>
                  <a:lnTo>
                    <a:pt x="33" y="17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2" name="Freeform 181" title=""/>
            <p:cNvSpPr/>
            <p:nvPr/>
          </p:nvSpPr>
          <p:spPr>
            <a:xfrm>
              <a:off x="6932613" y="538480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3" name="Freeform 182" title=""/>
            <p:cNvSpPr/>
            <p:nvPr/>
          </p:nvSpPr>
          <p:spPr>
            <a:xfrm>
              <a:off x="6932613" y="5384800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7" y="0"/>
                  </a:moveTo>
                  <a:lnTo>
                    <a:pt x="0" y="16"/>
                  </a:lnTo>
                  <a:lnTo>
                    <a:pt x="17" y="33"/>
                  </a:lnTo>
                  <a:lnTo>
                    <a:pt x="33" y="16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4" name="Freeform 183" title=""/>
            <p:cNvSpPr/>
            <p:nvPr/>
          </p:nvSpPr>
          <p:spPr>
            <a:xfrm>
              <a:off x="7897813" y="63531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8D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5" name="Freeform 184" title=""/>
            <p:cNvSpPr/>
            <p:nvPr/>
          </p:nvSpPr>
          <p:spPr>
            <a:xfrm>
              <a:off x="7897813" y="6353175"/>
              <a:ext cx="52388" cy="523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3" h="33">
                  <a:moveTo>
                    <a:pt x="16" y="0"/>
                  </a:moveTo>
                  <a:lnTo>
                    <a:pt x="0" y="16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6" name="Freeform 185" title=""/>
            <p:cNvSpPr>
              <a:spLocks noEditPoints="1"/>
            </p:cNvSpPr>
            <p:nvPr/>
          </p:nvSpPr>
          <p:spPr>
            <a:xfrm>
              <a:off x="0" y="352425"/>
              <a:ext cx="8239125" cy="827405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0"/>
                </a:cxn>
              </a:cxnLst>
              <a:rect l="l" t="t" r="r" b="b"/>
              <a:pathLst>
                <a:path w="5190" h="5212">
                  <a:moveTo>
                    <a:pt x="5116" y="5122"/>
                  </a:moveTo>
                  <a:lnTo>
                    <a:pt x="5100" y="5139"/>
                  </a:lnTo>
                  <a:lnTo>
                    <a:pt x="5173" y="5212"/>
                  </a:lnTo>
                  <a:lnTo>
                    <a:pt x="5190" y="5195"/>
                  </a:lnTo>
                  <a:lnTo>
                    <a:pt x="5116" y="5122"/>
                  </a:lnTo>
                  <a:close/>
                  <a:moveTo>
                    <a:pt x="5008" y="5013"/>
                  </a:moveTo>
                  <a:lnTo>
                    <a:pt x="4991" y="5030"/>
                  </a:lnTo>
                  <a:lnTo>
                    <a:pt x="5064" y="5106"/>
                  </a:lnTo>
                  <a:lnTo>
                    <a:pt x="5083" y="5087"/>
                  </a:lnTo>
                  <a:lnTo>
                    <a:pt x="5008" y="5013"/>
                  </a:lnTo>
                  <a:close/>
                  <a:moveTo>
                    <a:pt x="4596" y="4602"/>
                  </a:moveTo>
                  <a:lnTo>
                    <a:pt x="4580" y="4619"/>
                  </a:lnTo>
                  <a:lnTo>
                    <a:pt x="4975" y="5013"/>
                  </a:lnTo>
                  <a:lnTo>
                    <a:pt x="4991" y="4997"/>
                  </a:lnTo>
                  <a:lnTo>
                    <a:pt x="4596" y="4602"/>
                  </a:lnTo>
                  <a:close/>
                  <a:moveTo>
                    <a:pt x="4507" y="4512"/>
                  </a:moveTo>
                  <a:lnTo>
                    <a:pt x="4490" y="4529"/>
                  </a:lnTo>
                  <a:lnTo>
                    <a:pt x="4563" y="4602"/>
                  </a:lnTo>
                  <a:lnTo>
                    <a:pt x="4580" y="4586"/>
                  </a:lnTo>
                  <a:lnTo>
                    <a:pt x="4507" y="4512"/>
                  </a:lnTo>
                  <a:close/>
                  <a:moveTo>
                    <a:pt x="4400" y="4404"/>
                  </a:moveTo>
                  <a:lnTo>
                    <a:pt x="4384" y="4420"/>
                  </a:lnTo>
                  <a:lnTo>
                    <a:pt x="4457" y="4496"/>
                  </a:lnTo>
                  <a:lnTo>
                    <a:pt x="4473" y="4479"/>
                  </a:lnTo>
                  <a:lnTo>
                    <a:pt x="4400" y="4404"/>
                  </a:lnTo>
                  <a:close/>
                  <a:moveTo>
                    <a:pt x="3989" y="3992"/>
                  </a:moveTo>
                  <a:lnTo>
                    <a:pt x="3972" y="4009"/>
                  </a:lnTo>
                  <a:lnTo>
                    <a:pt x="4367" y="4404"/>
                  </a:lnTo>
                  <a:lnTo>
                    <a:pt x="4384" y="4387"/>
                  </a:lnTo>
                  <a:lnTo>
                    <a:pt x="3989" y="3992"/>
                  </a:lnTo>
                  <a:close/>
                  <a:moveTo>
                    <a:pt x="3899" y="3903"/>
                  </a:moveTo>
                  <a:lnTo>
                    <a:pt x="3883" y="3919"/>
                  </a:lnTo>
                  <a:lnTo>
                    <a:pt x="3956" y="3992"/>
                  </a:lnTo>
                  <a:lnTo>
                    <a:pt x="3972" y="3976"/>
                  </a:lnTo>
                  <a:lnTo>
                    <a:pt x="3899" y="3903"/>
                  </a:lnTo>
                  <a:close/>
                  <a:moveTo>
                    <a:pt x="3790" y="3796"/>
                  </a:moveTo>
                  <a:lnTo>
                    <a:pt x="3774" y="3813"/>
                  </a:lnTo>
                  <a:lnTo>
                    <a:pt x="3847" y="3886"/>
                  </a:lnTo>
                  <a:lnTo>
                    <a:pt x="3866" y="3869"/>
                  </a:lnTo>
                  <a:lnTo>
                    <a:pt x="3790" y="3796"/>
                  </a:lnTo>
                  <a:close/>
                  <a:moveTo>
                    <a:pt x="3379" y="3385"/>
                  </a:moveTo>
                  <a:lnTo>
                    <a:pt x="3363" y="3401"/>
                  </a:lnTo>
                  <a:lnTo>
                    <a:pt x="3757" y="3796"/>
                  </a:lnTo>
                  <a:lnTo>
                    <a:pt x="3774" y="3777"/>
                  </a:lnTo>
                  <a:lnTo>
                    <a:pt x="3379" y="3385"/>
                  </a:lnTo>
                  <a:close/>
                  <a:moveTo>
                    <a:pt x="3289" y="3293"/>
                  </a:moveTo>
                  <a:lnTo>
                    <a:pt x="3273" y="3309"/>
                  </a:lnTo>
                  <a:lnTo>
                    <a:pt x="3346" y="3385"/>
                  </a:lnTo>
                  <a:lnTo>
                    <a:pt x="3363" y="3368"/>
                  </a:lnTo>
                  <a:lnTo>
                    <a:pt x="3289" y="3293"/>
                  </a:lnTo>
                  <a:close/>
                  <a:moveTo>
                    <a:pt x="3183" y="3186"/>
                  </a:moveTo>
                  <a:lnTo>
                    <a:pt x="3167" y="3203"/>
                  </a:lnTo>
                  <a:lnTo>
                    <a:pt x="3240" y="3276"/>
                  </a:lnTo>
                  <a:lnTo>
                    <a:pt x="3256" y="3260"/>
                  </a:lnTo>
                  <a:lnTo>
                    <a:pt x="3183" y="3186"/>
                  </a:lnTo>
                  <a:close/>
                  <a:moveTo>
                    <a:pt x="2772" y="2775"/>
                  </a:moveTo>
                  <a:lnTo>
                    <a:pt x="2755" y="2792"/>
                  </a:lnTo>
                  <a:lnTo>
                    <a:pt x="3150" y="3186"/>
                  </a:lnTo>
                  <a:lnTo>
                    <a:pt x="3167" y="3170"/>
                  </a:lnTo>
                  <a:lnTo>
                    <a:pt x="2772" y="2775"/>
                  </a:lnTo>
                  <a:close/>
                  <a:moveTo>
                    <a:pt x="2682" y="2685"/>
                  </a:moveTo>
                  <a:lnTo>
                    <a:pt x="2666" y="2702"/>
                  </a:lnTo>
                  <a:lnTo>
                    <a:pt x="2739" y="2775"/>
                  </a:lnTo>
                  <a:lnTo>
                    <a:pt x="2755" y="2759"/>
                  </a:lnTo>
                  <a:lnTo>
                    <a:pt x="2682" y="2685"/>
                  </a:lnTo>
                  <a:close/>
                  <a:moveTo>
                    <a:pt x="2573" y="2577"/>
                  </a:moveTo>
                  <a:lnTo>
                    <a:pt x="2557" y="2593"/>
                  </a:lnTo>
                  <a:lnTo>
                    <a:pt x="2630" y="2666"/>
                  </a:lnTo>
                  <a:lnTo>
                    <a:pt x="2649" y="2650"/>
                  </a:lnTo>
                  <a:lnTo>
                    <a:pt x="2573" y="2577"/>
                  </a:lnTo>
                  <a:close/>
                  <a:moveTo>
                    <a:pt x="2162" y="2165"/>
                  </a:moveTo>
                  <a:lnTo>
                    <a:pt x="2146" y="2182"/>
                  </a:lnTo>
                  <a:lnTo>
                    <a:pt x="2540" y="2577"/>
                  </a:lnTo>
                  <a:lnTo>
                    <a:pt x="2557" y="2560"/>
                  </a:lnTo>
                  <a:lnTo>
                    <a:pt x="2162" y="2165"/>
                  </a:lnTo>
                  <a:close/>
                  <a:moveTo>
                    <a:pt x="2072" y="2076"/>
                  </a:moveTo>
                  <a:lnTo>
                    <a:pt x="2056" y="2092"/>
                  </a:lnTo>
                  <a:lnTo>
                    <a:pt x="2129" y="2165"/>
                  </a:lnTo>
                  <a:lnTo>
                    <a:pt x="2146" y="2149"/>
                  </a:lnTo>
                  <a:lnTo>
                    <a:pt x="2072" y="2076"/>
                  </a:lnTo>
                  <a:close/>
                  <a:moveTo>
                    <a:pt x="1966" y="1967"/>
                  </a:moveTo>
                  <a:lnTo>
                    <a:pt x="1949" y="1983"/>
                  </a:lnTo>
                  <a:lnTo>
                    <a:pt x="2023" y="2059"/>
                  </a:lnTo>
                  <a:lnTo>
                    <a:pt x="2039" y="2042"/>
                  </a:lnTo>
                  <a:lnTo>
                    <a:pt x="1966" y="1967"/>
                  </a:lnTo>
                  <a:close/>
                  <a:moveTo>
                    <a:pt x="1555" y="1556"/>
                  </a:moveTo>
                  <a:lnTo>
                    <a:pt x="1538" y="1572"/>
                  </a:lnTo>
                  <a:lnTo>
                    <a:pt x="1933" y="1967"/>
                  </a:lnTo>
                  <a:lnTo>
                    <a:pt x="1949" y="1950"/>
                  </a:lnTo>
                  <a:lnTo>
                    <a:pt x="1555" y="1556"/>
                  </a:lnTo>
                  <a:close/>
                  <a:moveTo>
                    <a:pt x="1465" y="1466"/>
                  </a:moveTo>
                  <a:lnTo>
                    <a:pt x="1448" y="1482"/>
                  </a:lnTo>
                  <a:lnTo>
                    <a:pt x="1522" y="1556"/>
                  </a:lnTo>
                  <a:lnTo>
                    <a:pt x="1538" y="1539"/>
                  </a:lnTo>
                  <a:lnTo>
                    <a:pt x="1465" y="1466"/>
                  </a:lnTo>
                  <a:close/>
                  <a:moveTo>
                    <a:pt x="1356" y="1357"/>
                  </a:moveTo>
                  <a:lnTo>
                    <a:pt x="1340" y="1376"/>
                  </a:lnTo>
                  <a:lnTo>
                    <a:pt x="1413" y="1449"/>
                  </a:lnTo>
                  <a:lnTo>
                    <a:pt x="1432" y="1433"/>
                  </a:lnTo>
                  <a:lnTo>
                    <a:pt x="1356" y="1357"/>
                  </a:lnTo>
                  <a:close/>
                  <a:moveTo>
                    <a:pt x="945" y="946"/>
                  </a:moveTo>
                  <a:lnTo>
                    <a:pt x="928" y="965"/>
                  </a:lnTo>
                  <a:lnTo>
                    <a:pt x="1323" y="1357"/>
                  </a:lnTo>
                  <a:lnTo>
                    <a:pt x="1340" y="1340"/>
                  </a:lnTo>
                  <a:lnTo>
                    <a:pt x="945" y="946"/>
                  </a:lnTo>
                  <a:close/>
                  <a:moveTo>
                    <a:pt x="855" y="856"/>
                  </a:moveTo>
                  <a:lnTo>
                    <a:pt x="839" y="872"/>
                  </a:lnTo>
                  <a:lnTo>
                    <a:pt x="912" y="946"/>
                  </a:lnTo>
                  <a:lnTo>
                    <a:pt x="928" y="929"/>
                  </a:lnTo>
                  <a:lnTo>
                    <a:pt x="855" y="856"/>
                  </a:lnTo>
                  <a:close/>
                  <a:moveTo>
                    <a:pt x="749" y="750"/>
                  </a:moveTo>
                  <a:lnTo>
                    <a:pt x="732" y="766"/>
                  </a:lnTo>
                  <a:lnTo>
                    <a:pt x="806" y="839"/>
                  </a:lnTo>
                  <a:lnTo>
                    <a:pt x="822" y="823"/>
                  </a:lnTo>
                  <a:lnTo>
                    <a:pt x="749" y="750"/>
                  </a:lnTo>
                  <a:close/>
                  <a:moveTo>
                    <a:pt x="338" y="338"/>
                  </a:moveTo>
                  <a:lnTo>
                    <a:pt x="321" y="355"/>
                  </a:lnTo>
                  <a:lnTo>
                    <a:pt x="713" y="750"/>
                  </a:lnTo>
                  <a:lnTo>
                    <a:pt x="732" y="733"/>
                  </a:lnTo>
                  <a:lnTo>
                    <a:pt x="338" y="338"/>
                  </a:lnTo>
                  <a:close/>
                  <a:moveTo>
                    <a:pt x="248" y="246"/>
                  </a:moveTo>
                  <a:lnTo>
                    <a:pt x="231" y="265"/>
                  </a:lnTo>
                  <a:lnTo>
                    <a:pt x="305" y="338"/>
                  </a:lnTo>
                  <a:lnTo>
                    <a:pt x="321" y="322"/>
                  </a:lnTo>
                  <a:lnTo>
                    <a:pt x="248" y="246"/>
                  </a:lnTo>
                  <a:close/>
                  <a:moveTo>
                    <a:pt x="139" y="140"/>
                  </a:moveTo>
                  <a:lnTo>
                    <a:pt x="123" y="156"/>
                  </a:lnTo>
                  <a:lnTo>
                    <a:pt x="196" y="230"/>
                  </a:lnTo>
                  <a:lnTo>
                    <a:pt x="215" y="213"/>
                  </a:lnTo>
                  <a:lnTo>
                    <a:pt x="139" y="140"/>
                  </a:lnTo>
                  <a:close/>
                  <a:moveTo>
                    <a:pt x="0" y="0"/>
                  </a:moveTo>
                  <a:lnTo>
                    <a:pt x="0" y="33"/>
                  </a:lnTo>
                  <a:lnTo>
                    <a:pt x="106" y="140"/>
                  </a:lnTo>
                  <a:lnTo>
                    <a:pt x="123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7" name="Freeform 186" title=""/>
            <p:cNvSpPr>
              <a:spLocks noEditPoints="1"/>
            </p:cNvSpPr>
            <p:nvPr/>
          </p:nvSpPr>
          <p:spPr>
            <a:xfrm>
              <a:off x="0" y="352425"/>
              <a:ext cx="8239125" cy="827405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0"/>
                </a:cxn>
              </a:cxnLst>
              <a:rect l="l" t="t" r="r" b="b"/>
              <a:pathLst>
                <a:path w="5190" h="5212">
                  <a:moveTo>
                    <a:pt x="5116" y="5122"/>
                  </a:moveTo>
                  <a:lnTo>
                    <a:pt x="5100" y="5139"/>
                  </a:lnTo>
                  <a:lnTo>
                    <a:pt x="5173" y="5212"/>
                  </a:lnTo>
                  <a:lnTo>
                    <a:pt x="5190" y="5195"/>
                  </a:lnTo>
                  <a:lnTo>
                    <a:pt x="5116" y="5122"/>
                  </a:lnTo>
                  <a:moveTo>
                    <a:pt x="5008" y="5013"/>
                  </a:moveTo>
                  <a:lnTo>
                    <a:pt x="4991" y="5030"/>
                  </a:lnTo>
                  <a:lnTo>
                    <a:pt x="5064" y="5106"/>
                  </a:lnTo>
                  <a:lnTo>
                    <a:pt x="5083" y="5087"/>
                  </a:lnTo>
                  <a:lnTo>
                    <a:pt x="5008" y="5013"/>
                  </a:lnTo>
                  <a:moveTo>
                    <a:pt x="4596" y="4602"/>
                  </a:moveTo>
                  <a:lnTo>
                    <a:pt x="4580" y="4619"/>
                  </a:lnTo>
                  <a:lnTo>
                    <a:pt x="4975" y="5013"/>
                  </a:lnTo>
                  <a:lnTo>
                    <a:pt x="4991" y="4997"/>
                  </a:lnTo>
                  <a:lnTo>
                    <a:pt x="4596" y="4602"/>
                  </a:lnTo>
                  <a:moveTo>
                    <a:pt x="4507" y="4512"/>
                  </a:moveTo>
                  <a:lnTo>
                    <a:pt x="4490" y="4529"/>
                  </a:lnTo>
                  <a:lnTo>
                    <a:pt x="4563" y="4602"/>
                  </a:lnTo>
                  <a:lnTo>
                    <a:pt x="4580" y="4586"/>
                  </a:lnTo>
                  <a:lnTo>
                    <a:pt x="4507" y="4512"/>
                  </a:lnTo>
                  <a:moveTo>
                    <a:pt x="4400" y="4404"/>
                  </a:moveTo>
                  <a:lnTo>
                    <a:pt x="4384" y="4420"/>
                  </a:lnTo>
                  <a:lnTo>
                    <a:pt x="4457" y="4496"/>
                  </a:lnTo>
                  <a:lnTo>
                    <a:pt x="4473" y="4479"/>
                  </a:lnTo>
                  <a:lnTo>
                    <a:pt x="4400" y="4404"/>
                  </a:lnTo>
                  <a:moveTo>
                    <a:pt x="3989" y="3992"/>
                  </a:moveTo>
                  <a:lnTo>
                    <a:pt x="3972" y="4009"/>
                  </a:lnTo>
                  <a:lnTo>
                    <a:pt x="4367" y="4404"/>
                  </a:lnTo>
                  <a:lnTo>
                    <a:pt x="4384" y="4387"/>
                  </a:lnTo>
                  <a:lnTo>
                    <a:pt x="3989" y="3992"/>
                  </a:lnTo>
                  <a:moveTo>
                    <a:pt x="3899" y="3903"/>
                  </a:moveTo>
                  <a:lnTo>
                    <a:pt x="3883" y="3919"/>
                  </a:lnTo>
                  <a:lnTo>
                    <a:pt x="3956" y="3992"/>
                  </a:lnTo>
                  <a:lnTo>
                    <a:pt x="3972" y="3976"/>
                  </a:lnTo>
                  <a:lnTo>
                    <a:pt x="3899" y="3903"/>
                  </a:lnTo>
                  <a:moveTo>
                    <a:pt x="3790" y="3796"/>
                  </a:moveTo>
                  <a:lnTo>
                    <a:pt x="3774" y="3813"/>
                  </a:lnTo>
                  <a:lnTo>
                    <a:pt x="3847" y="3886"/>
                  </a:lnTo>
                  <a:lnTo>
                    <a:pt x="3866" y="3869"/>
                  </a:lnTo>
                  <a:lnTo>
                    <a:pt x="3790" y="3796"/>
                  </a:lnTo>
                  <a:moveTo>
                    <a:pt x="3379" y="3385"/>
                  </a:moveTo>
                  <a:lnTo>
                    <a:pt x="3363" y="3401"/>
                  </a:lnTo>
                  <a:lnTo>
                    <a:pt x="3757" y="3796"/>
                  </a:lnTo>
                  <a:lnTo>
                    <a:pt x="3774" y="3777"/>
                  </a:lnTo>
                  <a:lnTo>
                    <a:pt x="3379" y="3385"/>
                  </a:lnTo>
                  <a:moveTo>
                    <a:pt x="3289" y="3293"/>
                  </a:moveTo>
                  <a:lnTo>
                    <a:pt x="3273" y="3309"/>
                  </a:lnTo>
                  <a:lnTo>
                    <a:pt x="3346" y="3385"/>
                  </a:lnTo>
                  <a:lnTo>
                    <a:pt x="3363" y="3368"/>
                  </a:lnTo>
                  <a:lnTo>
                    <a:pt x="3289" y="3293"/>
                  </a:lnTo>
                  <a:moveTo>
                    <a:pt x="3183" y="3186"/>
                  </a:moveTo>
                  <a:lnTo>
                    <a:pt x="3167" y="3203"/>
                  </a:lnTo>
                  <a:lnTo>
                    <a:pt x="3240" y="3276"/>
                  </a:lnTo>
                  <a:lnTo>
                    <a:pt x="3256" y="3260"/>
                  </a:lnTo>
                  <a:lnTo>
                    <a:pt x="3183" y="3186"/>
                  </a:lnTo>
                  <a:moveTo>
                    <a:pt x="2772" y="2775"/>
                  </a:moveTo>
                  <a:lnTo>
                    <a:pt x="2755" y="2792"/>
                  </a:lnTo>
                  <a:lnTo>
                    <a:pt x="3150" y="3186"/>
                  </a:lnTo>
                  <a:lnTo>
                    <a:pt x="3167" y="3170"/>
                  </a:lnTo>
                  <a:lnTo>
                    <a:pt x="2772" y="2775"/>
                  </a:lnTo>
                  <a:moveTo>
                    <a:pt x="2682" y="2685"/>
                  </a:moveTo>
                  <a:lnTo>
                    <a:pt x="2666" y="2702"/>
                  </a:lnTo>
                  <a:lnTo>
                    <a:pt x="2739" y="2775"/>
                  </a:lnTo>
                  <a:lnTo>
                    <a:pt x="2755" y="2759"/>
                  </a:lnTo>
                  <a:lnTo>
                    <a:pt x="2682" y="2685"/>
                  </a:lnTo>
                  <a:moveTo>
                    <a:pt x="2573" y="2577"/>
                  </a:moveTo>
                  <a:lnTo>
                    <a:pt x="2557" y="2593"/>
                  </a:lnTo>
                  <a:lnTo>
                    <a:pt x="2630" y="2666"/>
                  </a:lnTo>
                  <a:lnTo>
                    <a:pt x="2649" y="2650"/>
                  </a:lnTo>
                  <a:lnTo>
                    <a:pt x="2573" y="2577"/>
                  </a:lnTo>
                  <a:moveTo>
                    <a:pt x="2162" y="2165"/>
                  </a:moveTo>
                  <a:lnTo>
                    <a:pt x="2146" y="2182"/>
                  </a:lnTo>
                  <a:lnTo>
                    <a:pt x="2540" y="2577"/>
                  </a:lnTo>
                  <a:lnTo>
                    <a:pt x="2557" y="2560"/>
                  </a:lnTo>
                  <a:lnTo>
                    <a:pt x="2162" y="2165"/>
                  </a:lnTo>
                  <a:moveTo>
                    <a:pt x="2072" y="2076"/>
                  </a:moveTo>
                  <a:lnTo>
                    <a:pt x="2056" y="2092"/>
                  </a:lnTo>
                  <a:lnTo>
                    <a:pt x="2129" y="2165"/>
                  </a:lnTo>
                  <a:lnTo>
                    <a:pt x="2146" y="2149"/>
                  </a:lnTo>
                  <a:lnTo>
                    <a:pt x="2072" y="2076"/>
                  </a:lnTo>
                  <a:moveTo>
                    <a:pt x="1966" y="1967"/>
                  </a:moveTo>
                  <a:lnTo>
                    <a:pt x="1949" y="1983"/>
                  </a:lnTo>
                  <a:lnTo>
                    <a:pt x="2023" y="2059"/>
                  </a:lnTo>
                  <a:lnTo>
                    <a:pt x="2039" y="2042"/>
                  </a:lnTo>
                  <a:lnTo>
                    <a:pt x="1966" y="1967"/>
                  </a:lnTo>
                  <a:moveTo>
                    <a:pt x="1555" y="1556"/>
                  </a:moveTo>
                  <a:lnTo>
                    <a:pt x="1538" y="1572"/>
                  </a:lnTo>
                  <a:lnTo>
                    <a:pt x="1933" y="1967"/>
                  </a:lnTo>
                  <a:lnTo>
                    <a:pt x="1949" y="1950"/>
                  </a:lnTo>
                  <a:lnTo>
                    <a:pt x="1555" y="1556"/>
                  </a:lnTo>
                  <a:moveTo>
                    <a:pt x="1465" y="1466"/>
                  </a:moveTo>
                  <a:lnTo>
                    <a:pt x="1448" y="1482"/>
                  </a:lnTo>
                  <a:lnTo>
                    <a:pt x="1522" y="1556"/>
                  </a:lnTo>
                  <a:lnTo>
                    <a:pt x="1538" y="1539"/>
                  </a:lnTo>
                  <a:lnTo>
                    <a:pt x="1465" y="1466"/>
                  </a:lnTo>
                  <a:moveTo>
                    <a:pt x="1356" y="1357"/>
                  </a:moveTo>
                  <a:lnTo>
                    <a:pt x="1340" y="1376"/>
                  </a:lnTo>
                  <a:lnTo>
                    <a:pt x="1413" y="1449"/>
                  </a:lnTo>
                  <a:lnTo>
                    <a:pt x="1432" y="1433"/>
                  </a:lnTo>
                  <a:lnTo>
                    <a:pt x="1356" y="1357"/>
                  </a:lnTo>
                  <a:moveTo>
                    <a:pt x="945" y="946"/>
                  </a:moveTo>
                  <a:lnTo>
                    <a:pt x="928" y="965"/>
                  </a:lnTo>
                  <a:lnTo>
                    <a:pt x="1323" y="1357"/>
                  </a:lnTo>
                  <a:lnTo>
                    <a:pt x="1340" y="1340"/>
                  </a:lnTo>
                  <a:lnTo>
                    <a:pt x="945" y="946"/>
                  </a:lnTo>
                  <a:moveTo>
                    <a:pt x="855" y="856"/>
                  </a:moveTo>
                  <a:lnTo>
                    <a:pt x="839" y="872"/>
                  </a:lnTo>
                  <a:lnTo>
                    <a:pt x="912" y="946"/>
                  </a:lnTo>
                  <a:lnTo>
                    <a:pt x="928" y="929"/>
                  </a:lnTo>
                  <a:lnTo>
                    <a:pt x="855" y="856"/>
                  </a:lnTo>
                  <a:moveTo>
                    <a:pt x="749" y="750"/>
                  </a:moveTo>
                  <a:lnTo>
                    <a:pt x="732" y="766"/>
                  </a:lnTo>
                  <a:lnTo>
                    <a:pt x="806" y="839"/>
                  </a:lnTo>
                  <a:lnTo>
                    <a:pt x="822" y="823"/>
                  </a:lnTo>
                  <a:lnTo>
                    <a:pt x="749" y="750"/>
                  </a:lnTo>
                  <a:moveTo>
                    <a:pt x="338" y="338"/>
                  </a:moveTo>
                  <a:lnTo>
                    <a:pt x="321" y="355"/>
                  </a:lnTo>
                  <a:lnTo>
                    <a:pt x="713" y="750"/>
                  </a:lnTo>
                  <a:lnTo>
                    <a:pt x="732" y="733"/>
                  </a:lnTo>
                  <a:lnTo>
                    <a:pt x="338" y="338"/>
                  </a:lnTo>
                  <a:moveTo>
                    <a:pt x="248" y="246"/>
                  </a:moveTo>
                  <a:lnTo>
                    <a:pt x="231" y="265"/>
                  </a:lnTo>
                  <a:lnTo>
                    <a:pt x="305" y="338"/>
                  </a:lnTo>
                  <a:lnTo>
                    <a:pt x="321" y="322"/>
                  </a:lnTo>
                  <a:lnTo>
                    <a:pt x="248" y="246"/>
                  </a:lnTo>
                  <a:moveTo>
                    <a:pt x="139" y="140"/>
                  </a:moveTo>
                  <a:lnTo>
                    <a:pt x="123" y="156"/>
                  </a:lnTo>
                  <a:lnTo>
                    <a:pt x="196" y="230"/>
                  </a:lnTo>
                  <a:lnTo>
                    <a:pt x="215" y="213"/>
                  </a:lnTo>
                  <a:lnTo>
                    <a:pt x="139" y="140"/>
                  </a:lnTo>
                  <a:moveTo>
                    <a:pt x="0" y="0"/>
                  </a:moveTo>
                  <a:lnTo>
                    <a:pt x="0" y="33"/>
                  </a:lnTo>
                  <a:lnTo>
                    <a:pt x="106" y="140"/>
                  </a:lnTo>
                  <a:lnTo>
                    <a:pt x="123" y="12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8" name="Freeform 187" title=""/>
            <p:cNvSpPr/>
            <p:nvPr/>
          </p:nvSpPr>
          <p:spPr>
            <a:xfrm>
              <a:off x="8239125" y="8626475"/>
              <a:ext cx="517525" cy="54451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6" h="343">
                  <a:moveTo>
                    <a:pt x="16" y="0"/>
                  </a:moveTo>
                  <a:lnTo>
                    <a:pt x="0" y="16"/>
                  </a:lnTo>
                  <a:lnTo>
                    <a:pt x="326" y="343"/>
                  </a:lnTo>
                  <a:lnTo>
                    <a:pt x="326" y="31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5F1E7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09" name="Freeform 188" title=""/>
            <p:cNvSpPr/>
            <p:nvPr/>
          </p:nvSpPr>
          <p:spPr>
            <a:xfrm>
              <a:off x="8239125" y="8626475"/>
              <a:ext cx="517525" cy="54451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326" h="343">
                  <a:moveTo>
                    <a:pt x="16" y="0"/>
                  </a:moveTo>
                  <a:lnTo>
                    <a:pt x="0" y="16"/>
                  </a:lnTo>
                  <a:lnTo>
                    <a:pt x="326" y="343"/>
                  </a:lnTo>
                  <a:lnTo>
                    <a:pt x="326" y="310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0" name="Freeform 189" title=""/>
            <p:cNvSpPr/>
            <p:nvPr/>
          </p:nvSpPr>
          <p:spPr>
            <a:xfrm>
              <a:off x="311150" y="690563"/>
              <a:ext cx="82550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2">
                  <a:moveTo>
                    <a:pt x="19" y="0"/>
                  </a:moveTo>
                  <a:lnTo>
                    <a:pt x="0" y="17"/>
                  </a:lnTo>
                  <a:lnTo>
                    <a:pt x="35" y="52"/>
                  </a:lnTo>
                  <a:lnTo>
                    <a:pt x="52" y="3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1" name="Freeform 190" title=""/>
            <p:cNvSpPr/>
            <p:nvPr/>
          </p:nvSpPr>
          <p:spPr>
            <a:xfrm>
              <a:off x="311150" y="690563"/>
              <a:ext cx="82550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2">
                  <a:moveTo>
                    <a:pt x="19" y="0"/>
                  </a:moveTo>
                  <a:lnTo>
                    <a:pt x="0" y="17"/>
                  </a:lnTo>
                  <a:lnTo>
                    <a:pt x="35" y="52"/>
                  </a:lnTo>
                  <a:lnTo>
                    <a:pt x="52" y="33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2" name="Freeform 191" title=""/>
            <p:cNvSpPr/>
            <p:nvPr/>
          </p:nvSpPr>
          <p:spPr>
            <a:xfrm>
              <a:off x="1279525" y="1658938"/>
              <a:ext cx="77788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49">
                  <a:moveTo>
                    <a:pt x="16" y="0"/>
                  </a:moveTo>
                  <a:lnTo>
                    <a:pt x="0" y="16"/>
                  </a:lnTo>
                  <a:lnTo>
                    <a:pt x="33" y="49"/>
                  </a:lnTo>
                  <a:lnTo>
                    <a:pt x="49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3" name="Freeform 192" title=""/>
            <p:cNvSpPr/>
            <p:nvPr/>
          </p:nvSpPr>
          <p:spPr>
            <a:xfrm>
              <a:off x="1279525" y="1658938"/>
              <a:ext cx="77788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49">
                  <a:moveTo>
                    <a:pt x="16" y="0"/>
                  </a:moveTo>
                  <a:lnTo>
                    <a:pt x="0" y="16"/>
                  </a:lnTo>
                  <a:lnTo>
                    <a:pt x="33" y="49"/>
                  </a:lnTo>
                  <a:lnTo>
                    <a:pt x="49" y="33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4" name="Freeform 193" title=""/>
            <p:cNvSpPr/>
            <p:nvPr/>
          </p:nvSpPr>
          <p:spPr>
            <a:xfrm>
              <a:off x="2243138" y="2627313"/>
              <a:ext cx="82550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49">
                  <a:moveTo>
                    <a:pt x="19" y="0"/>
                  </a:moveTo>
                  <a:lnTo>
                    <a:pt x="0" y="16"/>
                  </a:lnTo>
                  <a:lnTo>
                    <a:pt x="35" y="49"/>
                  </a:lnTo>
                  <a:lnTo>
                    <a:pt x="52" y="3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5" name="Freeform 194" title=""/>
            <p:cNvSpPr/>
            <p:nvPr/>
          </p:nvSpPr>
          <p:spPr>
            <a:xfrm>
              <a:off x="2243138" y="2627313"/>
              <a:ext cx="82550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49">
                  <a:moveTo>
                    <a:pt x="19" y="0"/>
                  </a:moveTo>
                  <a:lnTo>
                    <a:pt x="0" y="16"/>
                  </a:lnTo>
                  <a:lnTo>
                    <a:pt x="35" y="49"/>
                  </a:lnTo>
                  <a:lnTo>
                    <a:pt x="52" y="33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6" name="Freeform 195" title=""/>
            <p:cNvSpPr/>
            <p:nvPr/>
          </p:nvSpPr>
          <p:spPr>
            <a:xfrm>
              <a:off x="3211513" y="3594100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7" name="Freeform 196" title=""/>
            <p:cNvSpPr/>
            <p:nvPr/>
          </p:nvSpPr>
          <p:spPr>
            <a:xfrm>
              <a:off x="3211513" y="3594100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49" y="34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8" name="Freeform 197" title=""/>
            <p:cNvSpPr/>
            <p:nvPr/>
          </p:nvSpPr>
          <p:spPr>
            <a:xfrm>
              <a:off x="4175125" y="4559300"/>
              <a:ext cx="82550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2">
                  <a:moveTo>
                    <a:pt x="19" y="0"/>
                  </a:moveTo>
                  <a:lnTo>
                    <a:pt x="0" y="16"/>
                  </a:lnTo>
                  <a:lnTo>
                    <a:pt x="36" y="52"/>
                  </a:lnTo>
                  <a:lnTo>
                    <a:pt x="52" y="3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19" name="Freeform 198" title=""/>
            <p:cNvSpPr/>
            <p:nvPr/>
          </p:nvSpPr>
          <p:spPr>
            <a:xfrm>
              <a:off x="4175125" y="4559300"/>
              <a:ext cx="82550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2">
                  <a:moveTo>
                    <a:pt x="19" y="0"/>
                  </a:moveTo>
                  <a:lnTo>
                    <a:pt x="0" y="16"/>
                  </a:lnTo>
                  <a:lnTo>
                    <a:pt x="36" y="52"/>
                  </a:lnTo>
                  <a:lnTo>
                    <a:pt x="52" y="35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0" name="Freeform 199" title=""/>
            <p:cNvSpPr/>
            <p:nvPr/>
          </p:nvSpPr>
          <p:spPr>
            <a:xfrm>
              <a:off x="5143500" y="5527675"/>
              <a:ext cx="77788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49">
                  <a:moveTo>
                    <a:pt x="16" y="0"/>
                  </a:moveTo>
                  <a:lnTo>
                    <a:pt x="0" y="16"/>
                  </a:lnTo>
                  <a:lnTo>
                    <a:pt x="33" y="49"/>
                  </a:lnTo>
                  <a:lnTo>
                    <a:pt x="49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1" name="Freeform 200" title=""/>
            <p:cNvSpPr/>
            <p:nvPr/>
          </p:nvSpPr>
          <p:spPr>
            <a:xfrm>
              <a:off x="5143500" y="5527675"/>
              <a:ext cx="77788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49">
                  <a:moveTo>
                    <a:pt x="16" y="0"/>
                  </a:moveTo>
                  <a:lnTo>
                    <a:pt x="0" y="16"/>
                  </a:lnTo>
                  <a:lnTo>
                    <a:pt x="33" y="49"/>
                  </a:lnTo>
                  <a:lnTo>
                    <a:pt x="49" y="33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2" name="Freeform 201" title=""/>
            <p:cNvSpPr/>
            <p:nvPr/>
          </p:nvSpPr>
          <p:spPr>
            <a:xfrm>
              <a:off x="6107113" y="6494463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19" y="0"/>
                  </a:moveTo>
                  <a:lnTo>
                    <a:pt x="0" y="17"/>
                  </a:lnTo>
                  <a:lnTo>
                    <a:pt x="36" y="50"/>
                  </a:lnTo>
                  <a:lnTo>
                    <a:pt x="52" y="3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3" name="Freeform 202" title=""/>
            <p:cNvSpPr/>
            <p:nvPr/>
          </p:nvSpPr>
          <p:spPr>
            <a:xfrm>
              <a:off x="6107113" y="6494463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19" y="0"/>
                  </a:moveTo>
                  <a:lnTo>
                    <a:pt x="0" y="17"/>
                  </a:lnTo>
                  <a:lnTo>
                    <a:pt x="36" y="50"/>
                  </a:lnTo>
                  <a:lnTo>
                    <a:pt x="52" y="34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4" name="Freeform 203" title=""/>
            <p:cNvSpPr/>
            <p:nvPr/>
          </p:nvSpPr>
          <p:spPr>
            <a:xfrm>
              <a:off x="7075488" y="7462838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5" name="Freeform 204" title=""/>
            <p:cNvSpPr/>
            <p:nvPr/>
          </p:nvSpPr>
          <p:spPr>
            <a:xfrm>
              <a:off x="7075488" y="7462838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16" y="0"/>
                  </a:moveTo>
                  <a:lnTo>
                    <a:pt x="0" y="17"/>
                  </a:lnTo>
                  <a:lnTo>
                    <a:pt x="33" y="50"/>
                  </a:lnTo>
                  <a:lnTo>
                    <a:pt x="50" y="33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grpSp>
          <p:nvGrpSpPr>
            <p:cNvPr id="1226" name="Group 406" title=""/>
            <p:cNvGrpSpPr/>
            <p:nvPr/>
          </p:nvGrpSpPr>
          <p:grpSpPr>
            <a:xfrm>
              <a:off x="0" y="547687"/>
              <a:ext cx="8756650" cy="11947526"/>
              <a:chExt cx="5516" cy="7526"/>
            </a:xfrm>
          </p:grpSpPr>
          <p:sp>
            <p:nvSpPr>
              <p:cNvPr id="1227" name="Freeform 206" title=""/>
              <p:cNvSpPr/>
              <p:nvPr/>
            </p:nvSpPr>
            <p:spPr>
              <a:xfrm>
                <a:off x="5064" y="4964"/>
                <a:ext cx="52" cy="52"/>
              </a:xfrm>
              <a:custGeom>
                <a:cxnLst>
                  <a:cxn ang="0">
                    <a:pos x="19" y="0"/>
                  </a:cxn>
                  <a:cxn ang="0">
                    <a:pos x="0" y="19"/>
                  </a:cxn>
                  <a:cxn ang="0">
                    <a:pos x="36" y="52"/>
                  </a:cxn>
                  <a:cxn ang="0">
                    <a:pos x="52" y="35"/>
                  </a:cxn>
                  <a:cxn ang="0">
                    <a:pos x="19" y="0"/>
                  </a:cxn>
                </a:cxnLst>
                <a:rect l="l" t="t" r="r" b="b"/>
                <a:pathLst>
                  <a:path w="52" h="52">
                    <a:moveTo>
                      <a:pt x="19" y="0"/>
                    </a:moveTo>
                    <a:lnTo>
                      <a:pt x="0" y="19"/>
                    </a:lnTo>
                    <a:lnTo>
                      <a:pt x="36" y="52"/>
                    </a:lnTo>
                    <a:lnTo>
                      <a:pt x="52" y="3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28" name="Freeform 207" title=""/>
              <p:cNvSpPr/>
              <p:nvPr/>
            </p:nvSpPr>
            <p:spPr>
              <a:xfrm>
                <a:off x="5064" y="4964"/>
                <a:ext cx="52" cy="52"/>
              </a:xfrm>
              <a:custGeom>
                <a:cxnLst>
                  <a:cxn ang="0">
                    <a:pos x="19" y="0"/>
                  </a:cxn>
                  <a:cxn ang="0">
                    <a:pos x="0" y="19"/>
                  </a:cxn>
                  <a:cxn ang="0">
                    <a:pos x="36" y="52"/>
                  </a:cxn>
                  <a:cxn ang="0">
                    <a:pos x="52" y="35"/>
                  </a:cxn>
                  <a:cxn ang="0">
                    <a:pos x="19" y="0"/>
                  </a:cxn>
                </a:cxnLst>
                <a:rect l="l" t="t" r="r" b="b"/>
                <a:pathLst>
                  <a:path w="52" h="52">
                    <a:moveTo>
                      <a:pt x="19" y="0"/>
                    </a:moveTo>
                    <a:lnTo>
                      <a:pt x="0" y="19"/>
                    </a:lnTo>
                    <a:lnTo>
                      <a:pt x="36" y="52"/>
                    </a:lnTo>
                    <a:lnTo>
                      <a:pt x="52" y="35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29" name="Freeform 208" title=""/>
              <p:cNvSpPr/>
              <p:nvPr/>
            </p:nvSpPr>
            <p:spPr>
              <a:xfrm>
                <a:off x="305" y="19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0" name="Freeform 209" title=""/>
              <p:cNvSpPr/>
              <p:nvPr/>
            </p:nvSpPr>
            <p:spPr>
              <a:xfrm>
                <a:off x="305" y="19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1" name="Freeform 210" title=""/>
              <p:cNvSpPr/>
              <p:nvPr/>
            </p:nvSpPr>
            <p:spPr>
              <a:xfrm>
                <a:off x="912" y="806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6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7"/>
                    </a:lnTo>
                    <a:lnTo>
                      <a:pt x="16" y="36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2" name="Freeform 211" title=""/>
              <p:cNvSpPr/>
              <p:nvPr/>
            </p:nvSpPr>
            <p:spPr>
              <a:xfrm>
                <a:off x="912" y="806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6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7"/>
                    </a:lnTo>
                    <a:lnTo>
                      <a:pt x="16" y="36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3" name="Freeform 212" title=""/>
              <p:cNvSpPr/>
              <p:nvPr/>
            </p:nvSpPr>
            <p:spPr>
              <a:xfrm>
                <a:off x="1522" y="141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4" name="Freeform 213" title=""/>
              <p:cNvSpPr/>
              <p:nvPr/>
            </p:nvSpPr>
            <p:spPr>
              <a:xfrm>
                <a:off x="1522" y="141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5" name="Freeform 214" title=""/>
              <p:cNvSpPr/>
              <p:nvPr/>
            </p:nvSpPr>
            <p:spPr>
              <a:xfrm>
                <a:off x="2129" y="202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6" name="Freeform 215" title=""/>
              <p:cNvSpPr/>
              <p:nvPr/>
            </p:nvSpPr>
            <p:spPr>
              <a:xfrm>
                <a:off x="2129" y="202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7" name="Freeform 216" title=""/>
              <p:cNvSpPr/>
              <p:nvPr/>
            </p:nvSpPr>
            <p:spPr>
              <a:xfrm>
                <a:off x="2739" y="263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8" name="Freeform 217" title=""/>
              <p:cNvSpPr/>
              <p:nvPr/>
            </p:nvSpPr>
            <p:spPr>
              <a:xfrm>
                <a:off x="2739" y="263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39" name="Freeform 218" title=""/>
              <p:cNvSpPr/>
              <p:nvPr/>
            </p:nvSpPr>
            <p:spPr>
              <a:xfrm>
                <a:off x="3346" y="324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0" name="Freeform 219" title=""/>
              <p:cNvSpPr/>
              <p:nvPr/>
            </p:nvSpPr>
            <p:spPr>
              <a:xfrm>
                <a:off x="3346" y="324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1" name="Freeform 220" title=""/>
              <p:cNvSpPr/>
              <p:nvPr/>
            </p:nvSpPr>
            <p:spPr>
              <a:xfrm>
                <a:off x="3956" y="385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2" name="Freeform 221" title=""/>
              <p:cNvSpPr/>
              <p:nvPr/>
            </p:nvSpPr>
            <p:spPr>
              <a:xfrm>
                <a:off x="3956" y="385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3" name="Freeform 222" title=""/>
              <p:cNvSpPr/>
              <p:nvPr/>
            </p:nvSpPr>
            <p:spPr>
              <a:xfrm>
                <a:off x="4563" y="446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4" name="Freeform 223" title=""/>
              <p:cNvSpPr/>
              <p:nvPr/>
            </p:nvSpPr>
            <p:spPr>
              <a:xfrm>
                <a:off x="4563" y="446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5" name="Freeform 224" title=""/>
              <p:cNvSpPr/>
              <p:nvPr/>
            </p:nvSpPr>
            <p:spPr>
              <a:xfrm>
                <a:off x="5173" y="5072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6" name="Freeform 225" title=""/>
              <p:cNvSpPr/>
              <p:nvPr/>
            </p:nvSpPr>
            <p:spPr>
              <a:xfrm>
                <a:off x="5173" y="5072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7" name="Freeform 226" title=""/>
              <p:cNvSpPr/>
              <p:nvPr/>
            </p:nvSpPr>
            <p:spPr>
              <a:xfrm>
                <a:off x="106" y="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8" name="Freeform 227" title=""/>
              <p:cNvSpPr/>
              <p:nvPr/>
            </p:nvSpPr>
            <p:spPr>
              <a:xfrm>
                <a:off x="106" y="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49" name="Freeform 228" title=""/>
              <p:cNvSpPr/>
              <p:nvPr/>
            </p:nvSpPr>
            <p:spPr>
              <a:xfrm>
                <a:off x="713" y="610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6" y="17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6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0" name="Freeform 229" title=""/>
              <p:cNvSpPr/>
              <p:nvPr/>
            </p:nvSpPr>
            <p:spPr>
              <a:xfrm>
                <a:off x="713" y="610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6" y="17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6" y="17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1" name="Freeform 230" title=""/>
              <p:cNvSpPr/>
              <p:nvPr/>
            </p:nvSpPr>
            <p:spPr>
              <a:xfrm>
                <a:off x="1323" y="1217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6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7"/>
                    </a:lnTo>
                    <a:lnTo>
                      <a:pt x="17" y="36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2" name="Freeform 231" title=""/>
              <p:cNvSpPr/>
              <p:nvPr/>
            </p:nvSpPr>
            <p:spPr>
              <a:xfrm>
                <a:off x="1323" y="1217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6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7"/>
                    </a:lnTo>
                    <a:lnTo>
                      <a:pt x="17" y="36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3" name="Freeform 232" title=""/>
              <p:cNvSpPr/>
              <p:nvPr/>
            </p:nvSpPr>
            <p:spPr>
              <a:xfrm>
                <a:off x="1933" y="182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4" name="Freeform 233" title=""/>
              <p:cNvSpPr/>
              <p:nvPr/>
            </p:nvSpPr>
            <p:spPr>
              <a:xfrm>
                <a:off x="1933" y="182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5" name="Freeform 234" title=""/>
              <p:cNvSpPr/>
              <p:nvPr/>
            </p:nvSpPr>
            <p:spPr>
              <a:xfrm>
                <a:off x="2540" y="243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6" name="Freeform 235" title=""/>
              <p:cNvSpPr/>
              <p:nvPr/>
            </p:nvSpPr>
            <p:spPr>
              <a:xfrm>
                <a:off x="2540" y="243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7" name="Freeform 236" title=""/>
              <p:cNvSpPr/>
              <p:nvPr/>
            </p:nvSpPr>
            <p:spPr>
              <a:xfrm>
                <a:off x="3150" y="304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8" name="Freeform 237" title=""/>
              <p:cNvSpPr/>
              <p:nvPr/>
            </p:nvSpPr>
            <p:spPr>
              <a:xfrm>
                <a:off x="3150" y="304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59" name="Freeform 238" title=""/>
              <p:cNvSpPr/>
              <p:nvPr/>
            </p:nvSpPr>
            <p:spPr>
              <a:xfrm>
                <a:off x="3757" y="3654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0" name="Freeform 239" title=""/>
              <p:cNvSpPr/>
              <p:nvPr/>
            </p:nvSpPr>
            <p:spPr>
              <a:xfrm>
                <a:off x="3757" y="3654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1" name="Freeform 240" title=""/>
              <p:cNvSpPr/>
              <p:nvPr/>
            </p:nvSpPr>
            <p:spPr>
              <a:xfrm>
                <a:off x="4367" y="426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2" name="Freeform 241" title=""/>
              <p:cNvSpPr/>
              <p:nvPr/>
            </p:nvSpPr>
            <p:spPr>
              <a:xfrm>
                <a:off x="4367" y="426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3" name="Freeform 242" title=""/>
              <p:cNvSpPr/>
              <p:nvPr/>
            </p:nvSpPr>
            <p:spPr>
              <a:xfrm>
                <a:off x="4975" y="487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4" name="Freeform 243" title=""/>
              <p:cNvSpPr/>
              <p:nvPr/>
            </p:nvSpPr>
            <p:spPr>
              <a:xfrm>
                <a:off x="4975" y="487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5" name="Freeform 244" title=""/>
              <p:cNvSpPr>
                <a:spLocks noEditPoints="1"/>
              </p:cNvSpPr>
              <p:nvPr/>
            </p:nvSpPr>
            <p:spPr>
              <a:xfrm>
                <a:off x="0" y="1095"/>
                <a:ext cx="5190" cy="5211"/>
              </a:xfrm>
              <a:custGeom>
                <a:cxnLst>
                  <a:cxn ang="0">
                    <a:pos x="5171" y="5211"/>
                  </a:cxn>
                  <a:cxn ang="0">
                    <a:pos x="5008" y="5013"/>
                  </a:cxn>
                  <a:cxn ang="0">
                    <a:pos x="5081" y="5088"/>
                  </a:cxn>
                  <a:cxn ang="0">
                    <a:pos x="4580" y="4618"/>
                  </a:cxn>
                  <a:cxn ang="0">
                    <a:pos x="4596" y="4601"/>
                  </a:cxn>
                  <a:cxn ang="0">
                    <a:pos x="4563" y="4601"/>
                  </a:cxn>
                  <a:cxn ang="0">
                    <a:pos x="4398" y="4405"/>
                  </a:cxn>
                  <a:cxn ang="0">
                    <a:pos x="4473" y="4478"/>
                  </a:cxn>
                  <a:cxn ang="0">
                    <a:pos x="3972" y="4010"/>
                  </a:cxn>
                  <a:cxn ang="0">
                    <a:pos x="3989" y="3994"/>
                  </a:cxn>
                  <a:cxn ang="0">
                    <a:pos x="3954" y="3994"/>
                  </a:cxn>
                  <a:cxn ang="0">
                    <a:pos x="3790" y="3795"/>
                  </a:cxn>
                  <a:cxn ang="0">
                    <a:pos x="3864" y="3869"/>
                  </a:cxn>
                  <a:cxn ang="0">
                    <a:pos x="3363" y="3401"/>
                  </a:cxn>
                  <a:cxn ang="0">
                    <a:pos x="3379" y="3384"/>
                  </a:cxn>
                  <a:cxn ang="0">
                    <a:pos x="3346" y="3384"/>
                  </a:cxn>
                  <a:cxn ang="0">
                    <a:pos x="3181" y="3186"/>
                  </a:cxn>
                  <a:cxn ang="0">
                    <a:pos x="3256" y="3259"/>
                  </a:cxn>
                  <a:cxn ang="0">
                    <a:pos x="2755" y="2791"/>
                  </a:cxn>
                  <a:cxn ang="0">
                    <a:pos x="2772" y="2774"/>
                  </a:cxn>
                  <a:cxn ang="0">
                    <a:pos x="2736" y="2774"/>
                  </a:cxn>
                  <a:cxn ang="0">
                    <a:pos x="2573" y="2576"/>
                  </a:cxn>
                  <a:cxn ang="0">
                    <a:pos x="2647" y="2651"/>
                  </a:cxn>
                  <a:cxn ang="0">
                    <a:pos x="2146" y="2181"/>
                  </a:cxn>
                  <a:cxn ang="0">
                    <a:pos x="2162" y="2165"/>
                  </a:cxn>
                  <a:cxn ang="0">
                    <a:pos x="2129" y="2165"/>
                  </a:cxn>
                  <a:cxn ang="0">
                    <a:pos x="1964" y="1966"/>
                  </a:cxn>
                  <a:cxn ang="0">
                    <a:pos x="2039" y="2042"/>
                  </a:cxn>
                  <a:cxn ang="0">
                    <a:pos x="1538" y="1574"/>
                  </a:cxn>
                  <a:cxn ang="0">
                    <a:pos x="1555" y="1557"/>
                  </a:cxn>
                  <a:cxn ang="0">
                    <a:pos x="1519" y="1557"/>
                  </a:cxn>
                  <a:cxn ang="0">
                    <a:pos x="1356" y="1359"/>
                  </a:cxn>
                  <a:cxn ang="0">
                    <a:pos x="1429" y="1432"/>
                  </a:cxn>
                  <a:cxn ang="0">
                    <a:pos x="928" y="964"/>
                  </a:cxn>
                  <a:cxn ang="0">
                    <a:pos x="945" y="947"/>
                  </a:cxn>
                  <a:cxn ang="0">
                    <a:pos x="912" y="947"/>
                  </a:cxn>
                  <a:cxn ang="0">
                    <a:pos x="746" y="749"/>
                  </a:cxn>
                  <a:cxn ang="0">
                    <a:pos x="822" y="822"/>
                  </a:cxn>
                  <a:cxn ang="0">
                    <a:pos x="321" y="354"/>
                  </a:cxn>
                  <a:cxn ang="0">
                    <a:pos x="338" y="338"/>
                  </a:cxn>
                  <a:cxn ang="0">
                    <a:pos x="302" y="338"/>
                  </a:cxn>
                  <a:cxn ang="0">
                    <a:pos x="139" y="139"/>
                  </a:cxn>
                  <a:cxn ang="0">
                    <a:pos x="212" y="215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l" t="t" r="r" b="b"/>
                <a:pathLst>
                  <a:path w="5190" h="5211">
                    <a:moveTo>
                      <a:pt x="5114" y="5121"/>
                    </a:moveTo>
                    <a:lnTo>
                      <a:pt x="5097" y="5138"/>
                    </a:lnTo>
                    <a:lnTo>
                      <a:pt x="5171" y="5211"/>
                    </a:lnTo>
                    <a:lnTo>
                      <a:pt x="5190" y="5195"/>
                    </a:lnTo>
                    <a:lnTo>
                      <a:pt x="5114" y="5121"/>
                    </a:lnTo>
                    <a:close/>
                    <a:moveTo>
                      <a:pt x="5008" y="5013"/>
                    </a:moveTo>
                    <a:lnTo>
                      <a:pt x="4991" y="5029"/>
                    </a:lnTo>
                    <a:lnTo>
                      <a:pt x="5064" y="5105"/>
                    </a:lnTo>
                    <a:lnTo>
                      <a:pt x="5081" y="5088"/>
                    </a:lnTo>
                    <a:lnTo>
                      <a:pt x="5008" y="5013"/>
                    </a:lnTo>
                    <a:close/>
                    <a:moveTo>
                      <a:pt x="4596" y="4601"/>
                    </a:moveTo>
                    <a:lnTo>
                      <a:pt x="4580" y="4618"/>
                    </a:lnTo>
                    <a:lnTo>
                      <a:pt x="4975" y="5013"/>
                    </a:lnTo>
                    <a:lnTo>
                      <a:pt x="4991" y="4996"/>
                    </a:lnTo>
                    <a:lnTo>
                      <a:pt x="4596" y="4601"/>
                    </a:lnTo>
                    <a:close/>
                    <a:moveTo>
                      <a:pt x="4507" y="4512"/>
                    </a:moveTo>
                    <a:lnTo>
                      <a:pt x="4490" y="4528"/>
                    </a:lnTo>
                    <a:lnTo>
                      <a:pt x="4563" y="4601"/>
                    </a:lnTo>
                    <a:lnTo>
                      <a:pt x="4580" y="4585"/>
                    </a:lnTo>
                    <a:lnTo>
                      <a:pt x="4507" y="4512"/>
                    </a:lnTo>
                    <a:close/>
                    <a:moveTo>
                      <a:pt x="4398" y="4405"/>
                    </a:moveTo>
                    <a:lnTo>
                      <a:pt x="4381" y="4422"/>
                    </a:lnTo>
                    <a:lnTo>
                      <a:pt x="4457" y="4495"/>
                    </a:lnTo>
                    <a:lnTo>
                      <a:pt x="4473" y="4478"/>
                    </a:lnTo>
                    <a:lnTo>
                      <a:pt x="4398" y="4405"/>
                    </a:lnTo>
                    <a:close/>
                    <a:moveTo>
                      <a:pt x="3989" y="3994"/>
                    </a:moveTo>
                    <a:lnTo>
                      <a:pt x="3972" y="4010"/>
                    </a:lnTo>
                    <a:lnTo>
                      <a:pt x="4365" y="4405"/>
                    </a:lnTo>
                    <a:lnTo>
                      <a:pt x="4381" y="4386"/>
                    </a:lnTo>
                    <a:lnTo>
                      <a:pt x="3989" y="3994"/>
                    </a:lnTo>
                    <a:close/>
                    <a:moveTo>
                      <a:pt x="3897" y="3902"/>
                    </a:moveTo>
                    <a:lnTo>
                      <a:pt x="3880" y="3918"/>
                    </a:lnTo>
                    <a:lnTo>
                      <a:pt x="3954" y="3994"/>
                    </a:lnTo>
                    <a:lnTo>
                      <a:pt x="3972" y="3977"/>
                    </a:lnTo>
                    <a:lnTo>
                      <a:pt x="3897" y="3902"/>
                    </a:lnTo>
                    <a:close/>
                    <a:moveTo>
                      <a:pt x="3790" y="3795"/>
                    </a:moveTo>
                    <a:lnTo>
                      <a:pt x="3774" y="3812"/>
                    </a:lnTo>
                    <a:lnTo>
                      <a:pt x="3847" y="3885"/>
                    </a:lnTo>
                    <a:lnTo>
                      <a:pt x="3864" y="3869"/>
                    </a:lnTo>
                    <a:lnTo>
                      <a:pt x="3790" y="3795"/>
                    </a:lnTo>
                    <a:close/>
                    <a:moveTo>
                      <a:pt x="3379" y="3384"/>
                    </a:moveTo>
                    <a:lnTo>
                      <a:pt x="3363" y="3401"/>
                    </a:lnTo>
                    <a:lnTo>
                      <a:pt x="3757" y="3795"/>
                    </a:lnTo>
                    <a:lnTo>
                      <a:pt x="3774" y="3779"/>
                    </a:lnTo>
                    <a:lnTo>
                      <a:pt x="3379" y="3384"/>
                    </a:lnTo>
                    <a:close/>
                    <a:moveTo>
                      <a:pt x="3289" y="3294"/>
                    </a:moveTo>
                    <a:lnTo>
                      <a:pt x="3273" y="3311"/>
                    </a:lnTo>
                    <a:lnTo>
                      <a:pt x="3346" y="3384"/>
                    </a:lnTo>
                    <a:lnTo>
                      <a:pt x="3363" y="3368"/>
                    </a:lnTo>
                    <a:lnTo>
                      <a:pt x="3289" y="3294"/>
                    </a:lnTo>
                    <a:close/>
                    <a:moveTo>
                      <a:pt x="3181" y="3186"/>
                    </a:moveTo>
                    <a:lnTo>
                      <a:pt x="3164" y="3202"/>
                    </a:lnTo>
                    <a:lnTo>
                      <a:pt x="3240" y="3275"/>
                    </a:lnTo>
                    <a:lnTo>
                      <a:pt x="3256" y="3259"/>
                    </a:lnTo>
                    <a:lnTo>
                      <a:pt x="3181" y="3186"/>
                    </a:lnTo>
                    <a:close/>
                    <a:moveTo>
                      <a:pt x="2772" y="2774"/>
                    </a:moveTo>
                    <a:lnTo>
                      <a:pt x="2755" y="2791"/>
                    </a:lnTo>
                    <a:lnTo>
                      <a:pt x="3148" y="3186"/>
                    </a:lnTo>
                    <a:lnTo>
                      <a:pt x="3164" y="3169"/>
                    </a:lnTo>
                    <a:lnTo>
                      <a:pt x="2772" y="2774"/>
                    </a:lnTo>
                    <a:close/>
                    <a:moveTo>
                      <a:pt x="2680" y="2685"/>
                    </a:moveTo>
                    <a:lnTo>
                      <a:pt x="2663" y="2701"/>
                    </a:lnTo>
                    <a:lnTo>
                      <a:pt x="2736" y="2774"/>
                    </a:lnTo>
                    <a:lnTo>
                      <a:pt x="2755" y="2758"/>
                    </a:lnTo>
                    <a:lnTo>
                      <a:pt x="2680" y="2685"/>
                    </a:lnTo>
                    <a:close/>
                    <a:moveTo>
                      <a:pt x="2573" y="2576"/>
                    </a:moveTo>
                    <a:lnTo>
                      <a:pt x="2557" y="2592"/>
                    </a:lnTo>
                    <a:lnTo>
                      <a:pt x="2630" y="2668"/>
                    </a:lnTo>
                    <a:lnTo>
                      <a:pt x="2647" y="2651"/>
                    </a:lnTo>
                    <a:lnTo>
                      <a:pt x="2573" y="2576"/>
                    </a:lnTo>
                    <a:close/>
                    <a:moveTo>
                      <a:pt x="2162" y="2165"/>
                    </a:moveTo>
                    <a:lnTo>
                      <a:pt x="2146" y="2181"/>
                    </a:lnTo>
                    <a:lnTo>
                      <a:pt x="2540" y="2576"/>
                    </a:lnTo>
                    <a:lnTo>
                      <a:pt x="2557" y="2559"/>
                    </a:lnTo>
                    <a:lnTo>
                      <a:pt x="2162" y="2165"/>
                    </a:lnTo>
                    <a:close/>
                    <a:moveTo>
                      <a:pt x="2072" y="2075"/>
                    </a:moveTo>
                    <a:lnTo>
                      <a:pt x="2056" y="2091"/>
                    </a:lnTo>
                    <a:lnTo>
                      <a:pt x="2129" y="2165"/>
                    </a:lnTo>
                    <a:lnTo>
                      <a:pt x="2146" y="2148"/>
                    </a:lnTo>
                    <a:lnTo>
                      <a:pt x="2072" y="2075"/>
                    </a:lnTo>
                    <a:close/>
                    <a:moveTo>
                      <a:pt x="1964" y="1966"/>
                    </a:moveTo>
                    <a:lnTo>
                      <a:pt x="1947" y="1985"/>
                    </a:lnTo>
                    <a:lnTo>
                      <a:pt x="2023" y="2058"/>
                    </a:lnTo>
                    <a:lnTo>
                      <a:pt x="2039" y="2042"/>
                    </a:lnTo>
                    <a:lnTo>
                      <a:pt x="1964" y="1966"/>
                    </a:lnTo>
                    <a:close/>
                    <a:moveTo>
                      <a:pt x="1555" y="1557"/>
                    </a:moveTo>
                    <a:lnTo>
                      <a:pt x="1538" y="1574"/>
                    </a:lnTo>
                    <a:lnTo>
                      <a:pt x="1931" y="1966"/>
                    </a:lnTo>
                    <a:lnTo>
                      <a:pt x="1947" y="1949"/>
                    </a:lnTo>
                    <a:lnTo>
                      <a:pt x="1555" y="1557"/>
                    </a:lnTo>
                    <a:close/>
                    <a:moveTo>
                      <a:pt x="1463" y="1465"/>
                    </a:moveTo>
                    <a:lnTo>
                      <a:pt x="1446" y="1481"/>
                    </a:lnTo>
                    <a:lnTo>
                      <a:pt x="1519" y="1557"/>
                    </a:lnTo>
                    <a:lnTo>
                      <a:pt x="1538" y="1538"/>
                    </a:lnTo>
                    <a:lnTo>
                      <a:pt x="1463" y="1465"/>
                    </a:lnTo>
                    <a:close/>
                    <a:moveTo>
                      <a:pt x="1356" y="1359"/>
                    </a:moveTo>
                    <a:lnTo>
                      <a:pt x="1340" y="1375"/>
                    </a:lnTo>
                    <a:lnTo>
                      <a:pt x="1413" y="1448"/>
                    </a:lnTo>
                    <a:lnTo>
                      <a:pt x="1429" y="1432"/>
                    </a:lnTo>
                    <a:lnTo>
                      <a:pt x="1356" y="1359"/>
                    </a:lnTo>
                    <a:close/>
                    <a:moveTo>
                      <a:pt x="945" y="947"/>
                    </a:moveTo>
                    <a:lnTo>
                      <a:pt x="928" y="964"/>
                    </a:lnTo>
                    <a:lnTo>
                      <a:pt x="1323" y="1359"/>
                    </a:lnTo>
                    <a:lnTo>
                      <a:pt x="1340" y="1342"/>
                    </a:lnTo>
                    <a:lnTo>
                      <a:pt x="945" y="947"/>
                    </a:lnTo>
                    <a:close/>
                    <a:moveTo>
                      <a:pt x="855" y="855"/>
                    </a:moveTo>
                    <a:lnTo>
                      <a:pt x="839" y="874"/>
                    </a:lnTo>
                    <a:lnTo>
                      <a:pt x="912" y="947"/>
                    </a:lnTo>
                    <a:lnTo>
                      <a:pt x="928" y="931"/>
                    </a:lnTo>
                    <a:lnTo>
                      <a:pt x="855" y="855"/>
                    </a:lnTo>
                    <a:close/>
                    <a:moveTo>
                      <a:pt x="746" y="749"/>
                    </a:moveTo>
                    <a:lnTo>
                      <a:pt x="730" y="765"/>
                    </a:lnTo>
                    <a:lnTo>
                      <a:pt x="806" y="839"/>
                    </a:lnTo>
                    <a:lnTo>
                      <a:pt x="822" y="822"/>
                    </a:lnTo>
                    <a:lnTo>
                      <a:pt x="746" y="749"/>
                    </a:lnTo>
                    <a:close/>
                    <a:moveTo>
                      <a:pt x="338" y="338"/>
                    </a:moveTo>
                    <a:lnTo>
                      <a:pt x="321" y="354"/>
                    </a:lnTo>
                    <a:lnTo>
                      <a:pt x="713" y="749"/>
                    </a:lnTo>
                    <a:lnTo>
                      <a:pt x="730" y="732"/>
                    </a:lnTo>
                    <a:lnTo>
                      <a:pt x="338" y="338"/>
                    </a:lnTo>
                    <a:close/>
                    <a:moveTo>
                      <a:pt x="245" y="248"/>
                    </a:moveTo>
                    <a:lnTo>
                      <a:pt x="229" y="264"/>
                    </a:lnTo>
                    <a:lnTo>
                      <a:pt x="302" y="338"/>
                    </a:lnTo>
                    <a:lnTo>
                      <a:pt x="321" y="321"/>
                    </a:lnTo>
                    <a:lnTo>
                      <a:pt x="245" y="248"/>
                    </a:lnTo>
                    <a:close/>
                    <a:moveTo>
                      <a:pt x="139" y="139"/>
                    </a:moveTo>
                    <a:lnTo>
                      <a:pt x="123" y="156"/>
                    </a:lnTo>
                    <a:lnTo>
                      <a:pt x="196" y="231"/>
                    </a:lnTo>
                    <a:lnTo>
                      <a:pt x="212" y="215"/>
                    </a:lnTo>
                    <a:lnTo>
                      <a:pt x="139" y="139"/>
                    </a:lnTo>
                    <a:close/>
                    <a:moveTo>
                      <a:pt x="0" y="0"/>
                    </a:moveTo>
                    <a:lnTo>
                      <a:pt x="0" y="35"/>
                    </a:lnTo>
                    <a:lnTo>
                      <a:pt x="106" y="139"/>
                    </a:lnTo>
                    <a:lnTo>
                      <a:pt x="123" y="1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6" name="Freeform 245" title=""/>
              <p:cNvSpPr>
                <a:spLocks noEditPoints="1"/>
              </p:cNvSpPr>
              <p:nvPr/>
            </p:nvSpPr>
            <p:spPr>
              <a:xfrm>
                <a:off x="0" y="1095"/>
                <a:ext cx="5190" cy="5211"/>
              </a:xfrm>
              <a:custGeom>
                <a:cxnLst>
                  <a:cxn ang="0">
                    <a:pos x="5171" y="5211"/>
                  </a:cxn>
                  <a:cxn ang="0">
                    <a:pos x="5008" y="5013"/>
                  </a:cxn>
                  <a:cxn ang="0">
                    <a:pos x="5081" y="5088"/>
                  </a:cxn>
                  <a:cxn ang="0">
                    <a:pos x="4580" y="4618"/>
                  </a:cxn>
                  <a:cxn ang="0">
                    <a:pos x="4596" y="4601"/>
                  </a:cxn>
                  <a:cxn ang="0">
                    <a:pos x="4563" y="4601"/>
                  </a:cxn>
                  <a:cxn ang="0">
                    <a:pos x="4398" y="4405"/>
                  </a:cxn>
                  <a:cxn ang="0">
                    <a:pos x="4473" y="4478"/>
                  </a:cxn>
                  <a:cxn ang="0">
                    <a:pos x="3972" y="4010"/>
                  </a:cxn>
                  <a:cxn ang="0">
                    <a:pos x="3989" y="3994"/>
                  </a:cxn>
                  <a:cxn ang="0">
                    <a:pos x="3954" y="3994"/>
                  </a:cxn>
                  <a:cxn ang="0">
                    <a:pos x="3790" y="3795"/>
                  </a:cxn>
                  <a:cxn ang="0">
                    <a:pos x="3864" y="3869"/>
                  </a:cxn>
                  <a:cxn ang="0">
                    <a:pos x="3363" y="3401"/>
                  </a:cxn>
                  <a:cxn ang="0">
                    <a:pos x="3379" y="3384"/>
                  </a:cxn>
                  <a:cxn ang="0">
                    <a:pos x="3346" y="3384"/>
                  </a:cxn>
                  <a:cxn ang="0">
                    <a:pos x="3181" y="3186"/>
                  </a:cxn>
                  <a:cxn ang="0">
                    <a:pos x="3256" y="3259"/>
                  </a:cxn>
                  <a:cxn ang="0">
                    <a:pos x="2755" y="2791"/>
                  </a:cxn>
                  <a:cxn ang="0">
                    <a:pos x="2772" y="2774"/>
                  </a:cxn>
                  <a:cxn ang="0">
                    <a:pos x="2736" y="2774"/>
                  </a:cxn>
                  <a:cxn ang="0">
                    <a:pos x="2573" y="2576"/>
                  </a:cxn>
                  <a:cxn ang="0">
                    <a:pos x="2647" y="2651"/>
                  </a:cxn>
                  <a:cxn ang="0">
                    <a:pos x="2146" y="2181"/>
                  </a:cxn>
                  <a:cxn ang="0">
                    <a:pos x="2162" y="2165"/>
                  </a:cxn>
                  <a:cxn ang="0">
                    <a:pos x="2129" y="2165"/>
                  </a:cxn>
                  <a:cxn ang="0">
                    <a:pos x="1964" y="1966"/>
                  </a:cxn>
                  <a:cxn ang="0">
                    <a:pos x="2039" y="2042"/>
                  </a:cxn>
                  <a:cxn ang="0">
                    <a:pos x="1538" y="1574"/>
                  </a:cxn>
                  <a:cxn ang="0">
                    <a:pos x="1555" y="1557"/>
                  </a:cxn>
                  <a:cxn ang="0">
                    <a:pos x="1519" y="1557"/>
                  </a:cxn>
                  <a:cxn ang="0">
                    <a:pos x="1356" y="1359"/>
                  </a:cxn>
                  <a:cxn ang="0">
                    <a:pos x="1429" y="1432"/>
                  </a:cxn>
                  <a:cxn ang="0">
                    <a:pos x="928" y="964"/>
                  </a:cxn>
                  <a:cxn ang="0">
                    <a:pos x="945" y="947"/>
                  </a:cxn>
                  <a:cxn ang="0">
                    <a:pos x="912" y="947"/>
                  </a:cxn>
                  <a:cxn ang="0">
                    <a:pos x="746" y="749"/>
                  </a:cxn>
                  <a:cxn ang="0">
                    <a:pos x="822" y="822"/>
                  </a:cxn>
                  <a:cxn ang="0">
                    <a:pos x="321" y="354"/>
                  </a:cxn>
                  <a:cxn ang="0">
                    <a:pos x="338" y="338"/>
                  </a:cxn>
                  <a:cxn ang="0">
                    <a:pos x="302" y="338"/>
                  </a:cxn>
                  <a:cxn ang="0">
                    <a:pos x="139" y="139"/>
                  </a:cxn>
                  <a:cxn ang="0">
                    <a:pos x="212" y="215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l" t="t" r="r" b="b"/>
                <a:pathLst>
                  <a:path w="5190" h="5211">
                    <a:moveTo>
                      <a:pt x="5114" y="5121"/>
                    </a:moveTo>
                    <a:lnTo>
                      <a:pt x="5097" y="5138"/>
                    </a:lnTo>
                    <a:lnTo>
                      <a:pt x="5171" y="5211"/>
                    </a:lnTo>
                    <a:lnTo>
                      <a:pt x="5190" y="5195"/>
                    </a:lnTo>
                    <a:lnTo>
                      <a:pt x="5114" y="5121"/>
                    </a:lnTo>
                    <a:moveTo>
                      <a:pt x="5008" y="5013"/>
                    </a:moveTo>
                    <a:lnTo>
                      <a:pt x="4991" y="5029"/>
                    </a:lnTo>
                    <a:lnTo>
                      <a:pt x="5064" y="5105"/>
                    </a:lnTo>
                    <a:lnTo>
                      <a:pt x="5081" y="5088"/>
                    </a:lnTo>
                    <a:lnTo>
                      <a:pt x="5008" y="5013"/>
                    </a:lnTo>
                    <a:moveTo>
                      <a:pt x="4596" y="4601"/>
                    </a:moveTo>
                    <a:lnTo>
                      <a:pt x="4580" y="4618"/>
                    </a:lnTo>
                    <a:lnTo>
                      <a:pt x="4975" y="5013"/>
                    </a:lnTo>
                    <a:lnTo>
                      <a:pt x="4991" y="4996"/>
                    </a:lnTo>
                    <a:lnTo>
                      <a:pt x="4596" y="4601"/>
                    </a:lnTo>
                    <a:moveTo>
                      <a:pt x="4507" y="4512"/>
                    </a:moveTo>
                    <a:lnTo>
                      <a:pt x="4490" y="4528"/>
                    </a:lnTo>
                    <a:lnTo>
                      <a:pt x="4563" y="4601"/>
                    </a:lnTo>
                    <a:lnTo>
                      <a:pt x="4580" y="4585"/>
                    </a:lnTo>
                    <a:lnTo>
                      <a:pt x="4507" y="4512"/>
                    </a:lnTo>
                    <a:moveTo>
                      <a:pt x="4398" y="4405"/>
                    </a:moveTo>
                    <a:lnTo>
                      <a:pt x="4381" y="4422"/>
                    </a:lnTo>
                    <a:lnTo>
                      <a:pt x="4457" y="4495"/>
                    </a:lnTo>
                    <a:lnTo>
                      <a:pt x="4473" y="4478"/>
                    </a:lnTo>
                    <a:lnTo>
                      <a:pt x="4398" y="4405"/>
                    </a:lnTo>
                    <a:moveTo>
                      <a:pt x="3989" y="3994"/>
                    </a:moveTo>
                    <a:lnTo>
                      <a:pt x="3972" y="4010"/>
                    </a:lnTo>
                    <a:lnTo>
                      <a:pt x="4365" y="4405"/>
                    </a:lnTo>
                    <a:lnTo>
                      <a:pt x="4381" y="4386"/>
                    </a:lnTo>
                    <a:lnTo>
                      <a:pt x="3989" y="3994"/>
                    </a:lnTo>
                    <a:moveTo>
                      <a:pt x="3897" y="3902"/>
                    </a:moveTo>
                    <a:lnTo>
                      <a:pt x="3880" y="3918"/>
                    </a:lnTo>
                    <a:lnTo>
                      <a:pt x="3954" y="3994"/>
                    </a:lnTo>
                    <a:lnTo>
                      <a:pt x="3972" y="3977"/>
                    </a:lnTo>
                    <a:lnTo>
                      <a:pt x="3897" y="3902"/>
                    </a:lnTo>
                    <a:moveTo>
                      <a:pt x="3790" y="3795"/>
                    </a:moveTo>
                    <a:lnTo>
                      <a:pt x="3774" y="3812"/>
                    </a:lnTo>
                    <a:lnTo>
                      <a:pt x="3847" y="3885"/>
                    </a:lnTo>
                    <a:lnTo>
                      <a:pt x="3864" y="3869"/>
                    </a:lnTo>
                    <a:lnTo>
                      <a:pt x="3790" y="3795"/>
                    </a:lnTo>
                    <a:moveTo>
                      <a:pt x="3379" y="3384"/>
                    </a:moveTo>
                    <a:lnTo>
                      <a:pt x="3363" y="3401"/>
                    </a:lnTo>
                    <a:lnTo>
                      <a:pt x="3757" y="3795"/>
                    </a:lnTo>
                    <a:lnTo>
                      <a:pt x="3774" y="3779"/>
                    </a:lnTo>
                    <a:lnTo>
                      <a:pt x="3379" y="3384"/>
                    </a:lnTo>
                    <a:moveTo>
                      <a:pt x="3289" y="3294"/>
                    </a:moveTo>
                    <a:lnTo>
                      <a:pt x="3273" y="3311"/>
                    </a:lnTo>
                    <a:lnTo>
                      <a:pt x="3346" y="3384"/>
                    </a:lnTo>
                    <a:lnTo>
                      <a:pt x="3363" y="3368"/>
                    </a:lnTo>
                    <a:lnTo>
                      <a:pt x="3289" y="3294"/>
                    </a:lnTo>
                    <a:moveTo>
                      <a:pt x="3181" y="3186"/>
                    </a:moveTo>
                    <a:lnTo>
                      <a:pt x="3164" y="3202"/>
                    </a:lnTo>
                    <a:lnTo>
                      <a:pt x="3240" y="3275"/>
                    </a:lnTo>
                    <a:lnTo>
                      <a:pt x="3256" y="3259"/>
                    </a:lnTo>
                    <a:lnTo>
                      <a:pt x="3181" y="3186"/>
                    </a:lnTo>
                    <a:moveTo>
                      <a:pt x="2772" y="2774"/>
                    </a:moveTo>
                    <a:lnTo>
                      <a:pt x="2755" y="2791"/>
                    </a:lnTo>
                    <a:lnTo>
                      <a:pt x="3148" y="3186"/>
                    </a:lnTo>
                    <a:lnTo>
                      <a:pt x="3164" y="3169"/>
                    </a:lnTo>
                    <a:lnTo>
                      <a:pt x="2772" y="2774"/>
                    </a:lnTo>
                    <a:moveTo>
                      <a:pt x="2680" y="2685"/>
                    </a:moveTo>
                    <a:lnTo>
                      <a:pt x="2663" y="2701"/>
                    </a:lnTo>
                    <a:lnTo>
                      <a:pt x="2736" y="2774"/>
                    </a:lnTo>
                    <a:lnTo>
                      <a:pt x="2755" y="2758"/>
                    </a:lnTo>
                    <a:lnTo>
                      <a:pt x="2680" y="2685"/>
                    </a:lnTo>
                    <a:moveTo>
                      <a:pt x="2573" y="2576"/>
                    </a:moveTo>
                    <a:lnTo>
                      <a:pt x="2557" y="2592"/>
                    </a:lnTo>
                    <a:lnTo>
                      <a:pt x="2630" y="2668"/>
                    </a:lnTo>
                    <a:lnTo>
                      <a:pt x="2647" y="2651"/>
                    </a:lnTo>
                    <a:lnTo>
                      <a:pt x="2573" y="2576"/>
                    </a:lnTo>
                    <a:moveTo>
                      <a:pt x="2162" y="2165"/>
                    </a:moveTo>
                    <a:lnTo>
                      <a:pt x="2146" y="2181"/>
                    </a:lnTo>
                    <a:lnTo>
                      <a:pt x="2540" y="2576"/>
                    </a:lnTo>
                    <a:lnTo>
                      <a:pt x="2557" y="2559"/>
                    </a:lnTo>
                    <a:lnTo>
                      <a:pt x="2162" y="2165"/>
                    </a:lnTo>
                    <a:moveTo>
                      <a:pt x="2072" y="2075"/>
                    </a:moveTo>
                    <a:lnTo>
                      <a:pt x="2056" y="2091"/>
                    </a:lnTo>
                    <a:lnTo>
                      <a:pt x="2129" y="2165"/>
                    </a:lnTo>
                    <a:lnTo>
                      <a:pt x="2146" y="2148"/>
                    </a:lnTo>
                    <a:lnTo>
                      <a:pt x="2072" y="2075"/>
                    </a:lnTo>
                    <a:moveTo>
                      <a:pt x="1964" y="1966"/>
                    </a:moveTo>
                    <a:lnTo>
                      <a:pt x="1947" y="1985"/>
                    </a:lnTo>
                    <a:lnTo>
                      <a:pt x="2023" y="2058"/>
                    </a:lnTo>
                    <a:lnTo>
                      <a:pt x="2039" y="2042"/>
                    </a:lnTo>
                    <a:lnTo>
                      <a:pt x="1964" y="1966"/>
                    </a:lnTo>
                    <a:moveTo>
                      <a:pt x="1555" y="1557"/>
                    </a:moveTo>
                    <a:lnTo>
                      <a:pt x="1538" y="1574"/>
                    </a:lnTo>
                    <a:lnTo>
                      <a:pt x="1931" y="1966"/>
                    </a:lnTo>
                    <a:lnTo>
                      <a:pt x="1947" y="1949"/>
                    </a:lnTo>
                    <a:lnTo>
                      <a:pt x="1555" y="1557"/>
                    </a:lnTo>
                    <a:moveTo>
                      <a:pt x="1463" y="1465"/>
                    </a:moveTo>
                    <a:lnTo>
                      <a:pt x="1446" y="1481"/>
                    </a:lnTo>
                    <a:lnTo>
                      <a:pt x="1519" y="1557"/>
                    </a:lnTo>
                    <a:lnTo>
                      <a:pt x="1538" y="1538"/>
                    </a:lnTo>
                    <a:lnTo>
                      <a:pt x="1463" y="1465"/>
                    </a:lnTo>
                    <a:moveTo>
                      <a:pt x="1356" y="1359"/>
                    </a:moveTo>
                    <a:lnTo>
                      <a:pt x="1340" y="1375"/>
                    </a:lnTo>
                    <a:lnTo>
                      <a:pt x="1413" y="1448"/>
                    </a:lnTo>
                    <a:lnTo>
                      <a:pt x="1429" y="1432"/>
                    </a:lnTo>
                    <a:lnTo>
                      <a:pt x="1356" y="1359"/>
                    </a:lnTo>
                    <a:moveTo>
                      <a:pt x="945" y="947"/>
                    </a:moveTo>
                    <a:lnTo>
                      <a:pt x="928" y="964"/>
                    </a:lnTo>
                    <a:lnTo>
                      <a:pt x="1323" y="1359"/>
                    </a:lnTo>
                    <a:lnTo>
                      <a:pt x="1340" y="1342"/>
                    </a:lnTo>
                    <a:lnTo>
                      <a:pt x="945" y="947"/>
                    </a:lnTo>
                    <a:moveTo>
                      <a:pt x="855" y="855"/>
                    </a:moveTo>
                    <a:lnTo>
                      <a:pt x="839" y="874"/>
                    </a:lnTo>
                    <a:lnTo>
                      <a:pt x="912" y="947"/>
                    </a:lnTo>
                    <a:lnTo>
                      <a:pt x="928" y="931"/>
                    </a:lnTo>
                    <a:lnTo>
                      <a:pt x="855" y="855"/>
                    </a:lnTo>
                    <a:moveTo>
                      <a:pt x="746" y="749"/>
                    </a:moveTo>
                    <a:lnTo>
                      <a:pt x="730" y="765"/>
                    </a:lnTo>
                    <a:lnTo>
                      <a:pt x="806" y="839"/>
                    </a:lnTo>
                    <a:lnTo>
                      <a:pt x="822" y="822"/>
                    </a:lnTo>
                    <a:lnTo>
                      <a:pt x="746" y="749"/>
                    </a:lnTo>
                    <a:moveTo>
                      <a:pt x="338" y="338"/>
                    </a:moveTo>
                    <a:lnTo>
                      <a:pt x="321" y="354"/>
                    </a:lnTo>
                    <a:lnTo>
                      <a:pt x="713" y="749"/>
                    </a:lnTo>
                    <a:lnTo>
                      <a:pt x="730" y="732"/>
                    </a:lnTo>
                    <a:lnTo>
                      <a:pt x="338" y="338"/>
                    </a:lnTo>
                    <a:moveTo>
                      <a:pt x="245" y="248"/>
                    </a:moveTo>
                    <a:lnTo>
                      <a:pt x="229" y="264"/>
                    </a:lnTo>
                    <a:lnTo>
                      <a:pt x="302" y="338"/>
                    </a:lnTo>
                    <a:lnTo>
                      <a:pt x="321" y="321"/>
                    </a:lnTo>
                    <a:lnTo>
                      <a:pt x="245" y="248"/>
                    </a:lnTo>
                    <a:moveTo>
                      <a:pt x="139" y="139"/>
                    </a:moveTo>
                    <a:lnTo>
                      <a:pt x="123" y="156"/>
                    </a:lnTo>
                    <a:lnTo>
                      <a:pt x="196" y="231"/>
                    </a:lnTo>
                    <a:lnTo>
                      <a:pt x="212" y="215"/>
                    </a:lnTo>
                    <a:lnTo>
                      <a:pt x="139" y="139"/>
                    </a:lnTo>
                    <a:moveTo>
                      <a:pt x="0" y="0"/>
                    </a:moveTo>
                    <a:lnTo>
                      <a:pt x="0" y="35"/>
                    </a:lnTo>
                    <a:lnTo>
                      <a:pt x="106" y="139"/>
                    </a:lnTo>
                    <a:lnTo>
                      <a:pt x="123" y="12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7" name="Freeform 246" title=""/>
              <p:cNvSpPr/>
              <p:nvPr/>
            </p:nvSpPr>
            <p:spPr>
              <a:xfrm>
                <a:off x="5190" y="6306"/>
                <a:ext cx="326" cy="345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26" y="345"/>
                  </a:cxn>
                  <a:cxn ang="0">
                    <a:pos x="326" y="312"/>
                  </a:cxn>
                  <a:cxn ang="0">
                    <a:pos x="16" y="0"/>
                  </a:cxn>
                </a:cxnLst>
                <a:rect l="l" t="t" r="r" b="b"/>
                <a:pathLst>
                  <a:path w="326" h="345">
                    <a:moveTo>
                      <a:pt x="16" y="0"/>
                    </a:moveTo>
                    <a:lnTo>
                      <a:pt x="0" y="17"/>
                    </a:lnTo>
                    <a:lnTo>
                      <a:pt x="326" y="345"/>
                    </a:lnTo>
                    <a:lnTo>
                      <a:pt x="326" y="31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8" name="Freeform 247" title=""/>
              <p:cNvSpPr/>
              <p:nvPr/>
            </p:nvSpPr>
            <p:spPr>
              <a:xfrm>
                <a:off x="5190" y="6306"/>
                <a:ext cx="326" cy="345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26" y="345"/>
                  </a:cxn>
                  <a:cxn ang="0">
                    <a:pos x="326" y="312"/>
                  </a:cxn>
                  <a:cxn ang="0">
                    <a:pos x="16" y="0"/>
                  </a:cxn>
                </a:cxnLst>
                <a:rect l="l" t="t" r="r" b="b"/>
                <a:pathLst>
                  <a:path w="326" h="345">
                    <a:moveTo>
                      <a:pt x="16" y="0"/>
                    </a:moveTo>
                    <a:lnTo>
                      <a:pt x="0" y="17"/>
                    </a:lnTo>
                    <a:lnTo>
                      <a:pt x="326" y="345"/>
                    </a:lnTo>
                    <a:lnTo>
                      <a:pt x="326" y="312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69" name="Freeform 248" title=""/>
              <p:cNvSpPr/>
              <p:nvPr/>
            </p:nvSpPr>
            <p:spPr>
              <a:xfrm>
                <a:off x="196" y="1310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0" name="Freeform 249" title=""/>
              <p:cNvSpPr/>
              <p:nvPr/>
            </p:nvSpPr>
            <p:spPr>
              <a:xfrm>
                <a:off x="196" y="1310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1" name="Freeform 250" title=""/>
              <p:cNvSpPr/>
              <p:nvPr/>
            </p:nvSpPr>
            <p:spPr>
              <a:xfrm>
                <a:off x="806" y="1917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2" name="Freeform 251" title=""/>
              <p:cNvSpPr/>
              <p:nvPr/>
            </p:nvSpPr>
            <p:spPr>
              <a:xfrm>
                <a:off x="806" y="1917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3" name="Freeform 252" title=""/>
              <p:cNvSpPr/>
              <p:nvPr/>
            </p:nvSpPr>
            <p:spPr>
              <a:xfrm>
                <a:off x="1413" y="2527"/>
                <a:ext cx="50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6" y="0"/>
                  </a:cxn>
                </a:cxnLst>
                <a:rect l="l" t="t" r="r" b="b"/>
                <a:pathLst>
                  <a:path w="50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4" name="Freeform 253" title=""/>
              <p:cNvSpPr/>
              <p:nvPr/>
            </p:nvSpPr>
            <p:spPr>
              <a:xfrm>
                <a:off x="1413" y="2527"/>
                <a:ext cx="50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6" y="0"/>
                  </a:cxn>
                </a:cxnLst>
                <a:rect l="l" t="t" r="r" b="b"/>
                <a:pathLst>
                  <a:path w="50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5" name="Freeform 254" title=""/>
              <p:cNvSpPr/>
              <p:nvPr/>
            </p:nvSpPr>
            <p:spPr>
              <a:xfrm>
                <a:off x="2023" y="3137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6" name="Freeform 255" title=""/>
              <p:cNvSpPr/>
              <p:nvPr/>
            </p:nvSpPr>
            <p:spPr>
              <a:xfrm>
                <a:off x="2023" y="3137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7" name="Freeform 256" title=""/>
              <p:cNvSpPr/>
              <p:nvPr/>
            </p:nvSpPr>
            <p:spPr>
              <a:xfrm>
                <a:off x="2630" y="374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8" name="Freeform 257" title=""/>
              <p:cNvSpPr/>
              <p:nvPr/>
            </p:nvSpPr>
            <p:spPr>
              <a:xfrm>
                <a:off x="2630" y="374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79" name="Freeform 258" title=""/>
              <p:cNvSpPr/>
              <p:nvPr/>
            </p:nvSpPr>
            <p:spPr>
              <a:xfrm>
                <a:off x="3240" y="4354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49" y="35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49" y="3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0" name="Freeform 259" title=""/>
              <p:cNvSpPr/>
              <p:nvPr/>
            </p:nvSpPr>
            <p:spPr>
              <a:xfrm>
                <a:off x="3240" y="4354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49" y="35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49" y="35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1" name="Freeform 260" title=""/>
              <p:cNvSpPr/>
              <p:nvPr/>
            </p:nvSpPr>
            <p:spPr>
              <a:xfrm>
                <a:off x="3847" y="4964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2" name="Freeform 261" title=""/>
              <p:cNvSpPr/>
              <p:nvPr/>
            </p:nvSpPr>
            <p:spPr>
              <a:xfrm>
                <a:off x="3847" y="4964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3" name="Freeform 262" title=""/>
              <p:cNvSpPr/>
              <p:nvPr/>
            </p:nvSpPr>
            <p:spPr>
              <a:xfrm>
                <a:off x="4457" y="5573"/>
                <a:ext cx="50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6" y="0"/>
                  </a:cxn>
                </a:cxnLst>
                <a:rect l="l" t="t" r="r" b="b"/>
                <a:pathLst>
                  <a:path w="50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4" name="Freeform 263" title=""/>
              <p:cNvSpPr/>
              <p:nvPr/>
            </p:nvSpPr>
            <p:spPr>
              <a:xfrm>
                <a:off x="4457" y="5573"/>
                <a:ext cx="50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6" y="0"/>
                  </a:cxn>
                </a:cxnLst>
                <a:rect l="l" t="t" r="r" b="b"/>
                <a:pathLst>
                  <a:path w="50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5" name="Freeform 264" title=""/>
              <p:cNvSpPr/>
              <p:nvPr/>
            </p:nvSpPr>
            <p:spPr>
              <a:xfrm>
                <a:off x="5064" y="618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6" name="Freeform 265" title=""/>
              <p:cNvSpPr/>
              <p:nvPr/>
            </p:nvSpPr>
            <p:spPr>
              <a:xfrm>
                <a:off x="5064" y="618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7" name="Freeform 266" title=""/>
              <p:cNvSpPr/>
              <p:nvPr/>
            </p:nvSpPr>
            <p:spPr>
              <a:xfrm>
                <a:off x="302" y="1416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6" y="17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6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8" name="Freeform 267" title=""/>
              <p:cNvSpPr/>
              <p:nvPr/>
            </p:nvSpPr>
            <p:spPr>
              <a:xfrm>
                <a:off x="302" y="1416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6" y="17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6" y="17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89" name="Freeform 268" title=""/>
              <p:cNvSpPr/>
              <p:nvPr/>
            </p:nvSpPr>
            <p:spPr>
              <a:xfrm>
                <a:off x="912" y="202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0" name="Freeform 269" title=""/>
              <p:cNvSpPr/>
              <p:nvPr/>
            </p:nvSpPr>
            <p:spPr>
              <a:xfrm>
                <a:off x="912" y="202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1" name="Freeform 270" title=""/>
              <p:cNvSpPr/>
              <p:nvPr/>
            </p:nvSpPr>
            <p:spPr>
              <a:xfrm>
                <a:off x="1519" y="2633"/>
                <a:ext cx="36" cy="36"/>
              </a:xfrm>
              <a:custGeom>
                <a:cxnLst>
                  <a:cxn ang="0">
                    <a:pos x="19" y="0"/>
                  </a:cxn>
                  <a:cxn ang="0">
                    <a:pos x="0" y="19"/>
                  </a:cxn>
                  <a:cxn ang="0">
                    <a:pos x="19" y="36"/>
                  </a:cxn>
                  <a:cxn ang="0">
                    <a:pos x="36" y="19"/>
                  </a:cxn>
                  <a:cxn ang="0">
                    <a:pos x="19" y="0"/>
                  </a:cxn>
                </a:cxnLst>
                <a:rect l="l" t="t" r="r" b="b"/>
                <a:pathLst>
                  <a:path w="36" h="36">
                    <a:moveTo>
                      <a:pt x="19" y="0"/>
                    </a:moveTo>
                    <a:lnTo>
                      <a:pt x="0" y="19"/>
                    </a:lnTo>
                    <a:lnTo>
                      <a:pt x="19" y="36"/>
                    </a:lnTo>
                    <a:lnTo>
                      <a:pt x="36" y="1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2" name="Freeform 271" title=""/>
              <p:cNvSpPr/>
              <p:nvPr/>
            </p:nvSpPr>
            <p:spPr>
              <a:xfrm>
                <a:off x="1519" y="2633"/>
                <a:ext cx="36" cy="36"/>
              </a:xfrm>
              <a:custGeom>
                <a:cxnLst>
                  <a:cxn ang="0">
                    <a:pos x="19" y="0"/>
                  </a:cxn>
                  <a:cxn ang="0">
                    <a:pos x="0" y="19"/>
                  </a:cxn>
                  <a:cxn ang="0">
                    <a:pos x="19" y="36"/>
                  </a:cxn>
                  <a:cxn ang="0">
                    <a:pos x="36" y="19"/>
                  </a:cxn>
                  <a:cxn ang="0">
                    <a:pos x="19" y="0"/>
                  </a:cxn>
                </a:cxnLst>
                <a:rect l="l" t="t" r="r" b="b"/>
                <a:pathLst>
                  <a:path w="36" h="36">
                    <a:moveTo>
                      <a:pt x="19" y="0"/>
                    </a:moveTo>
                    <a:lnTo>
                      <a:pt x="0" y="19"/>
                    </a:lnTo>
                    <a:lnTo>
                      <a:pt x="19" y="36"/>
                    </a:lnTo>
                    <a:lnTo>
                      <a:pt x="36" y="19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3" name="Freeform 272" title=""/>
              <p:cNvSpPr/>
              <p:nvPr/>
            </p:nvSpPr>
            <p:spPr>
              <a:xfrm>
                <a:off x="2129" y="324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4" name="Freeform 273" title=""/>
              <p:cNvSpPr/>
              <p:nvPr/>
            </p:nvSpPr>
            <p:spPr>
              <a:xfrm>
                <a:off x="2129" y="324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5" name="Freeform 274" title=""/>
              <p:cNvSpPr/>
              <p:nvPr/>
            </p:nvSpPr>
            <p:spPr>
              <a:xfrm>
                <a:off x="2736" y="3853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6" y="16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6" y="1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6" name="Freeform 275" title=""/>
              <p:cNvSpPr/>
              <p:nvPr/>
            </p:nvSpPr>
            <p:spPr>
              <a:xfrm>
                <a:off x="2736" y="3853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6" y="16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6" y="16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7" name="Freeform 276" title=""/>
              <p:cNvSpPr/>
              <p:nvPr/>
            </p:nvSpPr>
            <p:spPr>
              <a:xfrm>
                <a:off x="3346" y="446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8" name="Freeform 277" title=""/>
              <p:cNvSpPr/>
              <p:nvPr/>
            </p:nvSpPr>
            <p:spPr>
              <a:xfrm>
                <a:off x="3346" y="446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299" name="Freeform 278" title=""/>
              <p:cNvSpPr/>
              <p:nvPr/>
            </p:nvSpPr>
            <p:spPr>
              <a:xfrm>
                <a:off x="3954" y="5072"/>
                <a:ext cx="35" cy="33"/>
              </a:xfrm>
              <a:custGeom>
                <a:cxnLst>
                  <a:cxn ang="0">
                    <a:pos x="18" y="0"/>
                  </a:cxn>
                  <a:cxn ang="0">
                    <a:pos x="0" y="17"/>
                  </a:cxn>
                  <a:cxn ang="0">
                    <a:pos x="18" y="33"/>
                  </a:cxn>
                  <a:cxn ang="0">
                    <a:pos x="35" y="17"/>
                  </a:cxn>
                  <a:cxn ang="0">
                    <a:pos x="18" y="0"/>
                  </a:cxn>
                </a:cxnLst>
                <a:rect l="l" t="t" r="r" b="b"/>
                <a:pathLst>
                  <a:path w="35" h="33">
                    <a:moveTo>
                      <a:pt x="18" y="0"/>
                    </a:moveTo>
                    <a:lnTo>
                      <a:pt x="0" y="17"/>
                    </a:lnTo>
                    <a:lnTo>
                      <a:pt x="18" y="33"/>
                    </a:lnTo>
                    <a:lnTo>
                      <a:pt x="35" y="1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0" name="Freeform 279" title=""/>
              <p:cNvSpPr/>
              <p:nvPr/>
            </p:nvSpPr>
            <p:spPr>
              <a:xfrm>
                <a:off x="3954" y="5072"/>
                <a:ext cx="35" cy="33"/>
              </a:xfrm>
              <a:custGeom>
                <a:cxnLst>
                  <a:cxn ang="0">
                    <a:pos x="18" y="0"/>
                  </a:cxn>
                  <a:cxn ang="0">
                    <a:pos x="0" y="17"/>
                  </a:cxn>
                  <a:cxn ang="0">
                    <a:pos x="18" y="33"/>
                  </a:cxn>
                  <a:cxn ang="0">
                    <a:pos x="35" y="17"/>
                  </a:cxn>
                  <a:cxn ang="0">
                    <a:pos x="18" y="0"/>
                  </a:cxn>
                </a:cxnLst>
                <a:rect l="l" t="t" r="r" b="b"/>
                <a:pathLst>
                  <a:path w="35" h="33">
                    <a:moveTo>
                      <a:pt x="18" y="0"/>
                    </a:moveTo>
                    <a:lnTo>
                      <a:pt x="0" y="17"/>
                    </a:lnTo>
                    <a:lnTo>
                      <a:pt x="18" y="33"/>
                    </a:lnTo>
                    <a:lnTo>
                      <a:pt x="35" y="17"/>
                    </a:lnTo>
                    <a:lnTo>
                      <a:pt x="18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1" name="Freeform 280" title=""/>
              <p:cNvSpPr/>
              <p:nvPr/>
            </p:nvSpPr>
            <p:spPr>
              <a:xfrm>
                <a:off x="4563" y="568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2" name="Freeform 281" title=""/>
              <p:cNvSpPr/>
              <p:nvPr/>
            </p:nvSpPr>
            <p:spPr>
              <a:xfrm>
                <a:off x="4563" y="568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3" name="Freeform 282" title=""/>
              <p:cNvSpPr/>
              <p:nvPr/>
            </p:nvSpPr>
            <p:spPr>
              <a:xfrm>
                <a:off x="5171" y="6290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5" y="16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5" y="1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4" name="Freeform 283" title=""/>
              <p:cNvSpPr/>
              <p:nvPr/>
            </p:nvSpPr>
            <p:spPr>
              <a:xfrm>
                <a:off x="5171" y="6290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5" y="16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5" y="16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5" name="Freeform 284" title=""/>
              <p:cNvSpPr/>
              <p:nvPr/>
            </p:nvSpPr>
            <p:spPr>
              <a:xfrm>
                <a:off x="106" y="1217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6" name="Freeform 285" title=""/>
              <p:cNvSpPr/>
              <p:nvPr/>
            </p:nvSpPr>
            <p:spPr>
              <a:xfrm>
                <a:off x="106" y="1217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7" name="Freeform 286" title=""/>
              <p:cNvSpPr/>
              <p:nvPr/>
            </p:nvSpPr>
            <p:spPr>
              <a:xfrm>
                <a:off x="713" y="182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8" name="Freeform 287" title=""/>
              <p:cNvSpPr/>
              <p:nvPr/>
            </p:nvSpPr>
            <p:spPr>
              <a:xfrm>
                <a:off x="713" y="182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09" name="Freeform 288" title=""/>
              <p:cNvSpPr/>
              <p:nvPr/>
            </p:nvSpPr>
            <p:spPr>
              <a:xfrm>
                <a:off x="1323" y="243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0" name="Freeform 289" title=""/>
              <p:cNvSpPr/>
              <p:nvPr/>
            </p:nvSpPr>
            <p:spPr>
              <a:xfrm>
                <a:off x="1323" y="243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1" name="Freeform 290" title=""/>
              <p:cNvSpPr/>
              <p:nvPr/>
            </p:nvSpPr>
            <p:spPr>
              <a:xfrm>
                <a:off x="1931" y="3044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6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7"/>
                    </a:lnTo>
                    <a:lnTo>
                      <a:pt x="16" y="36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2" name="Freeform 291" title=""/>
              <p:cNvSpPr/>
              <p:nvPr/>
            </p:nvSpPr>
            <p:spPr>
              <a:xfrm>
                <a:off x="1931" y="3044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6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7"/>
                    </a:lnTo>
                    <a:lnTo>
                      <a:pt x="16" y="36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3" name="Freeform 292" title=""/>
              <p:cNvSpPr/>
              <p:nvPr/>
            </p:nvSpPr>
            <p:spPr>
              <a:xfrm>
                <a:off x="2540" y="365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4" name="Freeform 293" title=""/>
              <p:cNvSpPr/>
              <p:nvPr/>
            </p:nvSpPr>
            <p:spPr>
              <a:xfrm>
                <a:off x="2540" y="365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5" name="Freeform 294" title=""/>
              <p:cNvSpPr/>
              <p:nvPr/>
            </p:nvSpPr>
            <p:spPr>
              <a:xfrm>
                <a:off x="3148" y="426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6" name="Freeform 295" title=""/>
              <p:cNvSpPr/>
              <p:nvPr/>
            </p:nvSpPr>
            <p:spPr>
              <a:xfrm>
                <a:off x="3148" y="426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7" name="Freeform 296" title=""/>
              <p:cNvSpPr/>
              <p:nvPr/>
            </p:nvSpPr>
            <p:spPr>
              <a:xfrm>
                <a:off x="3757" y="487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8" name="Freeform 297" title=""/>
              <p:cNvSpPr/>
              <p:nvPr/>
            </p:nvSpPr>
            <p:spPr>
              <a:xfrm>
                <a:off x="3757" y="487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19" name="Freeform 298" title=""/>
              <p:cNvSpPr/>
              <p:nvPr/>
            </p:nvSpPr>
            <p:spPr>
              <a:xfrm>
                <a:off x="4365" y="5481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6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9"/>
                    </a:lnTo>
                    <a:lnTo>
                      <a:pt x="16" y="36"/>
                    </a:lnTo>
                    <a:lnTo>
                      <a:pt x="33" y="1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0" name="Freeform 299" title=""/>
              <p:cNvSpPr/>
              <p:nvPr/>
            </p:nvSpPr>
            <p:spPr>
              <a:xfrm>
                <a:off x="4365" y="5481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6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9"/>
                    </a:lnTo>
                    <a:lnTo>
                      <a:pt x="16" y="36"/>
                    </a:lnTo>
                    <a:lnTo>
                      <a:pt x="33" y="19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1" name="Freeform 300" title=""/>
              <p:cNvSpPr/>
              <p:nvPr/>
            </p:nvSpPr>
            <p:spPr>
              <a:xfrm>
                <a:off x="4975" y="609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2" name="Freeform 301" title=""/>
              <p:cNvSpPr/>
              <p:nvPr/>
            </p:nvSpPr>
            <p:spPr>
              <a:xfrm>
                <a:off x="4975" y="609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3" name="Freeform 302" title=""/>
              <p:cNvSpPr>
                <a:spLocks noEditPoints="1"/>
              </p:cNvSpPr>
              <p:nvPr/>
            </p:nvSpPr>
            <p:spPr>
              <a:xfrm>
                <a:off x="0" y="2314"/>
                <a:ext cx="5206" cy="5212"/>
              </a:xfrm>
              <a:custGeom>
                <a:cxnLst>
                  <a:cxn ang="0">
                    <a:pos x="5206" y="5212"/>
                  </a:cxn>
                  <a:cxn ang="0">
                    <a:pos x="5097" y="5136"/>
                  </a:cxn>
                  <a:cxn ang="0">
                    <a:pos x="5114" y="5120"/>
                  </a:cxn>
                  <a:cxn ang="0">
                    <a:pos x="5064" y="5103"/>
                  </a:cxn>
                  <a:cxn ang="0">
                    <a:pos x="4596" y="4602"/>
                  </a:cxn>
                  <a:cxn ang="0">
                    <a:pos x="4991" y="4997"/>
                  </a:cxn>
                  <a:cxn ang="0">
                    <a:pos x="4490" y="4526"/>
                  </a:cxn>
                  <a:cxn ang="0">
                    <a:pos x="4507" y="4510"/>
                  </a:cxn>
                  <a:cxn ang="0">
                    <a:pos x="4455" y="4493"/>
                  </a:cxn>
                  <a:cxn ang="0">
                    <a:pos x="3987" y="3992"/>
                  </a:cxn>
                  <a:cxn ang="0">
                    <a:pos x="4381" y="4387"/>
                  </a:cxn>
                  <a:cxn ang="0">
                    <a:pos x="3880" y="3919"/>
                  </a:cxn>
                  <a:cxn ang="0">
                    <a:pos x="3897" y="3902"/>
                  </a:cxn>
                  <a:cxn ang="0">
                    <a:pos x="3847" y="3886"/>
                  </a:cxn>
                  <a:cxn ang="0">
                    <a:pos x="3379" y="3382"/>
                  </a:cxn>
                  <a:cxn ang="0">
                    <a:pos x="3774" y="3777"/>
                  </a:cxn>
                  <a:cxn ang="0">
                    <a:pos x="3273" y="3309"/>
                  </a:cxn>
                  <a:cxn ang="0">
                    <a:pos x="3289" y="3293"/>
                  </a:cxn>
                  <a:cxn ang="0">
                    <a:pos x="3237" y="3276"/>
                  </a:cxn>
                  <a:cxn ang="0">
                    <a:pos x="2769" y="2773"/>
                  </a:cxn>
                  <a:cxn ang="0">
                    <a:pos x="3164" y="3167"/>
                  </a:cxn>
                  <a:cxn ang="0">
                    <a:pos x="2663" y="2699"/>
                  </a:cxn>
                  <a:cxn ang="0">
                    <a:pos x="2680" y="2683"/>
                  </a:cxn>
                  <a:cxn ang="0">
                    <a:pos x="2630" y="2666"/>
                  </a:cxn>
                  <a:cxn ang="0">
                    <a:pos x="2162" y="2165"/>
                  </a:cxn>
                  <a:cxn ang="0">
                    <a:pos x="2557" y="2557"/>
                  </a:cxn>
                  <a:cxn ang="0">
                    <a:pos x="2056" y="2090"/>
                  </a:cxn>
                  <a:cxn ang="0">
                    <a:pos x="2072" y="2073"/>
                  </a:cxn>
                  <a:cxn ang="0">
                    <a:pos x="2020" y="2056"/>
                  </a:cxn>
                  <a:cxn ang="0">
                    <a:pos x="1552" y="1555"/>
                  </a:cxn>
                  <a:cxn ang="0">
                    <a:pos x="1947" y="1950"/>
                  </a:cxn>
                  <a:cxn ang="0">
                    <a:pos x="1446" y="1482"/>
                  </a:cxn>
                  <a:cxn ang="0">
                    <a:pos x="1463" y="1466"/>
                  </a:cxn>
                  <a:cxn ang="0">
                    <a:pos x="1413" y="1447"/>
                  </a:cxn>
                  <a:cxn ang="0">
                    <a:pos x="945" y="946"/>
                  </a:cxn>
                  <a:cxn ang="0">
                    <a:pos x="1340" y="1340"/>
                  </a:cxn>
                  <a:cxn ang="0">
                    <a:pos x="839" y="872"/>
                  </a:cxn>
                  <a:cxn ang="0">
                    <a:pos x="855" y="856"/>
                  </a:cxn>
                  <a:cxn ang="0">
                    <a:pos x="803" y="839"/>
                  </a:cxn>
                  <a:cxn ang="0">
                    <a:pos x="335" y="336"/>
                  </a:cxn>
                  <a:cxn ang="0">
                    <a:pos x="730" y="730"/>
                  </a:cxn>
                  <a:cxn ang="0">
                    <a:pos x="229" y="262"/>
                  </a:cxn>
                  <a:cxn ang="0">
                    <a:pos x="245" y="246"/>
                  </a:cxn>
                  <a:cxn ang="0">
                    <a:pos x="196" y="229"/>
                  </a:cxn>
                  <a:cxn ang="0">
                    <a:pos x="0" y="0"/>
                  </a:cxn>
                  <a:cxn ang="0">
                    <a:pos x="120" y="121"/>
                  </a:cxn>
                </a:cxnLst>
                <a:rect l="l" t="t" r="r" b="b"/>
                <a:pathLst>
                  <a:path w="5206" h="5212">
                    <a:moveTo>
                      <a:pt x="5204" y="5209"/>
                    </a:moveTo>
                    <a:lnTo>
                      <a:pt x="5204" y="5212"/>
                    </a:lnTo>
                    <a:lnTo>
                      <a:pt x="5206" y="5212"/>
                    </a:lnTo>
                    <a:lnTo>
                      <a:pt x="5204" y="5209"/>
                    </a:lnTo>
                    <a:close/>
                    <a:moveTo>
                      <a:pt x="5114" y="5120"/>
                    </a:moveTo>
                    <a:lnTo>
                      <a:pt x="5097" y="5136"/>
                    </a:lnTo>
                    <a:lnTo>
                      <a:pt x="5171" y="5209"/>
                    </a:lnTo>
                    <a:lnTo>
                      <a:pt x="5187" y="5193"/>
                    </a:lnTo>
                    <a:lnTo>
                      <a:pt x="5114" y="5120"/>
                    </a:lnTo>
                    <a:close/>
                    <a:moveTo>
                      <a:pt x="5008" y="5013"/>
                    </a:moveTo>
                    <a:lnTo>
                      <a:pt x="4991" y="5030"/>
                    </a:lnTo>
                    <a:lnTo>
                      <a:pt x="5064" y="5103"/>
                    </a:lnTo>
                    <a:lnTo>
                      <a:pt x="5081" y="5086"/>
                    </a:lnTo>
                    <a:lnTo>
                      <a:pt x="5008" y="5013"/>
                    </a:lnTo>
                    <a:close/>
                    <a:moveTo>
                      <a:pt x="4596" y="4602"/>
                    </a:moveTo>
                    <a:lnTo>
                      <a:pt x="4580" y="4618"/>
                    </a:lnTo>
                    <a:lnTo>
                      <a:pt x="4972" y="5013"/>
                    </a:lnTo>
                    <a:lnTo>
                      <a:pt x="4991" y="4997"/>
                    </a:lnTo>
                    <a:lnTo>
                      <a:pt x="4596" y="4602"/>
                    </a:lnTo>
                    <a:close/>
                    <a:moveTo>
                      <a:pt x="4507" y="4510"/>
                    </a:moveTo>
                    <a:lnTo>
                      <a:pt x="4490" y="4526"/>
                    </a:lnTo>
                    <a:lnTo>
                      <a:pt x="4563" y="4602"/>
                    </a:lnTo>
                    <a:lnTo>
                      <a:pt x="4580" y="4585"/>
                    </a:lnTo>
                    <a:lnTo>
                      <a:pt x="4507" y="4510"/>
                    </a:lnTo>
                    <a:close/>
                    <a:moveTo>
                      <a:pt x="4398" y="4403"/>
                    </a:moveTo>
                    <a:lnTo>
                      <a:pt x="4381" y="4420"/>
                    </a:lnTo>
                    <a:lnTo>
                      <a:pt x="4455" y="4493"/>
                    </a:lnTo>
                    <a:lnTo>
                      <a:pt x="4471" y="4477"/>
                    </a:lnTo>
                    <a:lnTo>
                      <a:pt x="4398" y="4403"/>
                    </a:lnTo>
                    <a:close/>
                    <a:moveTo>
                      <a:pt x="3987" y="3992"/>
                    </a:moveTo>
                    <a:lnTo>
                      <a:pt x="3970" y="4009"/>
                    </a:lnTo>
                    <a:lnTo>
                      <a:pt x="4365" y="4403"/>
                    </a:lnTo>
                    <a:lnTo>
                      <a:pt x="4381" y="4387"/>
                    </a:lnTo>
                    <a:lnTo>
                      <a:pt x="3987" y="3992"/>
                    </a:lnTo>
                    <a:close/>
                    <a:moveTo>
                      <a:pt x="3897" y="3902"/>
                    </a:moveTo>
                    <a:lnTo>
                      <a:pt x="3880" y="3919"/>
                    </a:lnTo>
                    <a:lnTo>
                      <a:pt x="3954" y="3992"/>
                    </a:lnTo>
                    <a:lnTo>
                      <a:pt x="3970" y="3976"/>
                    </a:lnTo>
                    <a:lnTo>
                      <a:pt x="3897" y="3902"/>
                    </a:lnTo>
                    <a:close/>
                    <a:moveTo>
                      <a:pt x="3790" y="3794"/>
                    </a:moveTo>
                    <a:lnTo>
                      <a:pt x="3774" y="3810"/>
                    </a:lnTo>
                    <a:lnTo>
                      <a:pt x="3847" y="3886"/>
                    </a:lnTo>
                    <a:lnTo>
                      <a:pt x="3864" y="3867"/>
                    </a:lnTo>
                    <a:lnTo>
                      <a:pt x="3790" y="3794"/>
                    </a:lnTo>
                    <a:close/>
                    <a:moveTo>
                      <a:pt x="3379" y="3382"/>
                    </a:moveTo>
                    <a:lnTo>
                      <a:pt x="3363" y="3399"/>
                    </a:lnTo>
                    <a:lnTo>
                      <a:pt x="3755" y="3794"/>
                    </a:lnTo>
                    <a:lnTo>
                      <a:pt x="3774" y="3777"/>
                    </a:lnTo>
                    <a:lnTo>
                      <a:pt x="3379" y="3382"/>
                    </a:lnTo>
                    <a:close/>
                    <a:moveTo>
                      <a:pt x="3289" y="3293"/>
                    </a:moveTo>
                    <a:lnTo>
                      <a:pt x="3273" y="3309"/>
                    </a:lnTo>
                    <a:lnTo>
                      <a:pt x="3346" y="3382"/>
                    </a:lnTo>
                    <a:lnTo>
                      <a:pt x="3363" y="3366"/>
                    </a:lnTo>
                    <a:lnTo>
                      <a:pt x="3289" y="3293"/>
                    </a:lnTo>
                    <a:close/>
                    <a:moveTo>
                      <a:pt x="3181" y="3184"/>
                    </a:moveTo>
                    <a:lnTo>
                      <a:pt x="3164" y="3200"/>
                    </a:lnTo>
                    <a:lnTo>
                      <a:pt x="3237" y="3276"/>
                    </a:lnTo>
                    <a:lnTo>
                      <a:pt x="3254" y="3259"/>
                    </a:lnTo>
                    <a:lnTo>
                      <a:pt x="3181" y="3184"/>
                    </a:lnTo>
                    <a:close/>
                    <a:moveTo>
                      <a:pt x="2769" y="2773"/>
                    </a:moveTo>
                    <a:lnTo>
                      <a:pt x="2753" y="2789"/>
                    </a:lnTo>
                    <a:lnTo>
                      <a:pt x="3148" y="3184"/>
                    </a:lnTo>
                    <a:lnTo>
                      <a:pt x="3164" y="3167"/>
                    </a:lnTo>
                    <a:lnTo>
                      <a:pt x="2769" y="2773"/>
                    </a:lnTo>
                    <a:close/>
                    <a:moveTo>
                      <a:pt x="2680" y="2683"/>
                    </a:moveTo>
                    <a:lnTo>
                      <a:pt x="2663" y="2699"/>
                    </a:lnTo>
                    <a:lnTo>
                      <a:pt x="2736" y="2773"/>
                    </a:lnTo>
                    <a:lnTo>
                      <a:pt x="2753" y="2756"/>
                    </a:lnTo>
                    <a:lnTo>
                      <a:pt x="2680" y="2683"/>
                    </a:lnTo>
                    <a:close/>
                    <a:moveTo>
                      <a:pt x="2573" y="2576"/>
                    </a:moveTo>
                    <a:lnTo>
                      <a:pt x="2557" y="2593"/>
                    </a:lnTo>
                    <a:lnTo>
                      <a:pt x="2630" y="2666"/>
                    </a:lnTo>
                    <a:lnTo>
                      <a:pt x="2647" y="2650"/>
                    </a:lnTo>
                    <a:lnTo>
                      <a:pt x="2573" y="2576"/>
                    </a:lnTo>
                    <a:close/>
                    <a:moveTo>
                      <a:pt x="2162" y="2165"/>
                    </a:moveTo>
                    <a:lnTo>
                      <a:pt x="2146" y="2182"/>
                    </a:lnTo>
                    <a:lnTo>
                      <a:pt x="2538" y="2576"/>
                    </a:lnTo>
                    <a:lnTo>
                      <a:pt x="2557" y="2557"/>
                    </a:lnTo>
                    <a:lnTo>
                      <a:pt x="2162" y="2165"/>
                    </a:lnTo>
                    <a:close/>
                    <a:moveTo>
                      <a:pt x="2072" y="2073"/>
                    </a:moveTo>
                    <a:lnTo>
                      <a:pt x="2056" y="2090"/>
                    </a:lnTo>
                    <a:lnTo>
                      <a:pt x="2129" y="2165"/>
                    </a:lnTo>
                    <a:lnTo>
                      <a:pt x="2146" y="2146"/>
                    </a:lnTo>
                    <a:lnTo>
                      <a:pt x="2072" y="2073"/>
                    </a:lnTo>
                    <a:close/>
                    <a:moveTo>
                      <a:pt x="1964" y="1967"/>
                    </a:moveTo>
                    <a:lnTo>
                      <a:pt x="1947" y="1983"/>
                    </a:lnTo>
                    <a:lnTo>
                      <a:pt x="2020" y="2056"/>
                    </a:lnTo>
                    <a:lnTo>
                      <a:pt x="2037" y="2040"/>
                    </a:lnTo>
                    <a:lnTo>
                      <a:pt x="1964" y="1967"/>
                    </a:lnTo>
                    <a:close/>
                    <a:moveTo>
                      <a:pt x="1552" y="1555"/>
                    </a:moveTo>
                    <a:lnTo>
                      <a:pt x="1536" y="1572"/>
                    </a:lnTo>
                    <a:lnTo>
                      <a:pt x="1931" y="1967"/>
                    </a:lnTo>
                    <a:lnTo>
                      <a:pt x="1947" y="1950"/>
                    </a:lnTo>
                    <a:lnTo>
                      <a:pt x="1552" y="1555"/>
                    </a:lnTo>
                    <a:close/>
                    <a:moveTo>
                      <a:pt x="1463" y="1466"/>
                    </a:moveTo>
                    <a:lnTo>
                      <a:pt x="1446" y="1482"/>
                    </a:lnTo>
                    <a:lnTo>
                      <a:pt x="1519" y="1555"/>
                    </a:lnTo>
                    <a:lnTo>
                      <a:pt x="1536" y="1539"/>
                    </a:lnTo>
                    <a:lnTo>
                      <a:pt x="1463" y="1466"/>
                    </a:lnTo>
                    <a:close/>
                    <a:moveTo>
                      <a:pt x="1356" y="1357"/>
                    </a:moveTo>
                    <a:lnTo>
                      <a:pt x="1340" y="1373"/>
                    </a:lnTo>
                    <a:lnTo>
                      <a:pt x="1413" y="1447"/>
                    </a:lnTo>
                    <a:lnTo>
                      <a:pt x="1429" y="1430"/>
                    </a:lnTo>
                    <a:lnTo>
                      <a:pt x="1356" y="1357"/>
                    </a:lnTo>
                    <a:close/>
                    <a:moveTo>
                      <a:pt x="945" y="946"/>
                    </a:moveTo>
                    <a:lnTo>
                      <a:pt x="928" y="962"/>
                    </a:lnTo>
                    <a:lnTo>
                      <a:pt x="1321" y="1357"/>
                    </a:lnTo>
                    <a:lnTo>
                      <a:pt x="1340" y="1340"/>
                    </a:lnTo>
                    <a:lnTo>
                      <a:pt x="945" y="946"/>
                    </a:lnTo>
                    <a:close/>
                    <a:moveTo>
                      <a:pt x="855" y="856"/>
                    </a:moveTo>
                    <a:lnTo>
                      <a:pt x="839" y="872"/>
                    </a:lnTo>
                    <a:lnTo>
                      <a:pt x="912" y="946"/>
                    </a:lnTo>
                    <a:lnTo>
                      <a:pt x="928" y="929"/>
                    </a:lnTo>
                    <a:lnTo>
                      <a:pt x="855" y="856"/>
                    </a:lnTo>
                    <a:close/>
                    <a:moveTo>
                      <a:pt x="746" y="747"/>
                    </a:moveTo>
                    <a:lnTo>
                      <a:pt x="730" y="764"/>
                    </a:lnTo>
                    <a:lnTo>
                      <a:pt x="803" y="839"/>
                    </a:lnTo>
                    <a:lnTo>
                      <a:pt x="820" y="823"/>
                    </a:lnTo>
                    <a:lnTo>
                      <a:pt x="746" y="747"/>
                    </a:lnTo>
                    <a:close/>
                    <a:moveTo>
                      <a:pt x="335" y="336"/>
                    </a:moveTo>
                    <a:lnTo>
                      <a:pt x="319" y="352"/>
                    </a:lnTo>
                    <a:lnTo>
                      <a:pt x="713" y="747"/>
                    </a:lnTo>
                    <a:lnTo>
                      <a:pt x="730" y="730"/>
                    </a:lnTo>
                    <a:lnTo>
                      <a:pt x="335" y="336"/>
                    </a:lnTo>
                    <a:close/>
                    <a:moveTo>
                      <a:pt x="245" y="246"/>
                    </a:moveTo>
                    <a:lnTo>
                      <a:pt x="229" y="262"/>
                    </a:lnTo>
                    <a:lnTo>
                      <a:pt x="302" y="336"/>
                    </a:lnTo>
                    <a:lnTo>
                      <a:pt x="319" y="319"/>
                    </a:lnTo>
                    <a:lnTo>
                      <a:pt x="245" y="246"/>
                    </a:lnTo>
                    <a:close/>
                    <a:moveTo>
                      <a:pt x="139" y="137"/>
                    </a:moveTo>
                    <a:lnTo>
                      <a:pt x="120" y="154"/>
                    </a:lnTo>
                    <a:lnTo>
                      <a:pt x="196" y="229"/>
                    </a:lnTo>
                    <a:lnTo>
                      <a:pt x="212" y="213"/>
                    </a:lnTo>
                    <a:lnTo>
                      <a:pt x="139" y="137"/>
                    </a:lnTo>
                    <a:close/>
                    <a:moveTo>
                      <a:pt x="0" y="0"/>
                    </a:moveTo>
                    <a:lnTo>
                      <a:pt x="0" y="33"/>
                    </a:lnTo>
                    <a:lnTo>
                      <a:pt x="104" y="137"/>
                    </a:lnTo>
                    <a:lnTo>
                      <a:pt x="120" y="1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4" name="Freeform 303" title=""/>
              <p:cNvSpPr>
                <a:spLocks noEditPoints="1"/>
              </p:cNvSpPr>
              <p:nvPr/>
            </p:nvSpPr>
            <p:spPr>
              <a:xfrm>
                <a:off x="0" y="2314"/>
                <a:ext cx="5206" cy="5212"/>
              </a:xfrm>
              <a:custGeom>
                <a:cxnLst>
                  <a:cxn ang="0">
                    <a:pos x="5206" y="5212"/>
                  </a:cxn>
                  <a:cxn ang="0">
                    <a:pos x="5097" y="5136"/>
                  </a:cxn>
                  <a:cxn ang="0">
                    <a:pos x="5114" y="5120"/>
                  </a:cxn>
                  <a:cxn ang="0">
                    <a:pos x="5064" y="5103"/>
                  </a:cxn>
                  <a:cxn ang="0">
                    <a:pos x="4596" y="4602"/>
                  </a:cxn>
                  <a:cxn ang="0">
                    <a:pos x="4991" y="4997"/>
                  </a:cxn>
                  <a:cxn ang="0">
                    <a:pos x="4490" y="4526"/>
                  </a:cxn>
                  <a:cxn ang="0">
                    <a:pos x="4507" y="4510"/>
                  </a:cxn>
                  <a:cxn ang="0">
                    <a:pos x="4455" y="4493"/>
                  </a:cxn>
                  <a:cxn ang="0">
                    <a:pos x="3987" y="3992"/>
                  </a:cxn>
                  <a:cxn ang="0">
                    <a:pos x="4381" y="4387"/>
                  </a:cxn>
                  <a:cxn ang="0">
                    <a:pos x="3880" y="3919"/>
                  </a:cxn>
                  <a:cxn ang="0">
                    <a:pos x="3897" y="3902"/>
                  </a:cxn>
                  <a:cxn ang="0">
                    <a:pos x="3847" y="3886"/>
                  </a:cxn>
                  <a:cxn ang="0">
                    <a:pos x="3379" y="3382"/>
                  </a:cxn>
                  <a:cxn ang="0">
                    <a:pos x="3774" y="3777"/>
                  </a:cxn>
                  <a:cxn ang="0">
                    <a:pos x="3273" y="3309"/>
                  </a:cxn>
                  <a:cxn ang="0">
                    <a:pos x="3289" y="3293"/>
                  </a:cxn>
                  <a:cxn ang="0">
                    <a:pos x="3237" y="3276"/>
                  </a:cxn>
                  <a:cxn ang="0">
                    <a:pos x="2769" y="2773"/>
                  </a:cxn>
                  <a:cxn ang="0">
                    <a:pos x="3164" y="3167"/>
                  </a:cxn>
                  <a:cxn ang="0">
                    <a:pos x="2663" y="2699"/>
                  </a:cxn>
                  <a:cxn ang="0">
                    <a:pos x="2680" y="2683"/>
                  </a:cxn>
                  <a:cxn ang="0">
                    <a:pos x="2630" y="2666"/>
                  </a:cxn>
                  <a:cxn ang="0">
                    <a:pos x="2162" y="2165"/>
                  </a:cxn>
                  <a:cxn ang="0">
                    <a:pos x="2557" y="2557"/>
                  </a:cxn>
                  <a:cxn ang="0">
                    <a:pos x="2056" y="2090"/>
                  </a:cxn>
                  <a:cxn ang="0">
                    <a:pos x="2072" y="2073"/>
                  </a:cxn>
                  <a:cxn ang="0">
                    <a:pos x="2020" y="2056"/>
                  </a:cxn>
                  <a:cxn ang="0">
                    <a:pos x="1552" y="1555"/>
                  </a:cxn>
                  <a:cxn ang="0">
                    <a:pos x="1947" y="1950"/>
                  </a:cxn>
                  <a:cxn ang="0">
                    <a:pos x="1446" y="1482"/>
                  </a:cxn>
                  <a:cxn ang="0">
                    <a:pos x="1463" y="1466"/>
                  </a:cxn>
                  <a:cxn ang="0">
                    <a:pos x="1413" y="1447"/>
                  </a:cxn>
                  <a:cxn ang="0">
                    <a:pos x="945" y="946"/>
                  </a:cxn>
                  <a:cxn ang="0">
                    <a:pos x="1340" y="1340"/>
                  </a:cxn>
                  <a:cxn ang="0">
                    <a:pos x="839" y="872"/>
                  </a:cxn>
                  <a:cxn ang="0">
                    <a:pos x="855" y="856"/>
                  </a:cxn>
                  <a:cxn ang="0">
                    <a:pos x="803" y="839"/>
                  </a:cxn>
                  <a:cxn ang="0">
                    <a:pos x="335" y="336"/>
                  </a:cxn>
                  <a:cxn ang="0">
                    <a:pos x="730" y="730"/>
                  </a:cxn>
                  <a:cxn ang="0">
                    <a:pos x="229" y="262"/>
                  </a:cxn>
                  <a:cxn ang="0">
                    <a:pos x="245" y="246"/>
                  </a:cxn>
                  <a:cxn ang="0">
                    <a:pos x="196" y="229"/>
                  </a:cxn>
                  <a:cxn ang="0">
                    <a:pos x="0" y="0"/>
                  </a:cxn>
                  <a:cxn ang="0">
                    <a:pos x="120" y="121"/>
                  </a:cxn>
                </a:cxnLst>
                <a:rect l="l" t="t" r="r" b="b"/>
                <a:pathLst>
                  <a:path w="5206" h="5212">
                    <a:moveTo>
                      <a:pt x="5204" y="5209"/>
                    </a:moveTo>
                    <a:lnTo>
                      <a:pt x="5204" y="5212"/>
                    </a:lnTo>
                    <a:lnTo>
                      <a:pt x="5206" y="5212"/>
                    </a:lnTo>
                    <a:lnTo>
                      <a:pt x="5204" y="5209"/>
                    </a:lnTo>
                    <a:moveTo>
                      <a:pt x="5114" y="5120"/>
                    </a:moveTo>
                    <a:lnTo>
                      <a:pt x="5097" y="5136"/>
                    </a:lnTo>
                    <a:lnTo>
                      <a:pt x="5171" y="5209"/>
                    </a:lnTo>
                    <a:lnTo>
                      <a:pt x="5187" y="5193"/>
                    </a:lnTo>
                    <a:lnTo>
                      <a:pt x="5114" y="5120"/>
                    </a:lnTo>
                    <a:moveTo>
                      <a:pt x="5008" y="5013"/>
                    </a:moveTo>
                    <a:lnTo>
                      <a:pt x="4991" y="5030"/>
                    </a:lnTo>
                    <a:lnTo>
                      <a:pt x="5064" y="5103"/>
                    </a:lnTo>
                    <a:lnTo>
                      <a:pt x="5081" y="5086"/>
                    </a:lnTo>
                    <a:lnTo>
                      <a:pt x="5008" y="5013"/>
                    </a:lnTo>
                    <a:moveTo>
                      <a:pt x="4596" y="4602"/>
                    </a:moveTo>
                    <a:lnTo>
                      <a:pt x="4580" y="4618"/>
                    </a:lnTo>
                    <a:lnTo>
                      <a:pt x="4972" y="5013"/>
                    </a:lnTo>
                    <a:lnTo>
                      <a:pt x="4991" y="4997"/>
                    </a:lnTo>
                    <a:lnTo>
                      <a:pt x="4596" y="4602"/>
                    </a:lnTo>
                    <a:moveTo>
                      <a:pt x="4507" y="4510"/>
                    </a:moveTo>
                    <a:lnTo>
                      <a:pt x="4490" y="4526"/>
                    </a:lnTo>
                    <a:lnTo>
                      <a:pt x="4563" y="4602"/>
                    </a:lnTo>
                    <a:lnTo>
                      <a:pt x="4580" y="4585"/>
                    </a:lnTo>
                    <a:lnTo>
                      <a:pt x="4507" y="4510"/>
                    </a:lnTo>
                    <a:moveTo>
                      <a:pt x="4398" y="4403"/>
                    </a:moveTo>
                    <a:lnTo>
                      <a:pt x="4381" y="4420"/>
                    </a:lnTo>
                    <a:lnTo>
                      <a:pt x="4455" y="4493"/>
                    </a:lnTo>
                    <a:lnTo>
                      <a:pt x="4471" y="4477"/>
                    </a:lnTo>
                    <a:lnTo>
                      <a:pt x="4398" y="4403"/>
                    </a:lnTo>
                    <a:moveTo>
                      <a:pt x="3987" y="3992"/>
                    </a:moveTo>
                    <a:lnTo>
                      <a:pt x="3970" y="4009"/>
                    </a:lnTo>
                    <a:lnTo>
                      <a:pt x="4365" y="4403"/>
                    </a:lnTo>
                    <a:lnTo>
                      <a:pt x="4381" y="4387"/>
                    </a:lnTo>
                    <a:lnTo>
                      <a:pt x="3987" y="3992"/>
                    </a:lnTo>
                    <a:moveTo>
                      <a:pt x="3897" y="3902"/>
                    </a:moveTo>
                    <a:lnTo>
                      <a:pt x="3880" y="3919"/>
                    </a:lnTo>
                    <a:lnTo>
                      <a:pt x="3954" y="3992"/>
                    </a:lnTo>
                    <a:lnTo>
                      <a:pt x="3970" y="3976"/>
                    </a:lnTo>
                    <a:lnTo>
                      <a:pt x="3897" y="3902"/>
                    </a:lnTo>
                    <a:moveTo>
                      <a:pt x="3790" y="3794"/>
                    </a:moveTo>
                    <a:lnTo>
                      <a:pt x="3774" y="3810"/>
                    </a:lnTo>
                    <a:lnTo>
                      <a:pt x="3847" y="3886"/>
                    </a:lnTo>
                    <a:lnTo>
                      <a:pt x="3864" y="3867"/>
                    </a:lnTo>
                    <a:lnTo>
                      <a:pt x="3790" y="3794"/>
                    </a:lnTo>
                    <a:moveTo>
                      <a:pt x="3379" y="3382"/>
                    </a:moveTo>
                    <a:lnTo>
                      <a:pt x="3363" y="3399"/>
                    </a:lnTo>
                    <a:lnTo>
                      <a:pt x="3755" y="3794"/>
                    </a:lnTo>
                    <a:lnTo>
                      <a:pt x="3774" y="3777"/>
                    </a:lnTo>
                    <a:lnTo>
                      <a:pt x="3379" y="3382"/>
                    </a:lnTo>
                    <a:moveTo>
                      <a:pt x="3289" y="3293"/>
                    </a:moveTo>
                    <a:lnTo>
                      <a:pt x="3273" y="3309"/>
                    </a:lnTo>
                    <a:lnTo>
                      <a:pt x="3346" y="3382"/>
                    </a:lnTo>
                    <a:lnTo>
                      <a:pt x="3363" y="3366"/>
                    </a:lnTo>
                    <a:lnTo>
                      <a:pt x="3289" y="3293"/>
                    </a:lnTo>
                    <a:moveTo>
                      <a:pt x="3181" y="3184"/>
                    </a:moveTo>
                    <a:lnTo>
                      <a:pt x="3164" y="3200"/>
                    </a:lnTo>
                    <a:lnTo>
                      <a:pt x="3237" y="3276"/>
                    </a:lnTo>
                    <a:lnTo>
                      <a:pt x="3254" y="3259"/>
                    </a:lnTo>
                    <a:lnTo>
                      <a:pt x="3181" y="3184"/>
                    </a:lnTo>
                    <a:moveTo>
                      <a:pt x="2769" y="2773"/>
                    </a:moveTo>
                    <a:lnTo>
                      <a:pt x="2753" y="2789"/>
                    </a:lnTo>
                    <a:lnTo>
                      <a:pt x="3148" y="3184"/>
                    </a:lnTo>
                    <a:lnTo>
                      <a:pt x="3164" y="3167"/>
                    </a:lnTo>
                    <a:lnTo>
                      <a:pt x="2769" y="2773"/>
                    </a:lnTo>
                    <a:moveTo>
                      <a:pt x="2680" y="2683"/>
                    </a:moveTo>
                    <a:lnTo>
                      <a:pt x="2663" y="2699"/>
                    </a:lnTo>
                    <a:lnTo>
                      <a:pt x="2736" y="2773"/>
                    </a:lnTo>
                    <a:lnTo>
                      <a:pt x="2753" y="2756"/>
                    </a:lnTo>
                    <a:lnTo>
                      <a:pt x="2680" y="2683"/>
                    </a:lnTo>
                    <a:moveTo>
                      <a:pt x="2573" y="2576"/>
                    </a:moveTo>
                    <a:lnTo>
                      <a:pt x="2557" y="2593"/>
                    </a:lnTo>
                    <a:lnTo>
                      <a:pt x="2630" y="2666"/>
                    </a:lnTo>
                    <a:lnTo>
                      <a:pt x="2647" y="2650"/>
                    </a:lnTo>
                    <a:lnTo>
                      <a:pt x="2573" y="2576"/>
                    </a:lnTo>
                    <a:moveTo>
                      <a:pt x="2162" y="2165"/>
                    </a:moveTo>
                    <a:lnTo>
                      <a:pt x="2146" y="2182"/>
                    </a:lnTo>
                    <a:lnTo>
                      <a:pt x="2538" y="2576"/>
                    </a:lnTo>
                    <a:lnTo>
                      <a:pt x="2557" y="2557"/>
                    </a:lnTo>
                    <a:lnTo>
                      <a:pt x="2162" y="2165"/>
                    </a:lnTo>
                    <a:moveTo>
                      <a:pt x="2072" y="2073"/>
                    </a:moveTo>
                    <a:lnTo>
                      <a:pt x="2056" y="2090"/>
                    </a:lnTo>
                    <a:lnTo>
                      <a:pt x="2129" y="2165"/>
                    </a:lnTo>
                    <a:lnTo>
                      <a:pt x="2146" y="2146"/>
                    </a:lnTo>
                    <a:lnTo>
                      <a:pt x="2072" y="2073"/>
                    </a:lnTo>
                    <a:moveTo>
                      <a:pt x="1964" y="1967"/>
                    </a:moveTo>
                    <a:lnTo>
                      <a:pt x="1947" y="1983"/>
                    </a:lnTo>
                    <a:lnTo>
                      <a:pt x="2020" y="2056"/>
                    </a:lnTo>
                    <a:lnTo>
                      <a:pt x="2037" y="2040"/>
                    </a:lnTo>
                    <a:lnTo>
                      <a:pt x="1964" y="1967"/>
                    </a:lnTo>
                    <a:moveTo>
                      <a:pt x="1552" y="1555"/>
                    </a:moveTo>
                    <a:lnTo>
                      <a:pt x="1536" y="1572"/>
                    </a:lnTo>
                    <a:lnTo>
                      <a:pt x="1931" y="1967"/>
                    </a:lnTo>
                    <a:lnTo>
                      <a:pt x="1947" y="1950"/>
                    </a:lnTo>
                    <a:lnTo>
                      <a:pt x="1552" y="1555"/>
                    </a:lnTo>
                    <a:moveTo>
                      <a:pt x="1463" y="1466"/>
                    </a:moveTo>
                    <a:lnTo>
                      <a:pt x="1446" y="1482"/>
                    </a:lnTo>
                    <a:lnTo>
                      <a:pt x="1519" y="1555"/>
                    </a:lnTo>
                    <a:lnTo>
                      <a:pt x="1536" y="1539"/>
                    </a:lnTo>
                    <a:lnTo>
                      <a:pt x="1463" y="1466"/>
                    </a:lnTo>
                    <a:moveTo>
                      <a:pt x="1356" y="1357"/>
                    </a:moveTo>
                    <a:lnTo>
                      <a:pt x="1340" y="1373"/>
                    </a:lnTo>
                    <a:lnTo>
                      <a:pt x="1413" y="1447"/>
                    </a:lnTo>
                    <a:lnTo>
                      <a:pt x="1429" y="1430"/>
                    </a:lnTo>
                    <a:lnTo>
                      <a:pt x="1356" y="1357"/>
                    </a:lnTo>
                    <a:moveTo>
                      <a:pt x="945" y="946"/>
                    </a:moveTo>
                    <a:lnTo>
                      <a:pt x="928" y="962"/>
                    </a:lnTo>
                    <a:lnTo>
                      <a:pt x="1321" y="1357"/>
                    </a:lnTo>
                    <a:lnTo>
                      <a:pt x="1340" y="1340"/>
                    </a:lnTo>
                    <a:lnTo>
                      <a:pt x="945" y="946"/>
                    </a:lnTo>
                    <a:moveTo>
                      <a:pt x="855" y="856"/>
                    </a:moveTo>
                    <a:lnTo>
                      <a:pt x="839" y="872"/>
                    </a:lnTo>
                    <a:lnTo>
                      <a:pt x="912" y="946"/>
                    </a:lnTo>
                    <a:lnTo>
                      <a:pt x="928" y="929"/>
                    </a:lnTo>
                    <a:lnTo>
                      <a:pt x="855" y="856"/>
                    </a:lnTo>
                    <a:moveTo>
                      <a:pt x="746" y="747"/>
                    </a:moveTo>
                    <a:lnTo>
                      <a:pt x="730" y="764"/>
                    </a:lnTo>
                    <a:lnTo>
                      <a:pt x="803" y="839"/>
                    </a:lnTo>
                    <a:lnTo>
                      <a:pt x="820" y="823"/>
                    </a:lnTo>
                    <a:lnTo>
                      <a:pt x="746" y="747"/>
                    </a:lnTo>
                    <a:moveTo>
                      <a:pt x="335" y="336"/>
                    </a:moveTo>
                    <a:lnTo>
                      <a:pt x="319" y="352"/>
                    </a:lnTo>
                    <a:lnTo>
                      <a:pt x="713" y="747"/>
                    </a:lnTo>
                    <a:lnTo>
                      <a:pt x="730" y="730"/>
                    </a:lnTo>
                    <a:lnTo>
                      <a:pt x="335" y="336"/>
                    </a:lnTo>
                    <a:moveTo>
                      <a:pt x="245" y="246"/>
                    </a:moveTo>
                    <a:lnTo>
                      <a:pt x="229" y="262"/>
                    </a:lnTo>
                    <a:lnTo>
                      <a:pt x="302" y="336"/>
                    </a:lnTo>
                    <a:lnTo>
                      <a:pt x="319" y="319"/>
                    </a:lnTo>
                    <a:lnTo>
                      <a:pt x="245" y="246"/>
                    </a:lnTo>
                    <a:moveTo>
                      <a:pt x="139" y="137"/>
                    </a:moveTo>
                    <a:lnTo>
                      <a:pt x="120" y="154"/>
                    </a:lnTo>
                    <a:lnTo>
                      <a:pt x="196" y="229"/>
                    </a:lnTo>
                    <a:lnTo>
                      <a:pt x="212" y="213"/>
                    </a:lnTo>
                    <a:lnTo>
                      <a:pt x="139" y="137"/>
                    </a:lnTo>
                    <a:moveTo>
                      <a:pt x="0" y="0"/>
                    </a:moveTo>
                    <a:lnTo>
                      <a:pt x="0" y="33"/>
                    </a:lnTo>
                    <a:lnTo>
                      <a:pt x="104" y="137"/>
                    </a:lnTo>
                    <a:lnTo>
                      <a:pt x="120" y="12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5" name="Freeform 304" title=""/>
              <p:cNvSpPr/>
              <p:nvPr/>
            </p:nvSpPr>
            <p:spPr>
              <a:xfrm>
                <a:off x="196" y="2527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6" name="Freeform 305" title=""/>
              <p:cNvSpPr/>
              <p:nvPr/>
            </p:nvSpPr>
            <p:spPr>
              <a:xfrm>
                <a:off x="196" y="2527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7" name="Freeform 306" title=""/>
              <p:cNvSpPr/>
              <p:nvPr/>
            </p:nvSpPr>
            <p:spPr>
              <a:xfrm>
                <a:off x="803" y="3137"/>
                <a:ext cx="52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6" y="49"/>
                  </a:cxn>
                  <a:cxn ang="0">
                    <a:pos x="52" y="33"/>
                  </a:cxn>
                  <a:cxn ang="0">
                    <a:pos x="17" y="0"/>
                  </a:cxn>
                </a:cxnLst>
                <a:rect l="l" t="t" r="r" b="b"/>
                <a:pathLst>
                  <a:path w="52" h="49">
                    <a:moveTo>
                      <a:pt x="17" y="0"/>
                    </a:moveTo>
                    <a:lnTo>
                      <a:pt x="0" y="16"/>
                    </a:lnTo>
                    <a:lnTo>
                      <a:pt x="36" y="49"/>
                    </a:lnTo>
                    <a:lnTo>
                      <a:pt x="52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8" name="Freeform 307" title=""/>
              <p:cNvSpPr/>
              <p:nvPr/>
            </p:nvSpPr>
            <p:spPr>
              <a:xfrm>
                <a:off x="803" y="3137"/>
                <a:ext cx="52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6" y="49"/>
                  </a:cxn>
                  <a:cxn ang="0">
                    <a:pos x="52" y="33"/>
                  </a:cxn>
                  <a:cxn ang="0">
                    <a:pos x="17" y="0"/>
                  </a:cxn>
                </a:cxnLst>
                <a:rect l="l" t="t" r="r" b="b"/>
                <a:pathLst>
                  <a:path w="52" h="49">
                    <a:moveTo>
                      <a:pt x="17" y="0"/>
                    </a:moveTo>
                    <a:lnTo>
                      <a:pt x="0" y="16"/>
                    </a:lnTo>
                    <a:lnTo>
                      <a:pt x="36" y="49"/>
                    </a:lnTo>
                    <a:lnTo>
                      <a:pt x="52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29" name="Freeform 308" title=""/>
              <p:cNvSpPr/>
              <p:nvPr/>
            </p:nvSpPr>
            <p:spPr>
              <a:xfrm>
                <a:off x="1413" y="3744"/>
                <a:ext cx="50" cy="5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6" y="0"/>
                  </a:cxn>
                </a:cxnLst>
                <a:rect l="l" t="t" r="r" b="b"/>
                <a:pathLst>
                  <a:path w="50" h="52">
                    <a:moveTo>
                      <a:pt x="16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0" name="Freeform 309" title=""/>
              <p:cNvSpPr/>
              <p:nvPr/>
            </p:nvSpPr>
            <p:spPr>
              <a:xfrm>
                <a:off x="1413" y="3744"/>
                <a:ext cx="50" cy="5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6" y="0"/>
                  </a:cxn>
                </a:cxnLst>
                <a:rect l="l" t="t" r="r" b="b"/>
                <a:pathLst>
                  <a:path w="50" h="52">
                    <a:moveTo>
                      <a:pt x="16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1" name="Freeform 310" title=""/>
              <p:cNvSpPr/>
              <p:nvPr/>
            </p:nvSpPr>
            <p:spPr>
              <a:xfrm>
                <a:off x="2020" y="4354"/>
                <a:ext cx="52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6" y="50"/>
                  </a:cxn>
                  <a:cxn ang="0">
                    <a:pos x="52" y="33"/>
                  </a:cxn>
                  <a:cxn ang="0">
                    <a:pos x="17" y="0"/>
                  </a:cxn>
                </a:cxnLst>
                <a:rect l="l" t="t" r="r" b="b"/>
                <a:pathLst>
                  <a:path w="52" h="50">
                    <a:moveTo>
                      <a:pt x="17" y="0"/>
                    </a:moveTo>
                    <a:lnTo>
                      <a:pt x="0" y="16"/>
                    </a:lnTo>
                    <a:lnTo>
                      <a:pt x="36" y="50"/>
                    </a:lnTo>
                    <a:lnTo>
                      <a:pt x="52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2" name="Freeform 311" title=""/>
              <p:cNvSpPr/>
              <p:nvPr/>
            </p:nvSpPr>
            <p:spPr>
              <a:xfrm>
                <a:off x="2020" y="4354"/>
                <a:ext cx="52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6" y="50"/>
                  </a:cxn>
                  <a:cxn ang="0">
                    <a:pos x="52" y="33"/>
                  </a:cxn>
                  <a:cxn ang="0">
                    <a:pos x="17" y="0"/>
                  </a:cxn>
                </a:cxnLst>
                <a:rect l="l" t="t" r="r" b="b"/>
                <a:pathLst>
                  <a:path w="52" h="50">
                    <a:moveTo>
                      <a:pt x="17" y="0"/>
                    </a:moveTo>
                    <a:lnTo>
                      <a:pt x="0" y="16"/>
                    </a:lnTo>
                    <a:lnTo>
                      <a:pt x="36" y="50"/>
                    </a:lnTo>
                    <a:lnTo>
                      <a:pt x="52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3" name="Freeform 312" title=""/>
              <p:cNvSpPr/>
              <p:nvPr/>
            </p:nvSpPr>
            <p:spPr>
              <a:xfrm>
                <a:off x="2630" y="4964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4" name="Freeform 313" title=""/>
              <p:cNvSpPr/>
              <p:nvPr/>
            </p:nvSpPr>
            <p:spPr>
              <a:xfrm>
                <a:off x="2630" y="4964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5" name="Freeform 314" title=""/>
              <p:cNvSpPr/>
              <p:nvPr/>
            </p:nvSpPr>
            <p:spPr>
              <a:xfrm>
                <a:off x="3237" y="5573"/>
                <a:ext cx="52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6" y="50"/>
                  </a:cxn>
                  <a:cxn ang="0">
                    <a:pos x="52" y="34"/>
                  </a:cxn>
                  <a:cxn ang="0">
                    <a:pos x="17" y="0"/>
                  </a:cxn>
                </a:cxnLst>
                <a:rect l="l" t="t" r="r" b="b"/>
                <a:pathLst>
                  <a:path w="52" h="50">
                    <a:moveTo>
                      <a:pt x="17" y="0"/>
                    </a:moveTo>
                    <a:lnTo>
                      <a:pt x="0" y="17"/>
                    </a:lnTo>
                    <a:lnTo>
                      <a:pt x="36" y="50"/>
                    </a:lnTo>
                    <a:lnTo>
                      <a:pt x="52" y="3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6" name="Freeform 315" title=""/>
              <p:cNvSpPr/>
              <p:nvPr/>
            </p:nvSpPr>
            <p:spPr>
              <a:xfrm>
                <a:off x="3237" y="5573"/>
                <a:ext cx="52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6" y="50"/>
                  </a:cxn>
                  <a:cxn ang="0">
                    <a:pos x="52" y="34"/>
                  </a:cxn>
                  <a:cxn ang="0">
                    <a:pos x="17" y="0"/>
                  </a:cxn>
                </a:cxnLst>
                <a:rect l="l" t="t" r="r" b="b"/>
                <a:pathLst>
                  <a:path w="52" h="50">
                    <a:moveTo>
                      <a:pt x="17" y="0"/>
                    </a:moveTo>
                    <a:lnTo>
                      <a:pt x="0" y="17"/>
                    </a:lnTo>
                    <a:lnTo>
                      <a:pt x="36" y="50"/>
                    </a:lnTo>
                    <a:lnTo>
                      <a:pt x="52" y="34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7" name="Freeform 316" title=""/>
              <p:cNvSpPr/>
              <p:nvPr/>
            </p:nvSpPr>
            <p:spPr>
              <a:xfrm>
                <a:off x="3847" y="6181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50" y="35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50" y="3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8" name="Freeform 317" title=""/>
              <p:cNvSpPr/>
              <p:nvPr/>
            </p:nvSpPr>
            <p:spPr>
              <a:xfrm>
                <a:off x="3847" y="6181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50" y="35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50" y="35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9" name="Freeform 318" title=""/>
              <p:cNvSpPr/>
              <p:nvPr/>
            </p:nvSpPr>
            <p:spPr>
              <a:xfrm>
                <a:off x="4455" y="6791"/>
                <a:ext cx="52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5" y="49"/>
                  </a:cxn>
                  <a:cxn ang="0">
                    <a:pos x="52" y="33"/>
                  </a:cxn>
                  <a:cxn ang="0">
                    <a:pos x="16" y="0"/>
                  </a:cxn>
                </a:cxnLst>
                <a:rect l="l" t="t" r="r" b="b"/>
                <a:pathLst>
                  <a:path w="52" h="49">
                    <a:moveTo>
                      <a:pt x="16" y="0"/>
                    </a:moveTo>
                    <a:lnTo>
                      <a:pt x="0" y="16"/>
                    </a:lnTo>
                    <a:lnTo>
                      <a:pt x="35" y="49"/>
                    </a:lnTo>
                    <a:lnTo>
                      <a:pt x="52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0" name="Freeform 319" title=""/>
              <p:cNvSpPr/>
              <p:nvPr/>
            </p:nvSpPr>
            <p:spPr>
              <a:xfrm>
                <a:off x="4455" y="6791"/>
                <a:ext cx="52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5" y="49"/>
                  </a:cxn>
                  <a:cxn ang="0">
                    <a:pos x="52" y="33"/>
                  </a:cxn>
                  <a:cxn ang="0">
                    <a:pos x="16" y="0"/>
                  </a:cxn>
                </a:cxnLst>
                <a:rect l="l" t="t" r="r" b="b"/>
                <a:pathLst>
                  <a:path w="52" h="49">
                    <a:moveTo>
                      <a:pt x="16" y="0"/>
                    </a:moveTo>
                    <a:lnTo>
                      <a:pt x="0" y="16"/>
                    </a:lnTo>
                    <a:lnTo>
                      <a:pt x="35" y="49"/>
                    </a:lnTo>
                    <a:lnTo>
                      <a:pt x="52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1" name="Freeform 320" title=""/>
              <p:cNvSpPr/>
              <p:nvPr/>
            </p:nvSpPr>
            <p:spPr>
              <a:xfrm>
                <a:off x="5064" y="740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2" name="Freeform 321" title=""/>
              <p:cNvSpPr/>
              <p:nvPr/>
            </p:nvSpPr>
            <p:spPr>
              <a:xfrm>
                <a:off x="5064" y="740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3" name="Freeform 322" title=""/>
              <p:cNvSpPr/>
              <p:nvPr/>
            </p:nvSpPr>
            <p:spPr>
              <a:xfrm>
                <a:off x="302" y="263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4" name="Freeform 323" title=""/>
              <p:cNvSpPr/>
              <p:nvPr/>
            </p:nvSpPr>
            <p:spPr>
              <a:xfrm>
                <a:off x="302" y="263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5" name="Freeform 324" title=""/>
              <p:cNvSpPr/>
              <p:nvPr/>
            </p:nvSpPr>
            <p:spPr>
              <a:xfrm>
                <a:off x="912" y="324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6" name="Freeform 325" title=""/>
              <p:cNvSpPr/>
              <p:nvPr/>
            </p:nvSpPr>
            <p:spPr>
              <a:xfrm>
                <a:off x="912" y="324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7" name="Freeform 326" title=""/>
              <p:cNvSpPr/>
              <p:nvPr/>
            </p:nvSpPr>
            <p:spPr>
              <a:xfrm>
                <a:off x="1519" y="385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8" name="Freeform 327" title=""/>
              <p:cNvSpPr/>
              <p:nvPr/>
            </p:nvSpPr>
            <p:spPr>
              <a:xfrm>
                <a:off x="1519" y="385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49" name="Freeform 328" title=""/>
              <p:cNvSpPr/>
              <p:nvPr/>
            </p:nvSpPr>
            <p:spPr>
              <a:xfrm>
                <a:off x="2129" y="4460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0" name="Freeform 329" title=""/>
              <p:cNvSpPr/>
              <p:nvPr/>
            </p:nvSpPr>
            <p:spPr>
              <a:xfrm>
                <a:off x="2129" y="4460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1" name="Freeform 330" title=""/>
              <p:cNvSpPr/>
              <p:nvPr/>
            </p:nvSpPr>
            <p:spPr>
              <a:xfrm>
                <a:off x="2736" y="507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2" name="Freeform 331" title=""/>
              <p:cNvSpPr/>
              <p:nvPr/>
            </p:nvSpPr>
            <p:spPr>
              <a:xfrm>
                <a:off x="2736" y="507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3" name="Freeform 332" title=""/>
              <p:cNvSpPr/>
              <p:nvPr/>
            </p:nvSpPr>
            <p:spPr>
              <a:xfrm>
                <a:off x="3346" y="568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4" name="Freeform 333" title=""/>
              <p:cNvSpPr/>
              <p:nvPr/>
            </p:nvSpPr>
            <p:spPr>
              <a:xfrm>
                <a:off x="3346" y="568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5" name="Freeform 334" title=""/>
              <p:cNvSpPr/>
              <p:nvPr/>
            </p:nvSpPr>
            <p:spPr>
              <a:xfrm>
                <a:off x="3954" y="629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6" name="Freeform 335" title=""/>
              <p:cNvSpPr/>
              <p:nvPr/>
            </p:nvSpPr>
            <p:spPr>
              <a:xfrm>
                <a:off x="3954" y="629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7" name="Freeform 336" title=""/>
              <p:cNvSpPr/>
              <p:nvPr/>
            </p:nvSpPr>
            <p:spPr>
              <a:xfrm>
                <a:off x="4563" y="689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8" name="Freeform 337" title=""/>
              <p:cNvSpPr/>
              <p:nvPr/>
            </p:nvSpPr>
            <p:spPr>
              <a:xfrm>
                <a:off x="4563" y="689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59" name="Freeform 338" title=""/>
              <p:cNvSpPr/>
              <p:nvPr/>
            </p:nvSpPr>
            <p:spPr>
              <a:xfrm>
                <a:off x="5171" y="7507"/>
                <a:ext cx="33" cy="1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2" y="19"/>
                  </a:cxn>
                  <a:cxn ang="0">
                    <a:pos x="33" y="19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19">
                    <a:moveTo>
                      <a:pt x="16" y="0"/>
                    </a:moveTo>
                    <a:lnTo>
                      <a:pt x="0" y="16"/>
                    </a:lnTo>
                    <a:lnTo>
                      <a:pt x="2" y="19"/>
                    </a:lnTo>
                    <a:lnTo>
                      <a:pt x="33" y="19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0" name="Freeform 339" title=""/>
              <p:cNvSpPr/>
              <p:nvPr/>
            </p:nvSpPr>
            <p:spPr>
              <a:xfrm>
                <a:off x="5171" y="7507"/>
                <a:ext cx="33" cy="1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2" y="19"/>
                  </a:cxn>
                  <a:cxn ang="0">
                    <a:pos x="33" y="19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19">
                    <a:moveTo>
                      <a:pt x="16" y="0"/>
                    </a:moveTo>
                    <a:lnTo>
                      <a:pt x="0" y="16"/>
                    </a:lnTo>
                    <a:lnTo>
                      <a:pt x="2" y="19"/>
                    </a:lnTo>
                    <a:lnTo>
                      <a:pt x="33" y="19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1" name="Freeform 340" title=""/>
              <p:cNvSpPr/>
              <p:nvPr/>
            </p:nvSpPr>
            <p:spPr>
              <a:xfrm>
                <a:off x="104" y="2435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2" name="Freeform 341" title=""/>
              <p:cNvSpPr/>
              <p:nvPr/>
            </p:nvSpPr>
            <p:spPr>
              <a:xfrm>
                <a:off x="104" y="2435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3" name="Freeform 342" title=""/>
              <p:cNvSpPr/>
              <p:nvPr/>
            </p:nvSpPr>
            <p:spPr>
              <a:xfrm>
                <a:off x="713" y="3044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4" name="Freeform 343" title=""/>
              <p:cNvSpPr/>
              <p:nvPr/>
            </p:nvSpPr>
            <p:spPr>
              <a:xfrm>
                <a:off x="713" y="3044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5" name="Freeform 344" title=""/>
              <p:cNvSpPr/>
              <p:nvPr/>
            </p:nvSpPr>
            <p:spPr>
              <a:xfrm>
                <a:off x="1321" y="3654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5" y="17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5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6" name="Freeform 345" title=""/>
              <p:cNvSpPr/>
              <p:nvPr/>
            </p:nvSpPr>
            <p:spPr>
              <a:xfrm>
                <a:off x="1321" y="3654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5" y="17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5" y="17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7" name="Freeform 346" title=""/>
              <p:cNvSpPr/>
              <p:nvPr/>
            </p:nvSpPr>
            <p:spPr>
              <a:xfrm>
                <a:off x="1931" y="426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8" name="Freeform 347" title=""/>
              <p:cNvSpPr/>
              <p:nvPr/>
            </p:nvSpPr>
            <p:spPr>
              <a:xfrm>
                <a:off x="1931" y="426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69" name="Freeform 348" title=""/>
              <p:cNvSpPr/>
              <p:nvPr/>
            </p:nvSpPr>
            <p:spPr>
              <a:xfrm>
                <a:off x="2538" y="4871"/>
                <a:ext cx="35" cy="36"/>
              </a:xfrm>
              <a:custGeom>
                <a:cxnLst>
                  <a:cxn ang="0">
                    <a:pos x="19" y="0"/>
                  </a:cxn>
                  <a:cxn ang="0">
                    <a:pos x="0" y="19"/>
                  </a:cxn>
                  <a:cxn ang="0">
                    <a:pos x="19" y="36"/>
                  </a:cxn>
                  <a:cxn ang="0">
                    <a:pos x="35" y="19"/>
                  </a:cxn>
                  <a:cxn ang="0">
                    <a:pos x="19" y="0"/>
                  </a:cxn>
                </a:cxnLst>
                <a:rect l="l" t="t" r="r" b="b"/>
                <a:pathLst>
                  <a:path w="35" h="36">
                    <a:moveTo>
                      <a:pt x="19" y="0"/>
                    </a:moveTo>
                    <a:lnTo>
                      <a:pt x="0" y="19"/>
                    </a:lnTo>
                    <a:lnTo>
                      <a:pt x="19" y="36"/>
                    </a:lnTo>
                    <a:lnTo>
                      <a:pt x="35" y="1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0" name="Freeform 349" title=""/>
              <p:cNvSpPr/>
              <p:nvPr/>
            </p:nvSpPr>
            <p:spPr>
              <a:xfrm>
                <a:off x="2538" y="4871"/>
                <a:ext cx="35" cy="36"/>
              </a:xfrm>
              <a:custGeom>
                <a:cxnLst>
                  <a:cxn ang="0">
                    <a:pos x="19" y="0"/>
                  </a:cxn>
                  <a:cxn ang="0">
                    <a:pos x="0" y="19"/>
                  </a:cxn>
                  <a:cxn ang="0">
                    <a:pos x="19" y="36"/>
                  </a:cxn>
                  <a:cxn ang="0">
                    <a:pos x="35" y="19"/>
                  </a:cxn>
                  <a:cxn ang="0">
                    <a:pos x="19" y="0"/>
                  </a:cxn>
                </a:cxnLst>
                <a:rect l="l" t="t" r="r" b="b"/>
                <a:pathLst>
                  <a:path w="35" h="36">
                    <a:moveTo>
                      <a:pt x="19" y="0"/>
                    </a:moveTo>
                    <a:lnTo>
                      <a:pt x="0" y="19"/>
                    </a:lnTo>
                    <a:lnTo>
                      <a:pt x="19" y="36"/>
                    </a:lnTo>
                    <a:lnTo>
                      <a:pt x="35" y="19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1" name="Freeform 350" title=""/>
              <p:cNvSpPr/>
              <p:nvPr/>
            </p:nvSpPr>
            <p:spPr>
              <a:xfrm>
                <a:off x="3148" y="548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2" name="Freeform 351" title=""/>
              <p:cNvSpPr/>
              <p:nvPr/>
            </p:nvSpPr>
            <p:spPr>
              <a:xfrm>
                <a:off x="3148" y="548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3" name="Freeform 352" title=""/>
              <p:cNvSpPr/>
              <p:nvPr/>
            </p:nvSpPr>
            <p:spPr>
              <a:xfrm>
                <a:off x="3755" y="6091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5" y="17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5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4" name="Freeform 353" title=""/>
              <p:cNvSpPr/>
              <p:nvPr/>
            </p:nvSpPr>
            <p:spPr>
              <a:xfrm>
                <a:off x="3755" y="6091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5" y="17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5" y="17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5" name="Freeform 354" title=""/>
              <p:cNvSpPr/>
              <p:nvPr/>
            </p:nvSpPr>
            <p:spPr>
              <a:xfrm>
                <a:off x="4365" y="670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6" name="Freeform 355" title=""/>
              <p:cNvSpPr/>
              <p:nvPr/>
            </p:nvSpPr>
            <p:spPr>
              <a:xfrm>
                <a:off x="4365" y="670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7" name="Freeform 356" title=""/>
              <p:cNvSpPr/>
              <p:nvPr/>
            </p:nvSpPr>
            <p:spPr>
              <a:xfrm>
                <a:off x="4972" y="7311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6" y="16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6" y="1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8" name="Freeform 357" title=""/>
              <p:cNvSpPr/>
              <p:nvPr/>
            </p:nvSpPr>
            <p:spPr>
              <a:xfrm>
                <a:off x="4972" y="7311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6" y="16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6" y="16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79" name="Freeform 358" title=""/>
              <p:cNvSpPr>
                <a:spLocks noEditPoints="1"/>
              </p:cNvSpPr>
              <p:nvPr/>
            </p:nvSpPr>
            <p:spPr>
              <a:xfrm>
                <a:off x="0" y="3531"/>
                <a:ext cx="3989" cy="3995"/>
              </a:xfrm>
              <a:custGeom>
                <a:cxnLst>
                  <a:cxn ang="0">
                    <a:pos x="3984" y="3995"/>
                  </a:cxn>
                  <a:cxn ang="0">
                    <a:pos x="3987" y="3992"/>
                  </a:cxn>
                  <a:cxn ang="0">
                    <a:pos x="3880" y="3919"/>
                  </a:cxn>
                  <a:cxn ang="0">
                    <a:pos x="3970" y="3976"/>
                  </a:cxn>
                  <a:cxn ang="0">
                    <a:pos x="3788" y="3794"/>
                  </a:cxn>
                  <a:cxn ang="0">
                    <a:pos x="3847" y="3886"/>
                  </a:cxn>
                  <a:cxn ang="0">
                    <a:pos x="3788" y="3794"/>
                  </a:cxn>
                  <a:cxn ang="0">
                    <a:pos x="3360" y="3399"/>
                  </a:cxn>
                  <a:cxn ang="0">
                    <a:pos x="3772" y="3777"/>
                  </a:cxn>
                  <a:cxn ang="0">
                    <a:pos x="3287" y="3293"/>
                  </a:cxn>
                  <a:cxn ang="0">
                    <a:pos x="3344" y="3383"/>
                  </a:cxn>
                  <a:cxn ang="0">
                    <a:pos x="3287" y="3293"/>
                  </a:cxn>
                  <a:cxn ang="0">
                    <a:pos x="3164" y="3203"/>
                  </a:cxn>
                  <a:cxn ang="0">
                    <a:pos x="3254" y="3260"/>
                  </a:cxn>
                  <a:cxn ang="0">
                    <a:pos x="2769" y="2775"/>
                  </a:cxn>
                  <a:cxn ang="0">
                    <a:pos x="3148" y="3186"/>
                  </a:cxn>
                  <a:cxn ang="0">
                    <a:pos x="2769" y="2775"/>
                  </a:cxn>
                  <a:cxn ang="0">
                    <a:pos x="2663" y="2700"/>
                  </a:cxn>
                  <a:cxn ang="0">
                    <a:pos x="2753" y="2759"/>
                  </a:cxn>
                  <a:cxn ang="0">
                    <a:pos x="2571" y="2577"/>
                  </a:cxn>
                  <a:cxn ang="0">
                    <a:pos x="2630" y="2666"/>
                  </a:cxn>
                  <a:cxn ang="0">
                    <a:pos x="2571" y="2577"/>
                  </a:cxn>
                  <a:cxn ang="0">
                    <a:pos x="2143" y="2182"/>
                  </a:cxn>
                  <a:cxn ang="0">
                    <a:pos x="2554" y="2560"/>
                  </a:cxn>
                  <a:cxn ang="0">
                    <a:pos x="2070" y="2076"/>
                  </a:cxn>
                  <a:cxn ang="0">
                    <a:pos x="2127" y="2165"/>
                  </a:cxn>
                  <a:cxn ang="0">
                    <a:pos x="2070" y="2076"/>
                  </a:cxn>
                  <a:cxn ang="0">
                    <a:pos x="1947" y="1983"/>
                  </a:cxn>
                  <a:cxn ang="0">
                    <a:pos x="2037" y="2040"/>
                  </a:cxn>
                  <a:cxn ang="0">
                    <a:pos x="1552" y="1556"/>
                  </a:cxn>
                  <a:cxn ang="0">
                    <a:pos x="1931" y="1967"/>
                  </a:cxn>
                  <a:cxn ang="0">
                    <a:pos x="1552" y="1556"/>
                  </a:cxn>
                  <a:cxn ang="0">
                    <a:pos x="1446" y="1482"/>
                  </a:cxn>
                  <a:cxn ang="0">
                    <a:pos x="1536" y="1539"/>
                  </a:cxn>
                  <a:cxn ang="0">
                    <a:pos x="1354" y="1357"/>
                  </a:cxn>
                  <a:cxn ang="0">
                    <a:pos x="1413" y="1449"/>
                  </a:cxn>
                  <a:cxn ang="0">
                    <a:pos x="1354" y="1357"/>
                  </a:cxn>
                  <a:cxn ang="0">
                    <a:pos x="926" y="962"/>
                  </a:cxn>
                  <a:cxn ang="0">
                    <a:pos x="1337" y="1340"/>
                  </a:cxn>
                  <a:cxn ang="0">
                    <a:pos x="853" y="856"/>
                  </a:cxn>
                  <a:cxn ang="0">
                    <a:pos x="910" y="946"/>
                  </a:cxn>
                  <a:cxn ang="0">
                    <a:pos x="853" y="856"/>
                  </a:cxn>
                  <a:cxn ang="0">
                    <a:pos x="730" y="766"/>
                  </a:cxn>
                  <a:cxn ang="0">
                    <a:pos x="820" y="823"/>
                  </a:cxn>
                  <a:cxn ang="0">
                    <a:pos x="335" y="338"/>
                  </a:cxn>
                  <a:cxn ang="0">
                    <a:pos x="713" y="747"/>
                  </a:cxn>
                  <a:cxn ang="0">
                    <a:pos x="335" y="338"/>
                  </a:cxn>
                  <a:cxn ang="0">
                    <a:pos x="229" y="263"/>
                  </a:cxn>
                  <a:cxn ang="0">
                    <a:pos x="319" y="319"/>
                  </a:cxn>
                  <a:cxn ang="0">
                    <a:pos x="137" y="140"/>
                  </a:cxn>
                  <a:cxn ang="0">
                    <a:pos x="196" y="230"/>
                  </a:cxn>
                  <a:cxn ang="0">
                    <a:pos x="137" y="140"/>
                  </a:cxn>
                  <a:cxn ang="0">
                    <a:pos x="0" y="36"/>
                  </a:cxn>
                  <a:cxn ang="0">
                    <a:pos x="120" y="123"/>
                  </a:cxn>
                </a:cxnLst>
                <a:rect l="l" t="t" r="r" b="b"/>
                <a:pathLst>
                  <a:path w="3989" h="3995">
                    <a:moveTo>
                      <a:pt x="3987" y="3992"/>
                    </a:moveTo>
                    <a:lnTo>
                      <a:pt x="3984" y="3995"/>
                    </a:lnTo>
                    <a:lnTo>
                      <a:pt x="3989" y="3995"/>
                    </a:lnTo>
                    <a:lnTo>
                      <a:pt x="3987" y="3992"/>
                    </a:lnTo>
                    <a:close/>
                    <a:moveTo>
                      <a:pt x="3897" y="3903"/>
                    </a:moveTo>
                    <a:lnTo>
                      <a:pt x="3880" y="3919"/>
                    </a:lnTo>
                    <a:lnTo>
                      <a:pt x="3954" y="3992"/>
                    </a:lnTo>
                    <a:lnTo>
                      <a:pt x="3970" y="3976"/>
                    </a:lnTo>
                    <a:lnTo>
                      <a:pt x="3897" y="3903"/>
                    </a:lnTo>
                    <a:close/>
                    <a:moveTo>
                      <a:pt x="3788" y="3794"/>
                    </a:moveTo>
                    <a:lnTo>
                      <a:pt x="3772" y="3810"/>
                    </a:lnTo>
                    <a:lnTo>
                      <a:pt x="3847" y="3886"/>
                    </a:lnTo>
                    <a:lnTo>
                      <a:pt x="3864" y="3869"/>
                    </a:lnTo>
                    <a:lnTo>
                      <a:pt x="3788" y="3794"/>
                    </a:lnTo>
                    <a:close/>
                    <a:moveTo>
                      <a:pt x="3379" y="3383"/>
                    </a:moveTo>
                    <a:lnTo>
                      <a:pt x="3360" y="3399"/>
                    </a:lnTo>
                    <a:lnTo>
                      <a:pt x="3755" y="3794"/>
                    </a:lnTo>
                    <a:lnTo>
                      <a:pt x="3772" y="3777"/>
                    </a:lnTo>
                    <a:lnTo>
                      <a:pt x="3379" y="3383"/>
                    </a:lnTo>
                    <a:close/>
                    <a:moveTo>
                      <a:pt x="3287" y="3293"/>
                    </a:moveTo>
                    <a:lnTo>
                      <a:pt x="3271" y="3309"/>
                    </a:lnTo>
                    <a:lnTo>
                      <a:pt x="3344" y="3383"/>
                    </a:lnTo>
                    <a:lnTo>
                      <a:pt x="3360" y="3366"/>
                    </a:lnTo>
                    <a:lnTo>
                      <a:pt x="3287" y="3293"/>
                    </a:lnTo>
                    <a:close/>
                    <a:moveTo>
                      <a:pt x="3181" y="3186"/>
                    </a:moveTo>
                    <a:lnTo>
                      <a:pt x="3164" y="3203"/>
                    </a:lnTo>
                    <a:lnTo>
                      <a:pt x="3237" y="3276"/>
                    </a:lnTo>
                    <a:lnTo>
                      <a:pt x="3254" y="3260"/>
                    </a:lnTo>
                    <a:lnTo>
                      <a:pt x="3181" y="3186"/>
                    </a:lnTo>
                    <a:close/>
                    <a:moveTo>
                      <a:pt x="2769" y="2775"/>
                    </a:moveTo>
                    <a:lnTo>
                      <a:pt x="2753" y="2792"/>
                    </a:lnTo>
                    <a:lnTo>
                      <a:pt x="3148" y="3186"/>
                    </a:lnTo>
                    <a:lnTo>
                      <a:pt x="3164" y="3167"/>
                    </a:lnTo>
                    <a:lnTo>
                      <a:pt x="2769" y="2775"/>
                    </a:lnTo>
                    <a:close/>
                    <a:moveTo>
                      <a:pt x="2680" y="2683"/>
                    </a:moveTo>
                    <a:lnTo>
                      <a:pt x="2663" y="2700"/>
                    </a:lnTo>
                    <a:lnTo>
                      <a:pt x="2736" y="2775"/>
                    </a:lnTo>
                    <a:lnTo>
                      <a:pt x="2753" y="2759"/>
                    </a:lnTo>
                    <a:lnTo>
                      <a:pt x="2680" y="2683"/>
                    </a:lnTo>
                    <a:close/>
                    <a:moveTo>
                      <a:pt x="2571" y="2577"/>
                    </a:moveTo>
                    <a:lnTo>
                      <a:pt x="2554" y="2593"/>
                    </a:lnTo>
                    <a:lnTo>
                      <a:pt x="2630" y="2666"/>
                    </a:lnTo>
                    <a:lnTo>
                      <a:pt x="2647" y="2650"/>
                    </a:lnTo>
                    <a:lnTo>
                      <a:pt x="2571" y="2577"/>
                    </a:lnTo>
                    <a:close/>
                    <a:moveTo>
                      <a:pt x="2162" y="2165"/>
                    </a:moveTo>
                    <a:lnTo>
                      <a:pt x="2143" y="2182"/>
                    </a:lnTo>
                    <a:lnTo>
                      <a:pt x="2538" y="2577"/>
                    </a:lnTo>
                    <a:lnTo>
                      <a:pt x="2554" y="2560"/>
                    </a:lnTo>
                    <a:lnTo>
                      <a:pt x="2162" y="2165"/>
                    </a:lnTo>
                    <a:close/>
                    <a:moveTo>
                      <a:pt x="2070" y="2076"/>
                    </a:moveTo>
                    <a:lnTo>
                      <a:pt x="2053" y="2092"/>
                    </a:lnTo>
                    <a:lnTo>
                      <a:pt x="2127" y="2165"/>
                    </a:lnTo>
                    <a:lnTo>
                      <a:pt x="2143" y="2149"/>
                    </a:lnTo>
                    <a:lnTo>
                      <a:pt x="2070" y="2076"/>
                    </a:lnTo>
                    <a:close/>
                    <a:moveTo>
                      <a:pt x="1964" y="1967"/>
                    </a:moveTo>
                    <a:lnTo>
                      <a:pt x="1947" y="1983"/>
                    </a:lnTo>
                    <a:lnTo>
                      <a:pt x="2020" y="2057"/>
                    </a:lnTo>
                    <a:lnTo>
                      <a:pt x="2037" y="2040"/>
                    </a:lnTo>
                    <a:lnTo>
                      <a:pt x="1964" y="1967"/>
                    </a:lnTo>
                    <a:close/>
                    <a:moveTo>
                      <a:pt x="1552" y="1556"/>
                    </a:moveTo>
                    <a:lnTo>
                      <a:pt x="1536" y="1572"/>
                    </a:lnTo>
                    <a:lnTo>
                      <a:pt x="1931" y="1967"/>
                    </a:lnTo>
                    <a:lnTo>
                      <a:pt x="1947" y="1950"/>
                    </a:lnTo>
                    <a:lnTo>
                      <a:pt x="1552" y="1556"/>
                    </a:lnTo>
                    <a:close/>
                    <a:moveTo>
                      <a:pt x="1463" y="1466"/>
                    </a:moveTo>
                    <a:lnTo>
                      <a:pt x="1446" y="1482"/>
                    </a:lnTo>
                    <a:lnTo>
                      <a:pt x="1519" y="1556"/>
                    </a:lnTo>
                    <a:lnTo>
                      <a:pt x="1536" y="1539"/>
                    </a:lnTo>
                    <a:lnTo>
                      <a:pt x="1463" y="1466"/>
                    </a:lnTo>
                    <a:close/>
                    <a:moveTo>
                      <a:pt x="1354" y="1357"/>
                    </a:moveTo>
                    <a:lnTo>
                      <a:pt x="1337" y="1374"/>
                    </a:lnTo>
                    <a:lnTo>
                      <a:pt x="1413" y="1449"/>
                    </a:lnTo>
                    <a:lnTo>
                      <a:pt x="1429" y="1433"/>
                    </a:lnTo>
                    <a:lnTo>
                      <a:pt x="1354" y="1357"/>
                    </a:lnTo>
                    <a:close/>
                    <a:moveTo>
                      <a:pt x="945" y="946"/>
                    </a:moveTo>
                    <a:lnTo>
                      <a:pt x="926" y="962"/>
                    </a:lnTo>
                    <a:lnTo>
                      <a:pt x="1321" y="1357"/>
                    </a:lnTo>
                    <a:lnTo>
                      <a:pt x="1337" y="1340"/>
                    </a:lnTo>
                    <a:lnTo>
                      <a:pt x="945" y="946"/>
                    </a:lnTo>
                    <a:close/>
                    <a:moveTo>
                      <a:pt x="853" y="856"/>
                    </a:moveTo>
                    <a:lnTo>
                      <a:pt x="836" y="873"/>
                    </a:lnTo>
                    <a:lnTo>
                      <a:pt x="910" y="946"/>
                    </a:lnTo>
                    <a:lnTo>
                      <a:pt x="926" y="929"/>
                    </a:lnTo>
                    <a:lnTo>
                      <a:pt x="853" y="856"/>
                    </a:lnTo>
                    <a:close/>
                    <a:moveTo>
                      <a:pt x="746" y="747"/>
                    </a:moveTo>
                    <a:lnTo>
                      <a:pt x="730" y="766"/>
                    </a:lnTo>
                    <a:lnTo>
                      <a:pt x="803" y="839"/>
                    </a:lnTo>
                    <a:lnTo>
                      <a:pt x="820" y="823"/>
                    </a:lnTo>
                    <a:lnTo>
                      <a:pt x="746" y="747"/>
                    </a:lnTo>
                    <a:close/>
                    <a:moveTo>
                      <a:pt x="335" y="338"/>
                    </a:moveTo>
                    <a:lnTo>
                      <a:pt x="319" y="355"/>
                    </a:lnTo>
                    <a:lnTo>
                      <a:pt x="713" y="747"/>
                    </a:lnTo>
                    <a:lnTo>
                      <a:pt x="730" y="731"/>
                    </a:lnTo>
                    <a:lnTo>
                      <a:pt x="335" y="338"/>
                    </a:lnTo>
                    <a:close/>
                    <a:moveTo>
                      <a:pt x="245" y="246"/>
                    </a:moveTo>
                    <a:lnTo>
                      <a:pt x="229" y="263"/>
                    </a:lnTo>
                    <a:lnTo>
                      <a:pt x="302" y="336"/>
                    </a:lnTo>
                    <a:lnTo>
                      <a:pt x="319" y="319"/>
                    </a:lnTo>
                    <a:lnTo>
                      <a:pt x="245" y="246"/>
                    </a:lnTo>
                    <a:close/>
                    <a:moveTo>
                      <a:pt x="137" y="140"/>
                    </a:moveTo>
                    <a:lnTo>
                      <a:pt x="120" y="156"/>
                    </a:lnTo>
                    <a:lnTo>
                      <a:pt x="196" y="230"/>
                    </a:lnTo>
                    <a:lnTo>
                      <a:pt x="212" y="213"/>
                    </a:lnTo>
                    <a:lnTo>
                      <a:pt x="137" y="140"/>
                    </a:lnTo>
                    <a:close/>
                    <a:moveTo>
                      <a:pt x="0" y="0"/>
                    </a:moveTo>
                    <a:lnTo>
                      <a:pt x="0" y="36"/>
                    </a:lnTo>
                    <a:lnTo>
                      <a:pt x="104" y="140"/>
                    </a:lnTo>
                    <a:lnTo>
                      <a:pt x="120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0" name="Freeform 359" title=""/>
              <p:cNvSpPr>
                <a:spLocks noEditPoints="1"/>
              </p:cNvSpPr>
              <p:nvPr/>
            </p:nvSpPr>
            <p:spPr>
              <a:xfrm>
                <a:off x="0" y="3531"/>
                <a:ext cx="3989" cy="3995"/>
              </a:xfrm>
              <a:custGeom>
                <a:cxnLst>
                  <a:cxn ang="0">
                    <a:pos x="3984" y="3995"/>
                  </a:cxn>
                  <a:cxn ang="0">
                    <a:pos x="3987" y="3992"/>
                  </a:cxn>
                  <a:cxn ang="0">
                    <a:pos x="3880" y="3919"/>
                  </a:cxn>
                  <a:cxn ang="0">
                    <a:pos x="3970" y="3976"/>
                  </a:cxn>
                  <a:cxn ang="0">
                    <a:pos x="3788" y="3794"/>
                  </a:cxn>
                  <a:cxn ang="0">
                    <a:pos x="3847" y="3886"/>
                  </a:cxn>
                  <a:cxn ang="0">
                    <a:pos x="3788" y="3794"/>
                  </a:cxn>
                  <a:cxn ang="0">
                    <a:pos x="3360" y="3399"/>
                  </a:cxn>
                  <a:cxn ang="0">
                    <a:pos x="3772" y="3777"/>
                  </a:cxn>
                  <a:cxn ang="0">
                    <a:pos x="3287" y="3293"/>
                  </a:cxn>
                  <a:cxn ang="0">
                    <a:pos x="3344" y="3383"/>
                  </a:cxn>
                  <a:cxn ang="0">
                    <a:pos x="3287" y="3293"/>
                  </a:cxn>
                  <a:cxn ang="0">
                    <a:pos x="3164" y="3203"/>
                  </a:cxn>
                  <a:cxn ang="0">
                    <a:pos x="3254" y="3260"/>
                  </a:cxn>
                  <a:cxn ang="0">
                    <a:pos x="2769" y="2775"/>
                  </a:cxn>
                  <a:cxn ang="0">
                    <a:pos x="3148" y="3186"/>
                  </a:cxn>
                  <a:cxn ang="0">
                    <a:pos x="2769" y="2775"/>
                  </a:cxn>
                  <a:cxn ang="0">
                    <a:pos x="2663" y="2700"/>
                  </a:cxn>
                  <a:cxn ang="0">
                    <a:pos x="2753" y="2759"/>
                  </a:cxn>
                  <a:cxn ang="0">
                    <a:pos x="2571" y="2577"/>
                  </a:cxn>
                  <a:cxn ang="0">
                    <a:pos x="2630" y="2666"/>
                  </a:cxn>
                  <a:cxn ang="0">
                    <a:pos x="2571" y="2577"/>
                  </a:cxn>
                  <a:cxn ang="0">
                    <a:pos x="2143" y="2182"/>
                  </a:cxn>
                  <a:cxn ang="0">
                    <a:pos x="2554" y="2560"/>
                  </a:cxn>
                  <a:cxn ang="0">
                    <a:pos x="2070" y="2076"/>
                  </a:cxn>
                  <a:cxn ang="0">
                    <a:pos x="2127" y="2165"/>
                  </a:cxn>
                  <a:cxn ang="0">
                    <a:pos x="2070" y="2076"/>
                  </a:cxn>
                  <a:cxn ang="0">
                    <a:pos x="1947" y="1983"/>
                  </a:cxn>
                  <a:cxn ang="0">
                    <a:pos x="2037" y="2040"/>
                  </a:cxn>
                  <a:cxn ang="0">
                    <a:pos x="1552" y="1556"/>
                  </a:cxn>
                  <a:cxn ang="0">
                    <a:pos x="1931" y="1967"/>
                  </a:cxn>
                  <a:cxn ang="0">
                    <a:pos x="1552" y="1556"/>
                  </a:cxn>
                  <a:cxn ang="0">
                    <a:pos x="1446" y="1482"/>
                  </a:cxn>
                  <a:cxn ang="0">
                    <a:pos x="1536" y="1539"/>
                  </a:cxn>
                  <a:cxn ang="0">
                    <a:pos x="1354" y="1357"/>
                  </a:cxn>
                  <a:cxn ang="0">
                    <a:pos x="1413" y="1449"/>
                  </a:cxn>
                  <a:cxn ang="0">
                    <a:pos x="1354" y="1357"/>
                  </a:cxn>
                  <a:cxn ang="0">
                    <a:pos x="926" y="962"/>
                  </a:cxn>
                  <a:cxn ang="0">
                    <a:pos x="1337" y="1340"/>
                  </a:cxn>
                  <a:cxn ang="0">
                    <a:pos x="853" y="856"/>
                  </a:cxn>
                  <a:cxn ang="0">
                    <a:pos x="910" y="946"/>
                  </a:cxn>
                  <a:cxn ang="0">
                    <a:pos x="853" y="856"/>
                  </a:cxn>
                  <a:cxn ang="0">
                    <a:pos x="730" y="766"/>
                  </a:cxn>
                  <a:cxn ang="0">
                    <a:pos x="820" y="823"/>
                  </a:cxn>
                  <a:cxn ang="0">
                    <a:pos x="335" y="338"/>
                  </a:cxn>
                  <a:cxn ang="0">
                    <a:pos x="713" y="747"/>
                  </a:cxn>
                  <a:cxn ang="0">
                    <a:pos x="335" y="338"/>
                  </a:cxn>
                  <a:cxn ang="0">
                    <a:pos x="229" y="263"/>
                  </a:cxn>
                  <a:cxn ang="0">
                    <a:pos x="319" y="319"/>
                  </a:cxn>
                  <a:cxn ang="0">
                    <a:pos x="137" y="140"/>
                  </a:cxn>
                  <a:cxn ang="0">
                    <a:pos x="196" y="230"/>
                  </a:cxn>
                  <a:cxn ang="0">
                    <a:pos x="137" y="140"/>
                  </a:cxn>
                  <a:cxn ang="0">
                    <a:pos x="0" y="36"/>
                  </a:cxn>
                  <a:cxn ang="0">
                    <a:pos x="120" y="123"/>
                  </a:cxn>
                </a:cxnLst>
                <a:rect l="l" t="t" r="r" b="b"/>
                <a:pathLst>
                  <a:path w="3989" h="3995">
                    <a:moveTo>
                      <a:pt x="3987" y="3992"/>
                    </a:moveTo>
                    <a:lnTo>
                      <a:pt x="3984" y="3995"/>
                    </a:lnTo>
                    <a:lnTo>
                      <a:pt x="3989" y="3995"/>
                    </a:lnTo>
                    <a:lnTo>
                      <a:pt x="3987" y="3992"/>
                    </a:lnTo>
                    <a:moveTo>
                      <a:pt x="3897" y="3903"/>
                    </a:moveTo>
                    <a:lnTo>
                      <a:pt x="3880" y="3919"/>
                    </a:lnTo>
                    <a:lnTo>
                      <a:pt x="3954" y="3992"/>
                    </a:lnTo>
                    <a:lnTo>
                      <a:pt x="3970" y="3976"/>
                    </a:lnTo>
                    <a:lnTo>
                      <a:pt x="3897" y="3903"/>
                    </a:lnTo>
                    <a:moveTo>
                      <a:pt x="3788" y="3794"/>
                    </a:moveTo>
                    <a:lnTo>
                      <a:pt x="3772" y="3810"/>
                    </a:lnTo>
                    <a:lnTo>
                      <a:pt x="3847" y="3886"/>
                    </a:lnTo>
                    <a:lnTo>
                      <a:pt x="3864" y="3869"/>
                    </a:lnTo>
                    <a:lnTo>
                      <a:pt x="3788" y="3794"/>
                    </a:lnTo>
                    <a:moveTo>
                      <a:pt x="3379" y="3383"/>
                    </a:moveTo>
                    <a:lnTo>
                      <a:pt x="3360" y="3399"/>
                    </a:lnTo>
                    <a:lnTo>
                      <a:pt x="3755" y="3794"/>
                    </a:lnTo>
                    <a:lnTo>
                      <a:pt x="3772" y="3777"/>
                    </a:lnTo>
                    <a:lnTo>
                      <a:pt x="3379" y="3383"/>
                    </a:lnTo>
                    <a:moveTo>
                      <a:pt x="3287" y="3293"/>
                    </a:moveTo>
                    <a:lnTo>
                      <a:pt x="3271" y="3309"/>
                    </a:lnTo>
                    <a:lnTo>
                      <a:pt x="3344" y="3383"/>
                    </a:lnTo>
                    <a:lnTo>
                      <a:pt x="3360" y="3366"/>
                    </a:lnTo>
                    <a:lnTo>
                      <a:pt x="3287" y="3293"/>
                    </a:lnTo>
                    <a:moveTo>
                      <a:pt x="3181" y="3186"/>
                    </a:moveTo>
                    <a:lnTo>
                      <a:pt x="3164" y="3203"/>
                    </a:lnTo>
                    <a:lnTo>
                      <a:pt x="3237" y="3276"/>
                    </a:lnTo>
                    <a:lnTo>
                      <a:pt x="3254" y="3260"/>
                    </a:lnTo>
                    <a:lnTo>
                      <a:pt x="3181" y="3186"/>
                    </a:lnTo>
                    <a:moveTo>
                      <a:pt x="2769" y="2775"/>
                    </a:moveTo>
                    <a:lnTo>
                      <a:pt x="2753" y="2792"/>
                    </a:lnTo>
                    <a:lnTo>
                      <a:pt x="3148" y="3186"/>
                    </a:lnTo>
                    <a:lnTo>
                      <a:pt x="3164" y="3167"/>
                    </a:lnTo>
                    <a:lnTo>
                      <a:pt x="2769" y="2775"/>
                    </a:lnTo>
                    <a:moveTo>
                      <a:pt x="2680" y="2683"/>
                    </a:moveTo>
                    <a:lnTo>
                      <a:pt x="2663" y="2700"/>
                    </a:lnTo>
                    <a:lnTo>
                      <a:pt x="2736" y="2775"/>
                    </a:lnTo>
                    <a:lnTo>
                      <a:pt x="2753" y="2759"/>
                    </a:lnTo>
                    <a:lnTo>
                      <a:pt x="2680" y="2683"/>
                    </a:lnTo>
                    <a:moveTo>
                      <a:pt x="2571" y="2577"/>
                    </a:moveTo>
                    <a:lnTo>
                      <a:pt x="2554" y="2593"/>
                    </a:lnTo>
                    <a:lnTo>
                      <a:pt x="2630" y="2666"/>
                    </a:lnTo>
                    <a:lnTo>
                      <a:pt x="2647" y="2650"/>
                    </a:lnTo>
                    <a:lnTo>
                      <a:pt x="2571" y="2577"/>
                    </a:lnTo>
                    <a:moveTo>
                      <a:pt x="2162" y="2165"/>
                    </a:moveTo>
                    <a:lnTo>
                      <a:pt x="2143" y="2182"/>
                    </a:lnTo>
                    <a:lnTo>
                      <a:pt x="2538" y="2577"/>
                    </a:lnTo>
                    <a:lnTo>
                      <a:pt x="2554" y="2560"/>
                    </a:lnTo>
                    <a:lnTo>
                      <a:pt x="2162" y="2165"/>
                    </a:lnTo>
                    <a:moveTo>
                      <a:pt x="2070" y="2076"/>
                    </a:moveTo>
                    <a:lnTo>
                      <a:pt x="2053" y="2092"/>
                    </a:lnTo>
                    <a:lnTo>
                      <a:pt x="2127" y="2165"/>
                    </a:lnTo>
                    <a:lnTo>
                      <a:pt x="2143" y="2149"/>
                    </a:lnTo>
                    <a:lnTo>
                      <a:pt x="2070" y="2076"/>
                    </a:lnTo>
                    <a:moveTo>
                      <a:pt x="1964" y="1967"/>
                    </a:moveTo>
                    <a:lnTo>
                      <a:pt x="1947" y="1983"/>
                    </a:lnTo>
                    <a:lnTo>
                      <a:pt x="2020" y="2057"/>
                    </a:lnTo>
                    <a:lnTo>
                      <a:pt x="2037" y="2040"/>
                    </a:lnTo>
                    <a:lnTo>
                      <a:pt x="1964" y="1967"/>
                    </a:lnTo>
                    <a:moveTo>
                      <a:pt x="1552" y="1556"/>
                    </a:moveTo>
                    <a:lnTo>
                      <a:pt x="1536" y="1572"/>
                    </a:lnTo>
                    <a:lnTo>
                      <a:pt x="1931" y="1967"/>
                    </a:lnTo>
                    <a:lnTo>
                      <a:pt x="1947" y="1950"/>
                    </a:lnTo>
                    <a:lnTo>
                      <a:pt x="1552" y="1556"/>
                    </a:lnTo>
                    <a:moveTo>
                      <a:pt x="1463" y="1466"/>
                    </a:moveTo>
                    <a:lnTo>
                      <a:pt x="1446" y="1482"/>
                    </a:lnTo>
                    <a:lnTo>
                      <a:pt x="1519" y="1556"/>
                    </a:lnTo>
                    <a:lnTo>
                      <a:pt x="1536" y="1539"/>
                    </a:lnTo>
                    <a:lnTo>
                      <a:pt x="1463" y="1466"/>
                    </a:lnTo>
                    <a:moveTo>
                      <a:pt x="1354" y="1357"/>
                    </a:moveTo>
                    <a:lnTo>
                      <a:pt x="1337" y="1374"/>
                    </a:lnTo>
                    <a:lnTo>
                      <a:pt x="1413" y="1449"/>
                    </a:lnTo>
                    <a:lnTo>
                      <a:pt x="1429" y="1433"/>
                    </a:lnTo>
                    <a:lnTo>
                      <a:pt x="1354" y="1357"/>
                    </a:lnTo>
                    <a:moveTo>
                      <a:pt x="945" y="946"/>
                    </a:moveTo>
                    <a:lnTo>
                      <a:pt x="926" y="962"/>
                    </a:lnTo>
                    <a:lnTo>
                      <a:pt x="1321" y="1357"/>
                    </a:lnTo>
                    <a:lnTo>
                      <a:pt x="1337" y="1340"/>
                    </a:lnTo>
                    <a:lnTo>
                      <a:pt x="945" y="946"/>
                    </a:lnTo>
                    <a:moveTo>
                      <a:pt x="853" y="856"/>
                    </a:moveTo>
                    <a:lnTo>
                      <a:pt x="836" y="873"/>
                    </a:lnTo>
                    <a:lnTo>
                      <a:pt x="910" y="946"/>
                    </a:lnTo>
                    <a:lnTo>
                      <a:pt x="926" y="929"/>
                    </a:lnTo>
                    <a:lnTo>
                      <a:pt x="853" y="856"/>
                    </a:lnTo>
                    <a:moveTo>
                      <a:pt x="746" y="747"/>
                    </a:moveTo>
                    <a:lnTo>
                      <a:pt x="730" y="766"/>
                    </a:lnTo>
                    <a:lnTo>
                      <a:pt x="803" y="839"/>
                    </a:lnTo>
                    <a:lnTo>
                      <a:pt x="820" y="823"/>
                    </a:lnTo>
                    <a:lnTo>
                      <a:pt x="746" y="747"/>
                    </a:lnTo>
                    <a:moveTo>
                      <a:pt x="335" y="338"/>
                    </a:moveTo>
                    <a:lnTo>
                      <a:pt x="319" y="355"/>
                    </a:lnTo>
                    <a:lnTo>
                      <a:pt x="713" y="747"/>
                    </a:lnTo>
                    <a:lnTo>
                      <a:pt x="730" y="731"/>
                    </a:lnTo>
                    <a:lnTo>
                      <a:pt x="335" y="338"/>
                    </a:lnTo>
                    <a:moveTo>
                      <a:pt x="245" y="246"/>
                    </a:moveTo>
                    <a:lnTo>
                      <a:pt x="229" y="263"/>
                    </a:lnTo>
                    <a:lnTo>
                      <a:pt x="302" y="336"/>
                    </a:lnTo>
                    <a:lnTo>
                      <a:pt x="319" y="319"/>
                    </a:lnTo>
                    <a:lnTo>
                      <a:pt x="245" y="246"/>
                    </a:lnTo>
                    <a:moveTo>
                      <a:pt x="137" y="140"/>
                    </a:moveTo>
                    <a:lnTo>
                      <a:pt x="120" y="156"/>
                    </a:lnTo>
                    <a:lnTo>
                      <a:pt x="196" y="230"/>
                    </a:lnTo>
                    <a:lnTo>
                      <a:pt x="212" y="213"/>
                    </a:lnTo>
                    <a:lnTo>
                      <a:pt x="137" y="140"/>
                    </a:lnTo>
                    <a:moveTo>
                      <a:pt x="0" y="0"/>
                    </a:moveTo>
                    <a:lnTo>
                      <a:pt x="0" y="36"/>
                    </a:lnTo>
                    <a:lnTo>
                      <a:pt x="104" y="140"/>
                    </a:lnTo>
                    <a:lnTo>
                      <a:pt x="120" y="12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1" name="Freeform 360" title=""/>
              <p:cNvSpPr/>
              <p:nvPr/>
            </p:nvSpPr>
            <p:spPr>
              <a:xfrm>
                <a:off x="196" y="3744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2" name="Freeform 361" title=""/>
              <p:cNvSpPr/>
              <p:nvPr/>
            </p:nvSpPr>
            <p:spPr>
              <a:xfrm>
                <a:off x="196" y="3744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3" name="Freeform 362" title=""/>
              <p:cNvSpPr/>
              <p:nvPr/>
            </p:nvSpPr>
            <p:spPr>
              <a:xfrm>
                <a:off x="803" y="4354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4" name="Freeform 363" title=""/>
              <p:cNvSpPr/>
              <p:nvPr/>
            </p:nvSpPr>
            <p:spPr>
              <a:xfrm>
                <a:off x="803" y="4354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5" name="Freeform 364" title=""/>
              <p:cNvSpPr/>
              <p:nvPr/>
            </p:nvSpPr>
            <p:spPr>
              <a:xfrm>
                <a:off x="1413" y="4964"/>
                <a:ext cx="50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6" y="0"/>
                  </a:cxn>
                </a:cxnLst>
                <a:rect l="l" t="t" r="r" b="b"/>
                <a:pathLst>
                  <a:path w="50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6" name="Freeform 365" title=""/>
              <p:cNvSpPr/>
              <p:nvPr/>
            </p:nvSpPr>
            <p:spPr>
              <a:xfrm>
                <a:off x="1413" y="4964"/>
                <a:ext cx="50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6" y="0"/>
                  </a:cxn>
                </a:cxnLst>
                <a:rect l="l" t="t" r="r" b="b"/>
                <a:pathLst>
                  <a:path w="50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7" name="Freeform 366" title=""/>
              <p:cNvSpPr/>
              <p:nvPr/>
            </p:nvSpPr>
            <p:spPr>
              <a:xfrm>
                <a:off x="2020" y="5571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8" name="Freeform 367" title=""/>
              <p:cNvSpPr/>
              <p:nvPr/>
            </p:nvSpPr>
            <p:spPr>
              <a:xfrm>
                <a:off x="2020" y="5571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89" name="Freeform 368" title=""/>
              <p:cNvSpPr/>
              <p:nvPr/>
            </p:nvSpPr>
            <p:spPr>
              <a:xfrm>
                <a:off x="2630" y="6181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0" name="Freeform 369" title=""/>
              <p:cNvSpPr/>
              <p:nvPr/>
            </p:nvSpPr>
            <p:spPr>
              <a:xfrm>
                <a:off x="2630" y="6181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1" name="Freeform 370" title=""/>
              <p:cNvSpPr/>
              <p:nvPr/>
            </p:nvSpPr>
            <p:spPr>
              <a:xfrm>
                <a:off x="3237" y="6791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4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2" name="Freeform 371" title=""/>
              <p:cNvSpPr/>
              <p:nvPr/>
            </p:nvSpPr>
            <p:spPr>
              <a:xfrm>
                <a:off x="3237" y="6791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4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3" name="Freeform 372" title=""/>
              <p:cNvSpPr/>
              <p:nvPr/>
            </p:nvSpPr>
            <p:spPr>
              <a:xfrm>
                <a:off x="3847" y="740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4" name="Freeform 373" title=""/>
              <p:cNvSpPr/>
              <p:nvPr/>
            </p:nvSpPr>
            <p:spPr>
              <a:xfrm>
                <a:off x="3847" y="740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5" name="Freeform 374" title=""/>
              <p:cNvSpPr/>
              <p:nvPr/>
            </p:nvSpPr>
            <p:spPr>
              <a:xfrm>
                <a:off x="302" y="3850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7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6" name="Freeform 375" title=""/>
              <p:cNvSpPr/>
              <p:nvPr/>
            </p:nvSpPr>
            <p:spPr>
              <a:xfrm>
                <a:off x="302" y="3850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7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7" name="Freeform 376" title=""/>
              <p:cNvSpPr/>
              <p:nvPr/>
            </p:nvSpPr>
            <p:spPr>
              <a:xfrm>
                <a:off x="910" y="4460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8" name="Freeform 377" title=""/>
              <p:cNvSpPr/>
              <p:nvPr/>
            </p:nvSpPr>
            <p:spPr>
              <a:xfrm>
                <a:off x="910" y="4460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99" name="Freeform 378" title=""/>
              <p:cNvSpPr/>
              <p:nvPr/>
            </p:nvSpPr>
            <p:spPr>
              <a:xfrm>
                <a:off x="1519" y="507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0" name="Freeform 379" title=""/>
              <p:cNvSpPr/>
              <p:nvPr/>
            </p:nvSpPr>
            <p:spPr>
              <a:xfrm>
                <a:off x="1519" y="507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1" name="Freeform 380" title=""/>
              <p:cNvSpPr/>
              <p:nvPr/>
            </p:nvSpPr>
            <p:spPr>
              <a:xfrm>
                <a:off x="2127" y="5680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2" name="Freeform 381" title=""/>
              <p:cNvSpPr/>
              <p:nvPr/>
            </p:nvSpPr>
            <p:spPr>
              <a:xfrm>
                <a:off x="2127" y="5680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3" name="Freeform 382" title=""/>
              <p:cNvSpPr/>
              <p:nvPr/>
            </p:nvSpPr>
            <p:spPr>
              <a:xfrm>
                <a:off x="2736" y="629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4" name="Freeform 383" title=""/>
              <p:cNvSpPr/>
              <p:nvPr/>
            </p:nvSpPr>
            <p:spPr>
              <a:xfrm>
                <a:off x="2736" y="629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5" name="Freeform 384" title=""/>
              <p:cNvSpPr/>
              <p:nvPr/>
            </p:nvSpPr>
            <p:spPr>
              <a:xfrm>
                <a:off x="3344" y="6897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6" name="Freeform 385" title=""/>
              <p:cNvSpPr/>
              <p:nvPr/>
            </p:nvSpPr>
            <p:spPr>
              <a:xfrm>
                <a:off x="3344" y="6897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7" name="Freeform 386" title=""/>
              <p:cNvSpPr/>
              <p:nvPr/>
            </p:nvSpPr>
            <p:spPr>
              <a:xfrm>
                <a:off x="3954" y="7507"/>
                <a:ext cx="33" cy="1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2" y="19"/>
                  </a:cxn>
                  <a:cxn ang="0">
                    <a:pos x="30" y="19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19">
                    <a:moveTo>
                      <a:pt x="16" y="0"/>
                    </a:moveTo>
                    <a:lnTo>
                      <a:pt x="0" y="16"/>
                    </a:lnTo>
                    <a:lnTo>
                      <a:pt x="2" y="19"/>
                    </a:lnTo>
                    <a:lnTo>
                      <a:pt x="30" y="19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8" name="Freeform 387" title=""/>
              <p:cNvSpPr/>
              <p:nvPr/>
            </p:nvSpPr>
            <p:spPr>
              <a:xfrm>
                <a:off x="3954" y="7507"/>
                <a:ext cx="33" cy="1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2" y="19"/>
                  </a:cxn>
                  <a:cxn ang="0">
                    <a:pos x="30" y="19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19">
                    <a:moveTo>
                      <a:pt x="16" y="0"/>
                    </a:moveTo>
                    <a:lnTo>
                      <a:pt x="0" y="16"/>
                    </a:lnTo>
                    <a:lnTo>
                      <a:pt x="2" y="19"/>
                    </a:lnTo>
                    <a:lnTo>
                      <a:pt x="30" y="19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09" name="Freeform 388" title=""/>
              <p:cNvSpPr/>
              <p:nvPr/>
            </p:nvSpPr>
            <p:spPr>
              <a:xfrm>
                <a:off x="104" y="365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0" name="Freeform 389" title=""/>
              <p:cNvSpPr/>
              <p:nvPr/>
            </p:nvSpPr>
            <p:spPr>
              <a:xfrm>
                <a:off x="104" y="365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1" name="Freeform 390" title=""/>
              <p:cNvSpPr/>
              <p:nvPr/>
            </p:nvSpPr>
            <p:spPr>
              <a:xfrm>
                <a:off x="713" y="4262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5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6"/>
                    </a:lnTo>
                    <a:lnTo>
                      <a:pt x="17" y="35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2" name="Freeform 391" title=""/>
              <p:cNvSpPr/>
              <p:nvPr/>
            </p:nvSpPr>
            <p:spPr>
              <a:xfrm>
                <a:off x="713" y="4262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5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6"/>
                    </a:lnTo>
                    <a:lnTo>
                      <a:pt x="17" y="35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3" name="Freeform 392" title=""/>
              <p:cNvSpPr/>
              <p:nvPr/>
            </p:nvSpPr>
            <p:spPr>
              <a:xfrm>
                <a:off x="1321" y="4871"/>
                <a:ext cx="33" cy="34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4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4">
                    <a:moveTo>
                      <a:pt x="16" y="0"/>
                    </a:moveTo>
                    <a:lnTo>
                      <a:pt x="0" y="17"/>
                    </a:lnTo>
                    <a:lnTo>
                      <a:pt x="16" y="34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4" name="Freeform 393" title=""/>
              <p:cNvSpPr/>
              <p:nvPr/>
            </p:nvSpPr>
            <p:spPr>
              <a:xfrm>
                <a:off x="1321" y="4871"/>
                <a:ext cx="33" cy="34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4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4">
                    <a:moveTo>
                      <a:pt x="16" y="0"/>
                    </a:moveTo>
                    <a:lnTo>
                      <a:pt x="0" y="17"/>
                    </a:lnTo>
                    <a:lnTo>
                      <a:pt x="16" y="34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5" name="Freeform 394" title=""/>
              <p:cNvSpPr/>
              <p:nvPr/>
            </p:nvSpPr>
            <p:spPr>
              <a:xfrm>
                <a:off x="1931" y="548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6" name="Freeform 395" title=""/>
              <p:cNvSpPr/>
              <p:nvPr/>
            </p:nvSpPr>
            <p:spPr>
              <a:xfrm>
                <a:off x="1931" y="548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7" name="Freeform 396" title=""/>
              <p:cNvSpPr/>
              <p:nvPr/>
            </p:nvSpPr>
            <p:spPr>
              <a:xfrm>
                <a:off x="2538" y="609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8" name="Freeform 397" title=""/>
              <p:cNvSpPr/>
              <p:nvPr/>
            </p:nvSpPr>
            <p:spPr>
              <a:xfrm>
                <a:off x="2538" y="609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19" name="Freeform 398" title=""/>
              <p:cNvSpPr/>
              <p:nvPr/>
            </p:nvSpPr>
            <p:spPr>
              <a:xfrm>
                <a:off x="3148" y="6698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6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9"/>
                    </a:lnTo>
                    <a:lnTo>
                      <a:pt x="16" y="36"/>
                    </a:lnTo>
                    <a:lnTo>
                      <a:pt x="33" y="1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20" name="Freeform 399" title=""/>
              <p:cNvSpPr/>
              <p:nvPr/>
            </p:nvSpPr>
            <p:spPr>
              <a:xfrm>
                <a:off x="3148" y="6698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6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9"/>
                    </a:lnTo>
                    <a:lnTo>
                      <a:pt x="16" y="36"/>
                    </a:lnTo>
                    <a:lnTo>
                      <a:pt x="33" y="19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21" name="Freeform 400" title=""/>
              <p:cNvSpPr/>
              <p:nvPr/>
            </p:nvSpPr>
            <p:spPr>
              <a:xfrm>
                <a:off x="3755" y="7308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22" name="Freeform 401" title=""/>
              <p:cNvSpPr/>
              <p:nvPr/>
            </p:nvSpPr>
            <p:spPr>
              <a:xfrm>
                <a:off x="3755" y="7308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23" name="Freeform 402" title=""/>
              <p:cNvSpPr>
                <a:spLocks noEditPoints="1"/>
              </p:cNvSpPr>
              <p:nvPr/>
            </p:nvSpPr>
            <p:spPr>
              <a:xfrm>
                <a:off x="0" y="4751"/>
                <a:ext cx="2772" cy="2775"/>
              </a:xfrm>
              <a:custGeom>
                <a:cxnLst>
                  <a:cxn ang="0">
                    <a:pos x="2767" y="2775"/>
                  </a:cxn>
                  <a:cxn ang="0">
                    <a:pos x="2769" y="2772"/>
                  </a:cxn>
                  <a:cxn ang="0">
                    <a:pos x="2661" y="2699"/>
                  </a:cxn>
                  <a:cxn ang="0">
                    <a:pos x="2753" y="2756"/>
                  </a:cxn>
                  <a:cxn ang="0">
                    <a:pos x="2571" y="2574"/>
                  </a:cxn>
                  <a:cxn ang="0">
                    <a:pos x="2628" y="2666"/>
                  </a:cxn>
                  <a:cxn ang="0">
                    <a:pos x="2571" y="2574"/>
                  </a:cxn>
                  <a:cxn ang="0">
                    <a:pos x="2143" y="2179"/>
                  </a:cxn>
                  <a:cxn ang="0">
                    <a:pos x="2554" y="2557"/>
                  </a:cxn>
                  <a:cxn ang="0">
                    <a:pos x="2070" y="2073"/>
                  </a:cxn>
                  <a:cxn ang="0">
                    <a:pos x="2127" y="2163"/>
                  </a:cxn>
                  <a:cxn ang="0">
                    <a:pos x="2070" y="2073"/>
                  </a:cxn>
                  <a:cxn ang="0">
                    <a:pos x="1945" y="1981"/>
                  </a:cxn>
                  <a:cxn ang="0">
                    <a:pos x="2037" y="2040"/>
                  </a:cxn>
                  <a:cxn ang="0">
                    <a:pos x="1552" y="1553"/>
                  </a:cxn>
                  <a:cxn ang="0">
                    <a:pos x="1928" y="1964"/>
                  </a:cxn>
                  <a:cxn ang="0">
                    <a:pos x="1552" y="1553"/>
                  </a:cxn>
                  <a:cxn ang="0">
                    <a:pos x="1444" y="1480"/>
                  </a:cxn>
                  <a:cxn ang="0">
                    <a:pos x="1536" y="1536"/>
                  </a:cxn>
                  <a:cxn ang="0">
                    <a:pos x="1354" y="1354"/>
                  </a:cxn>
                  <a:cxn ang="0">
                    <a:pos x="1411" y="1446"/>
                  </a:cxn>
                  <a:cxn ang="0">
                    <a:pos x="1354" y="1354"/>
                  </a:cxn>
                  <a:cxn ang="0">
                    <a:pos x="926" y="962"/>
                  </a:cxn>
                  <a:cxn ang="0">
                    <a:pos x="1337" y="1338"/>
                  </a:cxn>
                  <a:cxn ang="0">
                    <a:pos x="853" y="853"/>
                  </a:cxn>
                  <a:cxn ang="0">
                    <a:pos x="910" y="945"/>
                  </a:cxn>
                  <a:cxn ang="0">
                    <a:pos x="853" y="853"/>
                  </a:cxn>
                  <a:cxn ang="0">
                    <a:pos x="728" y="763"/>
                  </a:cxn>
                  <a:cxn ang="0">
                    <a:pos x="820" y="820"/>
                  </a:cxn>
                  <a:cxn ang="0">
                    <a:pos x="335" y="336"/>
                  </a:cxn>
                  <a:cxn ang="0">
                    <a:pos x="711" y="747"/>
                  </a:cxn>
                  <a:cxn ang="0">
                    <a:pos x="335" y="336"/>
                  </a:cxn>
                  <a:cxn ang="0">
                    <a:pos x="227" y="262"/>
                  </a:cxn>
                  <a:cxn ang="0">
                    <a:pos x="319" y="319"/>
                  </a:cxn>
                  <a:cxn ang="0">
                    <a:pos x="137" y="137"/>
                  </a:cxn>
                  <a:cxn ang="0">
                    <a:pos x="193" y="227"/>
                  </a:cxn>
                  <a:cxn ang="0">
                    <a:pos x="137" y="137"/>
                  </a:cxn>
                  <a:cxn ang="0">
                    <a:pos x="0" y="33"/>
                  </a:cxn>
                  <a:cxn ang="0">
                    <a:pos x="120" y="120"/>
                  </a:cxn>
                </a:cxnLst>
                <a:rect l="l" t="t" r="r" b="b"/>
                <a:pathLst>
                  <a:path w="2772" h="2775">
                    <a:moveTo>
                      <a:pt x="2769" y="2772"/>
                    </a:moveTo>
                    <a:lnTo>
                      <a:pt x="2767" y="2775"/>
                    </a:lnTo>
                    <a:lnTo>
                      <a:pt x="2772" y="2775"/>
                    </a:lnTo>
                    <a:lnTo>
                      <a:pt x="2769" y="2772"/>
                    </a:lnTo>
                    <a:close/>
                    <a:moveTo>
                      <a:pt x="2680" y="2683"/>
                    </a:moveTo>
                    <a:lnTo>
                      <a:pt x="2661" y="2699"/>
                    </a:lnTo>
                    <a:lnTo>
                      <a:pt x="2736" y="2772"/>
                    </a:lnTo>
                    <a:lnTo>
                      <a:pt x="2753" y="2756"/>
                    </a:lnTo>
                    <a:lnTo>
                      <a:pt x="2680" y="2683"/>
                    </a:lnTo>
                    <a:close/>
                    <a:moveTo>
                      <a:pt x="2571" y="2574"/>
                    </a:moveTo>
                    <a:lnTo>
                      <a:pt x="2554" y="2590"/>
                    </a:lnTo>
                    <a:lnTo>
                      <a:pt x="2628" y="2666"/>
                    </a:lnTo>
                    <a:lnTo>
                      <a:pt x="2644" y="2647"/>
                    </a:lnTo>
                    <a:lnTo>
                      <a:pt x="2571" y="2574"/>
                    </a:lnTo>
                    <a:close/>
                    <a:moveTo>
                      <a:pt x="2160" y="2163"/>
                    </a:moveTo>
                    <a:lnTo>
                      <a:pt x="2143" y="2179"/>
                    </a:lnTo>
                    <a:lnTo>
                      <a:pt x="2538" y="2574"/>
                    </a:lnTo>
                    <a:lnTo>
                      <a:pt x="2554" y="2557"/>
                    </a:lnTo>
                    <a:lnTo>
                      <a:pt x="2160" y="2163"/>
                    </a:lnTo>
                    <a:close/>
                    <a:moveTo>
                      <a:pt x="2070" y="2073"/>
                    </a:moveTo>
                    <a:lnTo>
                      <a:pt x="2053" y="2089"/>
                    </a:lnTo>
                    <a:lnTo>
                      <a:pt x="2127" y="2163"/>
                    </a:lnTo>
                    <a:lnTo>
                      <a:pt x="2143" y="2146"/>
                    </a:lnTo>
                    <a:lnTo>
                      <a:pt x="2070" y="2073"/>
                    </a:lnTo>
                    <a:close/>
                    <a:moveTo>
                      <a:pt x="1964" y="1964"/>
                    </a:moveTo>
                    <a:lnTo>
                      <a:pt x="1945" y="1981"/>
                    </a:lnTo>
                    <a:lnTo>
                      <a:pt x="2020" y="2056"/>
                    </a:lnTo>
                    <a:lnTo>
                      <a:pt x="2037" y="2040"/>
                    </a:lnTo>
                    <a:lnTo>
                      <a:pt x="1964" y="1964"/>
                    </a:lnTo>
                    <a:close/>
                    <a:moveTo>
                      <a:pt x="1552" y="1553"/>
                    </a:moveTo>
                    <a:lnTo>
                      <a:pt x="1536" y="1569"/>
                    </a:lnTo>
                    <a:lnTo>
                      <a:pt x="1928" y="1964"/>
                    </a:lnTo>
                    <a:lnTo>
                      <a:pt x="1945" y="1947"/>
                    </a:lnTo>
                    <a:lnTo>
                      <a:pt x="1552" y="1553"/>
                    </a:lnTo>
                    <a:close/>
                    <a:moveTo>
                      <a:pt x="1463" y="1463"/>
                    </a:moveTo>
                    <a:lnTo>
                      <a:pt x="1444" y="1480"/>
                    </a:lnTo>
                    <a:lnTo>
                      <a:pt x="1519" y="1553"/>
                    </a:lnTo>
                    <a:lnTo>
                      <a:pt x="1536" y="1536"/>
                    </a:lnTo>
                    <a:lnTo>
                      <a:pt x="1463" y="1463"/>
                    </a:lnTo>
                    <a:close/>
                    <a:moveTo>
                      <a:pt x="1354" y="1354"/>
                    </a:moveTo>
                    <a:lnTo>
                      <a:pt x="1337" y="1373"/>
                    </a:lnTo>
                    <a:lnTo>
                      <a:pt x="1411" y="1446"/>
                    </a:lnTo>
                    <a:lnTo>
                      <a:pt x="1427" y="1430"/>
                    </a:lnTo>
                    <a:lnTo>
                      <a:pt x="1354" y="1354"/>
                    </a:lnTo>
                    <a:close/>
                    <a:moveTo>
                      <a:pt x="943" y="945"/>
                    </a:moveTo>
                    <a:lnTo>
                      <a:pt x="926" y="962"/>
                    </a:lnTo>
                    <a:lnTo>
                      <a:pt x="1321" y="1354"/>
                    </a:lnTo>
                    <a:lnTo>
                      <a:pt x="1337" y="1338"/>
                    </a:lnTo>
                    <a:lnTo>
                      <a:pt x="943" y="945"/>
                    </a:lnTo>
                    <a:close/>
                    <a:moveTo>
                      <a:pt x="853" y="853"/>
                    </a:moveTo>
                    <a:lnTo>
                      <a:pt x="836" y="870"/>
                    </a:lnTo>
                    <a:lnTo>
                      <a:pt x="910" y="945"/>
                    </a:lnTo>
                    <a:lnTo>
                      <a:pt x="926" y="926"/>
                    </a:lnTo>
                    <a:lnTo>
                      <a:pt x="853" y="853"/>
                    </a:lnTo>
                    <a:close/>
                    <a:moveTo>
                      <a:pt x="746" y="747"/>
                    </a:moveTo>
                    <a:lnTo>
                      <a:pt x="728" y="763"/>
                    </a:lnTo>
                    <a:lnTo>
                      <a:pt x="803" y="837"/>
                    </a:lnTo>
                    <a:lnTo>
                      <a:pt x="820" y="820"/>
                    </a:lnTo>
                    <a:lnTo>
                      <a:pt x="746" y="747"/>
                    </a:lnTo>
                    <a:close/>
                    <a:moveTo>
                      <a:pt x="335" y="336"/>
                    </a:moveTo>
                    <a:lnTo>
                      <a:pt x="319" y="352"/>
                    </a:lnTo>
                    <a:lnTo>
                      <a:pt x="711" y="747"/>
                    </a:lnTo>
                    <a:lnTo>
                      <a:pt x="728" y="730"/>
                    </a:lnTo>
                    <a:lnTo>
                      <a:pt x="335" y="336"/>
                    </a:lnTo>
                    <a:close/>
                    <a:moveTo>
                      <a:pt x="245" y="246"/>
                    </a:moveTo>
                    <a:lnTo>
                      <a:pt x="227" y="262"/>
                    </a:lnTo>
                    <a:lnTo>
                      <a:pt x="302" y="336"/>
                    </a:lnTo>
                    <a:lnTo>
                      <a:pt x="319" y="319"/>
                    </a:lnTo>
                    <a:lnTo>
                      <a:pt x="245" y="246"/>
                    </a:lnTo>
                    <a:close/>
                    <a:moveTo>
                      <a:pt x="137" y="137"/>
                    </a:moveTo>
                    <a:lnTo>
                      <a:pt x="120" y="154"/>
                    </a:lnTo>
                    <a:lnTo>
                      <a:pt x="193" y="227"/>
                    </a:lnTo>
                    <a:lnTo>
                      <a:pt x="210" y="210"/>
                    </a:lnTo>
                    <a:lnTo>
                      <a:pt x="137" y="137"/>
                    </a:lnTo>
                    <a:close/>
                    <a:moveTo>
                      <a:pt x="0" y="0"/>
                    </a:moveTo>
                    <a:lnTo>
                      <a:pt x="0" y="33"/>
                    </a:lnTo>
                    <a:lnTo>
                      <a:pt x="104" y="137"/>
                    </a:lnTo>
                    <a:lnTo>
                      <a:pt x="120" y="1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24" name="Freeform 403" title=""/>
              <p:cNvSpPr>
                <a:spLocks noEditPoints="1"/>
              </p:cNvSpPr>
              <p:nvPr/>
            </p:nvSpPr>
            <p:spPr>
              <a:xfrm>
                <a:off x="0" y="4751"/>
                <a:ext cx="2772" cy="2775"/>
              </a:xfrm>
              <a:custGeom>
                <a:cxnLst>
                  <a:cxn ang="0">
                    <a:pos x="2767" y="2775"/>
                  </a:cxn>
                  <a:cxn ang="0">
                    <a:pos x="2769" y="2772"/>
                  </a:cxn>
                  <a:cxn ang="0">
                    <a:pos x="2661" y="2699"/>
                  </a:cxn>
                  <a:cxn ang="0">
                    <a:pos x="2753" y="2756"/>
                  </a:cxn>
                  <a:cxn ang="0">
                    <a:pos x="2571" y="2574"/>
                  </a:cxn>
                  <a:cxn ang="0">
                    <a:pos x="2628" y="2666"/>
                  </a:cxn>
                  <a:cxn ang="0">
                    <a:pos x="2571" y="2574"/>
                  </a:cxn>
                  <a:cxn ang="0">
                    <a:pos x="2143" y="2179"/>
                  </a:cxn>
                  <a:cxn ang="0">
                    <a:pos x="2554" y="2557"/>
                  </a:cxn>
                  <a:cxn ang="0">
                    <a:pos x="2070" y="2073"/>
                  </a:cxn>
                  <a:cxn ang="0">
                    <a:pos x="2127" y="2163"/>
                  </a:cxn>
                  <a:cxn ang="0">
                    <a:pos x="2070" y="2073"/>
                  </a:cxn>
                  <a:cxn ang="0">
                    <a:pos x="1945" y="1981"/>
                  </a:cxn>
                  <a:cxn ang="0">
                    <a:pos x="2037" y="2040"/>
                  </a:cxn>
                  <a:cxn ang="0">
                    <a:pos x="1552" y="1553"/>
                  </a:cxn>
                  <a:cxn ang="0">
                    <a:pos x="1928" y="1964"/>
                  </a:cxn>
                  <a:cxn ang="0">
                    <a:pos x="1552" y="1553"/>
                  </a:cxn>
                  <a:cxn ang="0">
                    <a:pos x="1444" y="1480"/>
                  </a:cxn>
                  <a:cxn ang="0">
                    <a:pos x="1536" y="1536"/>
                  </a:cxn>
                  <a:cxn ang="0">
                    <a:pos x="1354" y="1354"/>
                  </a:cxn>
                  <a:cxn ang="0">
                    <a:pos x="1411" y="1446"/>
                  </a:cxn>
                  <a:cxn ang="0">
                    <a:pos x="1354" y="1354"/>
                  </a:cxn>
                  <a:cxn ang="0">
                    <a:pos x="926" y="962"/>
                  </a:cxn>
                  <a:cxn ang="0">
                    <a:pos x="1337" y="1338"/>
                  </a:cxn>
                  <a:cxn ang="0">
                    <a:pos x="853" y="853"/>
                  </a:cxn>
                  <a:cxn ang="0">
                    <a:pos x="910" y="945"/>
                  </a:cxn>
                  <a:cxn ang="0">
                    <a:pos x="853" y="853"/>
                  </a:cxn>
                  <a:cxn ang="0">
                    <a:pos x="728" y="763"/>
                  </a:cxn>
                  <a:cxn ang="0">
                    <a:pos x="820" y="820"/>
                  </a:cxn>
                  <a:cxn ang="0">
                    <a:pos x="335" y="336"/>
                  </a:cxn>
                  <a:cxn ang="0">
                    <a:pos x="711" y="747"/>
                  </a:cxn>
                  <a:cxn ang="0">
                    <a:pos x="335" y="336"/>
                  </a:cxn>
                  <a:cxn ang="0">
                    <a:pos x="227" y="262"/>
                  </a:cxn>
                  <a:cxn ang="0">
                    <a:pos x="319" y="319"/>
                  </a:cxn>
                  <a:cxn ang="0">
                    <a:pos x="137" y="137"/>
                  </a:cxn>
                  <a:cxn ang="0">
                    <a:pos x="193" y="227"/>
                  </a:cxn>
                  <a:cxn ang="0">
                    <a:pos x="137" y="137"/>
                  </a:cxn>
                  <a:cxn ang="0">
                    <a:pos x="0" y="33"/>
                  </a:cxn>
                  <a:cxn ang="0">
                    <a:pos x="120" y="120"/>
                  </a:cxn>
                </a:cxnLst>
                <a:rect l="l" t="t" r="r" b="b"/>
                <a:pathLst>
                  <a:path w="2772" h="2775">
                    <a:moveTo>
                      <a:pt x="2769" y="2772"/>
                    </a:moveTo>
                    <a:lnTo>
                      <a:pt x="2767" y="2775"/>
                    </a:lnTo>
                    <a:lnTo>
                      <a:pt x="2772" y="2775"/>
                    </a:lnTo>
                    <a:lnTo>
                      <a:pt x="2769" y="2772"/>
                    </a:lnTo>
                    <a:moveTo>
                      <a:pt x="2680" y="2683"/>
                    </a:moveTo>
                    <a:lnTo>
                      <a:pt x="2661" y="2699"/>
                    </a:lnTo>
                    <a:lnTo>
                      <a:pt x="2736" y="2772"/>
                    </a:lnTo>
                    <a:lnTo>
                      <a:pt x="2753" y="2756"/>
                    </a:lnTo>
                    <a:lnTo>
                      <a:pt x="2680" y="2683"/>
                    </a:lnTo>
                    <a:moveTo>
                      <a:pt x="2571" y="2574"/>
                    </a:moveTo>
                    <a:lnTo>
                      <a:pt x="2554" y="2590"/>
                    </a:lnTo>
                    <a:lnTo>
                      <a:pt x="2628" y="2666"/>
                    </a:lnTo>
                    <a:lnTo>
                      <a:pt x="2644" y="2647"/>
                    </a:lnTo>
                    <a:lnTo>
                      <a:pt x="2571" y="2574"/>
                    </a:lnTo>
                    <a:moveTo>
                      <a:pt x="2160" y="2163"/>
                    </a:moveTo>
                    <a:lnTo>
                      <a:pt x="2143" y="2179"/>
                    </a:lnTo>
                    <a:lnTo>
                      <a:pt x="2538" y="2574"/>
                    </a:lnTo>
                    <a:lnTo>
                      <a:pt x="2554" y="2557"/>
                    </a:lnTo>
                    <a:lnTo>
                      <a:pt x="2160" y="2163"/>
                    </a:lnTo>
                    <a:moveTo>
                      <a:pt x="2070" y="2073"/>
                    </a:moveTo>
                    <a:lnTo>
                      <a:pt x="2053" y="2089"/>
                    </a:lnTo>
                    <a:lnTo>
                      <a:pt x="2127" y="2163"/>
                    </a:lnTo>
                    <a:lnTo>
                      <a:pt x="2143" y="2146"/>
                    </a:lnTo>
                    <a:lnTo>
                      <a:pt x="2070" y="2073"/>
                    </a:lnTo>
                    <a:moveTo>
                      <a:pt x="1964" y="1964"/>
                    </a:moveTo>
                    <a:lnTo>
                      <a:pt x="1945" y="1981"/>
                    </a:lnTo>
                    <a:lnTo>
                      <a:pt x="2020" y="2056"/>
                    </a:lnTo>
                    <a:lnTo>
                      <a:pt x="2037" y="2040"/>
                    </a:lnTo>
                    <a:lnTo>
                      <a:pt x="1964" y="1964"/>
                    </a:lnTo>
                    <a:moveTo>
                      <a:pt x="1552" y="1553"/>
                    </a:moveTo>
                    <a:lnTo>
                      <a:pt x="1536" y="1569"/>
                    </a:lnTo>
                    <a:lnTo>
                      <a:pt x="1928" y="1964"/>
                    </a:lnTo>
                    <a:lnTo>
                      <a:pt x="1945" y="1947"/>
                    </a:lnTo>
                    <a:lnTo>
                      <a:pt x="1552" y="1553"/>
                    </a:lnTo>
                    <a:moveTo>
                      <a:pt x="1463" y="1463"/>
                    </a:moveTo>
                    <a:lnTo>
                      <a:pt x="1444" y="1480"/>
                    </a:lnTo>
                    <a:lnTo>
                      <a:pt x="1519" y="1553"/>
                    </a:lnTo>
                    <a:lnTo>
                      <a:pt x="1536" y="1536"/>
                    </a:lnTo>
                    <a:lnTo>
                      <a:pt x="1463" y="1463"/>
                    </a:lnTo>
                    <a:moveTo>
                      <a:pt x="1354" y="1354"/>
                    </a:moveTo>
                    <a:lnTo>
                      <a:pt x="1337" y="1373"/>
                    </a:lnTo>
                    <a:lnTo>
                      <a:pt x="1411" y="1446"/>
                    </a:lnTo>
                    <a:lnTo>
                      <a:pt x="1427" y="1430"/>
                    </a:lnTo>
                    <a:lnTo>
                      <a:pt x="1354" y="1354"/>
                    </a:lnTo>
                    <a:moveTo>
                      <a:pt x="943" y="945"/>
                    </a:moveTo>
                    <a:lnTo>
                      <a:pt x="926" y="962"/>
                    </a:lnTo>
                    <a:lnTo>
                      <a:pt x="1321" y="1354"/>
                    </a:lnTo>
                    <a:lnTo>
                      <a:pt x="1337" y="1338"/>
                    </a:lnTo>
                    <a:lnTo>
                      <a:pt x="943" y="945"/>
                    </a:lnTo>
                    <a:moveTo>
                      <a:pt x="853" y="853"/>
                    </a:moveTo>
                    <a:lnTo>
                      <a:pt x="836" y="870"/>
                    </a:lnTo>
                    <a:lnTo>
                      <a:pt x="910" y="945"/>
                    </a:lnTo>
                    <a:lnTo>
                      <a:pt x="926" y="926"/>
                    </a:lnTo>
                    <a:lnTo>
                      <a:pt x="853" y="853"/>
                    </a:lnTo>
                    <a:moveTo>
                      <a:pt x="746" y="747"/>
                    </a:moveTo>
                    <a:lnTo>
                      <a:pt x="728" y="763"/>
                    </a:lnTo>
                    <a:lnTo>
                      <a:pt x="803" y="837"/>
                    </a:lnTo>
                    <a:lnTo>
                      <a:pt x="820" y="820"/>
                    </a:lnTo>
                    <a:lnTo>
                      <a:pt x="746" y="747"/>
                    </a:lnTo>
                    <a:moveTo>
                      <a:pt x="335" y="336"/>
                    </a:moveTo>
                    <a:lnTo>
                      <a:pt x="319" y="352"/>
                    </a:lnTo>
                    <a:lnTo>
                      <a:pt x="711" y="747"/>
                    </a:lnTo>
                    <a:lnTo>
                      <a:pt x="728" y="730"/>
                    </a:lnTo>
                    <a:lnTo>
                      <a:pt x="335" y="336"/>
                    </a:lnTo>
                    <a:moveTo>
                      <a:pt x="245" y="246"/>
                    </a:moveTo>
                    <a:lnTo>
                      <a:pt x="227" y="262"/>
                    </a:lnTo>
                    <a:lnTo>
                      <a:pt x="302" y="336"/>
                    </a:lnTo>
                    <a:lnTo>
                      <a:pt x="319" y="319"/>
                    </a:lnTo>
                    <a:lnTo>
                      <a:pt x="245" y="246"/>
                    </a:lnTo>
                    <a:moveTo>
                      <a:pt x="137" y="137"/>
                    </a:moveTo>
                    <a:lnTo>
                      <a:pt x="120" y="154"/>
                    </a:lnTo>
                    <a:lnTo>
                      <a:pt x="193" y="227"/>
                    </a:lnTo>
                    <a:lnTo>
                      <a:pt x="210" y="210"/>
                    </a:lnTo>
                    <a:lnTo>
                      <a:pt x="137" y="137"/>
                    </a:lnTo>
                    <a:moveTo>
                      <a:pt x="0" y="0"/>
                    </a:moveTo>
                    <a:lnTo>
                      <a:pt x="0" y="33"/>
                    </a:lnTo>
                    <a:lnTo>
                      <a:pt x="104" y="137"/>
                    </a:lnTo>
                    <a:lnTo>
                      <a:pt x="120" y="12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25" name="Freeform 404" title=""/>
              <p:cNvSpPr/>
              <p:nvPr/>
            </p:nvSpPr>
            <p:spPr>
              <a:xfrm>
                <a:off x="193" y="4961"/>
                <a:ext cx="52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2"/>
                  </a:cxn>
                  <a:cxn ang="0">
                    <a:pos x="52" y="36"/>
                  </a:cxn>
                  <a:cxn ang="0">
                    <a:pos x="17" y="0"/>
                  </a:cxn>
                </a:cxnLst>
                <a:rect l="l" t="t" r="r" b="b"/>
                <a:pathLst>
                  <a:path w="52" h="52">
                    <a:moveTo>
                      <a:pt x="17" y="0"/>
                    </a:moveTo>
                    <a:lnTo>
                      <a:pt x="0" y="17"/>
                    </a:lnTo>
                    <a:lnTo>
                      <a:pt x="34" y="52"/>
                    </a:lnTo>
                    <a:lnTo>
                      <a:pt x="52" y="3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26" name="Freeform 405" title=""/>
              <p:cNvSpPr/>
              <p:nvPr/>
            </p:nvSpPr>
            <p:spPr>
              <a:xfrm>
                <a:off x="193" y="4961"/>
                <a:ext cx="52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2"/>
                  </a:cxn>
                  <a:cxn ang="0">
                    <a:pos x="52" y="36"/>
                  </a:cxn>
                  <a:cxn ang="0">
                    <a:pos x="17" y="0"/>
                  </a:cxn>
                </a:cxnLst>
                <a:rect l="l" t="t" r="r" b="b"/>
                <a:pathLst>
                  <a:path w="52" h="52">
                    <a:moveTo>
                      <a:pt x="17" y="0"/>
                    </a:moveTo>
                    <a:lnTo>
                      <a:pt x="0" y="17"/>
                    </a:lnTo>
                    <a:lnTo>
                      <a:pt x="34" y="52"/>
                    </a:lnTo>
                    <a:lnTo>
                      <a:pt x="52" y="3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  <p:grpSp>
          <p:nvGrpSpPr>
            <p:cNvPr id="1427" name="Group 607" title=""/>
            <p:cNvGrpSpPr/>
            <p:nvPr/>
          </p:nvGrpSpPr>
          <p:grpSpPr>
            <a:xfrm>
              <a:off x="0" y="0"/>
              <a:ext cx="8756650" cy="12495213"/>
              <a:chExt cx="5516" cy="7871"/>
            </a:xfrm>
          </p:grpSpPr>
          <p:sp>
            <p:nvSpPr>
              <p:cNvPr id="1428" name="Freeform 407" title=""/>
              <p:cNvSpPr/>
              <p:nvPr/>
            </p:nvSpPr>
            <p:spPr>
              <a:xfrm>
                <a:off x="803" y="591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29" name="Freeform 408" title=""/>
              <p:cNvSpPr/>
              <p:nvPr/>
            </p:nvSpPr>
            <p:spPr>
              <a:xfrm>
                <a:off x="803" y="591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0" name="Freeform 409" title=""/>
              <p:cNvSpPr/>
              <p:nvPr/>
            </p:nvSpPr>
            <p:spPr>
              <a:xfrm>
                <a:off x="1411" y="6526"/>
                <a:ext cx="52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2" y="33"/>
                  </a:cxn>
                  <a:cxn ang="0">
                    <a:pos x="16" y="0"/>
                  </a:cxn>
                </a:cxnLst>
                <a:rect l="l" t="t" r="r" b="b"/>
                <a:pathLst>
                  <a:path w="52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2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1" name="Freeform 410" title=""/>
              <p:cNvSpPr/>
              <p:nvPr/>
            </p:nvSpPr>
            <p:spPr>
              <a:xfrm>
                <a:off x="1411" y="6526"/>
                <a:ext cx="52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2" y="33"/>
                  </a:cxn>
                  <a:cxn ang="0">
                    <a:pos x="16" y="0"/>
                  </a:cxn>
                </a:cxnLst>
                <a:rect l="l" t="t" r="r" b="b"/>
                <a:pathLst>
                  <a:path w="52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2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2" name="Freeform 411" title=""/>
              <p:cNvSpPr/>
              <p:nvPr/>
            </p:nvSpPr>
            <p:spPr>
              <a:xfrm>
                <a:off x="2020" y="7136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3" name="Freeform 412" title=""/>
              <p:cNvSpPr/>
              <p:nvPr/>
            </p:nvSpPr>
            <p:spPr>
              <a:xfrm>
                <a:off x="2020" y="7136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4" name="Freeform 413" title=""/>
              <p:cNvSpPr/>
              <p:nvPr/>
            </p:nvSpPr>
            <p:spPr>
              <a:xfrm>
                <a:off x="2628" y="7743"/>
                <a:ext cx="52" cy="52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52" y="36"/>
                  </a:cxn>
                  <a:cxn ang="0">
                    <a:pos x="16" y="0"/>
                  </a:cxn>
                </a:cxnLst>
                <a:rect l="l" t="t" r="r" b="b"/>
                <a:pathLst>
                  <a:path w="52" h="52">
                    <a:moveTo>
                      <a:pt x="16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52" y="3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5" name="Freeform 414" title=""/>
              <p:cNvSpPr/>
              <p:nvPr/>
            </p:nvSpPr>
            <p:spPr>
              <a:xfrm>
                <a:off x="2628" y="7743"/>
                <a:ext cx="52" cy="52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52" y="36"/>
                  </a:cxn>
                  <a:cxn ang="0">
                    <a:pos x="16" y="0"/>
                  </a:cxn>
                </a:cxnLst>
                <a:rect l="l" t="t" r="r" b="b"/>
                <a:pathLst>
                  <a:path w="52" h="52">
                    <a:moveTo>
                      <a:pt x="16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52" y="3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6" name="Freeform 415" title=""/>
              <p:cNvSpPr/>
              <p:nvPr/>
            </p:nvSpPr>
            <p:spPr>
              <a:xfrm>
                <a:off x="302" y="541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7" name="Freeform 416" title=""/>
              <p:cNvSpPr/>
              <p:nvPr/>
            </p:nvSpPr>
            <p:spPr>
              <a:xfrm>
                <a:off x="302" y="541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8" name="Freeform 417" title=""/>
              <p:cNvSpPr/>
              <p:nvPr/>
            </p:nvSpPr>
            <p:spPr>
              <a:xfrm>
                <a:off x="910" y="6022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6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9"/>
                    </a:lnTo>
                    <a:lnTo>
                      <a:pt x="16" y="36"/>
                    </a:lnTo>
                    <a:lnTo>
                      <a:pt x="33" y="1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39" name="Freeform 418" title=""/>
              <p:cNvSpPr/>
              <p:nvPr/>
            </p:nvSpPr>
            <p:spPr>
              <a:xfrm>
                <a:off x="910" y="6022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6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9"/>
                    </a:lnTo>
                    <a:lnTo>
                      <a:pt x="16" y="36"/>
                    </a:lnTo>
                    <a:lnTo>
                      <a:pt x="33" y="19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0" name="Freeform 419" title=""/>
              <p:cNvSpPr/>
              <p:nvPr/>
            </p:nvSpPr>
            <p:spPr>
              <a:xfrm>
                <a:off x="1519" y="6632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1" name="Freeform 420" title=""/>
              <p:cNvSpPr/>
              <p:nvPr/>
            </p:nvSpPr>
            <p:spPr>
              <a:xfrm>
                <a:off x="1519" y="6632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2" name="Freeform 421" title=""/>
              <p:cNvSpPr/>
              <p:nvPr/>
            </p:nvSpPr>
            <p:spPr>
              <a:xfrm>
                <a:off x="2127" y="724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3" name="Freeform 422" title=""/>
              <p:cNvSpPr/>
              <p:nvPr/>
            </p:nvSpPr>
            <p:spPr>
              <a:xfrm>
                <a:off x="2127" y="724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4" name="Freeform 423" title=""/>
              <p:cNvSpPr/>
              <p:nvPr/>
            </p:nvSpPr>
            <p:spPr>
              <a:xfrm>
                <a:off x="2736" y="7852"/>
                <a:ext cx="33" cy="1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0" y="19"/>
                  </a:cxn>
                  <a:cxn ang="0">
                    <a:pos x="31" y="19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19">
                    <a:moveTo>
                      <a:pt x="17" y="0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1" y="19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5" name="Freeform 424" title=""/>
              <p:cNvSpPr/>
              <p:nvPr/>
            </p:nvSpPr>
            <p:spPr>
              <a:xfrm>
                <a:off x="2736" y="7852"/>
                <a:ext cx="33" cy="1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0" y="19"/>
                  </a:cxn>
                  <a:cxn ang="0">
                    <a:pos x="31" y="19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19">
                    <a:moveTo>
                      <a:pt x="17" y="0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1" y="19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6" name="Freeform 425" title=""/>
              <p:cNvSpPr/>
              <p:nvPr/>
            </p:nvSpPr>
            <p:spPr>
              <a:xfrm>
                <a:off x="104" y="5216"/>
                <a:ext cx="33" cy="34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4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4">
                    <a:moveTo>
                      <a:pt x="16" y="0"/>
                    </a:moveTo>
                    <a:lnTo>
                      <a:pt x="0" y="17"/>
                    </a:lnTo>
                    <a:lnTo>
                      <a:pt x="16" y="34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7" name="Freeform 426" title=""/>
              <p:cNvSpPr/>
              <p:nvPr/>
            </p:nvSpPr>
            <p:spPr>
              <a:xfrm>
                <a:off x="104" y="5216"/>
                <a:ext cx="33" cy="34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4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4">
                    <a:moveTo>
                      <a:pt x="16" y="0"/>
                    </a:moveTo>
                    <a:lnTo>
                      <a:pt x="0" y="17"/>
                    </a:lnTo>
                    <a:lnTo>
                      <a:pt x="16" y="34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8" name="Freeform 427" title=""/>
              <p:cNvSpPr/>
              <p:nvPr/>
            </p:nvSpPr>
            <p:spPr>
              <a:xfrm>
                <a:off x="711" y="5826"/>
                <a:ext cx="35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5" y="17"/>
                  </a:cxn>
                  <a:cxn ang="0">
                    <a:pos x="17" y="0"/>
                  </a:cxn>
                </a:cxnLst>
                <a:rect l="l" t="t" r="r" b="b"/>
                <a:pathLst>
                  <a:path w="35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5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49" name="Freeform 428" title=""/>
              <p:cNvSpPr/>
              <p:nvPr/>
            </p:nvSpPr>
            <p:spPr>
              <a:xfrm>
                <a:off x="711" y="5826"/>
                <a:ext cx="35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5" y="17"/>
                  </a:cxn>
                  <a:cxn ang="0">
                    <a:pos x="17" y="0"/>
                  </a:cxn>
                </a:cxnLst>
                <a:rect l="l" t="t" r="r" b="b"/>
                <a:pathLst>
                  <a:path w="35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5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0" name="Freeform 429" title=""/>
              <p:cNvSpPr/>
              <p:nvPr/>
            </p:nvSpPr>
            <p:spPr>
              <a:xfrm>
                <a:off x="1321" y="6434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5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6"/>
                    </a:lnTo>
                    <a:lnTo>
                      <a:pt x="16" y="35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1" name="Freeform 430" title=""/>
              <p:cNvSpPr/>
              <p:nvPr/>
            </p:nvSpPr>
            <p:spPr>
              <a:xfrm>
                <a:off x="1321" y="6434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5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6"/>
                    </a:lnTo>
                    <a:lnTo>
                      <a:pt x="16" y="35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2" name="Freeform 431" title=""/>
              <p:cNvSpPr/>
              <p:nvPr/>
            </p:nvSpPr>
            <p:spPr>
              <a:xfrm>
                <a:off x="1928" y="7043"/>
                <a:ext cx="36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6" y="17"/>
                  </a:cxn>
                  <a:cxn ang="0">
                    <a:pos x="17" y="0"/>
                  </a:cxn>
                </a:cxnLst>
                <a:rect l="l" t="t" r="r" b="b"/>
                <a:pathLst>
                  <a:path w="36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6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3" name="Freeform 432" title=""/>
              <p:cNvSpPr/>
              <p:nvPr/>
            </p:nvSpPr>
            <p:spPr>
              <a:xfrm>
                <a:off x="1928" y="7043"/>
                <a:ext cx="36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6" y="17"/>
                  </a:cxn>
                  <a:cxn ang="0">
                    <a:pos x="17" y="0"/>
                  </a:cxn>
                </a:cxnLst>
                <a:rect l="l" t="t" r="r" b="b"/>
                <a:pathLst>
                  <a:path w="36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6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4" name="Freeform 433" title=""/>
              <p:cNvSpPr/>
              <p:nvPr/>
            </p:nvSpPr>
            <p:spPr>
              <a:xfrm>
                <a:off x="2538" y="765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5" name="Freeform 434" title=""/>
              <p:cNvSpPr/>
              <p:nvPr/>
            </p:nvSpPr>
            <p:spPr>
              <a:xfrm>
                <a:off x="2538" y="765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6" name="Freeform 435" title=""/>
              <p:cNvSpPr>
                <a:spLocks noEditPoints="1"/>
              </p:cNvSpPr>
              <p:nvPr/>
            </p:nvSpPr>
            <p:spPr>
              <a:xfrm>
                <a:off x="0" y="6316"/>
                <a:ext cx="1555" cy="1555"/>
              </a:xfrm>
              <a:custGeom>
                <a:cxnLst>
                  <a:cxn ang="0">
                    <a:pos x="1550" y="1552"/>
                  </a:cxn>
                  <a:cxn ang="0">
                    <a:pos x="1548" y="1555"/>
                  </a:cxn>
                  <a:cxn ang="0">
                    <a:pos x="1555" y="1555"/>
                  </a:cxn>
                  <a:cxn ang="0">
                    <a:pos x="1550" y="1552"/>
                  </a:cxn>
                  <a:cxn ang="0">
                    <a:pos x="1460" y="1460"/>
                  </a:cxn>
                  <a:cxn ang="0">
                    <a:pos x="1444" y="1477"/>
                  </a:cxn>
                  <a:cxn ang="0">
                    <a:pos x="1517" y="1552"/>
                  </a:cxn>
                  <a:cxn ang="0">
                    <a:pos x="1533" y="1536"/>
                  </a:cxn>
                  <a:cxn ang="0">
                    <a:pos x="1460" y="1460"/>
                  </a:cxn>
                  <a:cxn ang="0">
                    <a:pos x="1354" y="1354"/>
                  </a:cxn>
                  <a:cxn ang="0">
                    <a:pos x="1337" y="1370"/>
                  </a:cxn>
                  <a:cxn ang="0">
                    <a:pos x="1411" y="1444"/>
                  </a:cxn>
                  <a:cxn ang="0">
                    <a:pos x="1427" y="1427"/>
                  </a:cxn>
                  <a:cxn ang="0">
                    <a:pos x="1354" y="1354"/>
                  </a:cxn>
                  <a:cxn ang="0">
                    <a:pos x="943" y="943"/>
                  </a:cxn>
                  <a:cxn ang="0">
                    <a:pos x="926" y="959"/>
                  </a:cxn>
                  <a:cxn ang="0">
                    <a:pos x="1321" y="1354"/>
                  </a:cxn>
                  <a:cxn ang="0">
                    <a:pos x="1337" y="1337"/>
                  </a:cxn>
                  <a:cxn ang="0">
                    <a:pos x="943" y="943"/>
                  </a:cxn>
                  <a:cxn ang="0">
                    <a:pos x="853" y="853"/>
                  </a:cxn>
                  <a:cxn ang="0">
                    <a:pos x="836" y="869"/>
                  </a:cxn>
                  <a:cxn ang="0">
                    <a:pos x="910" y="943"/>
                  </a:cxn>
                  <a:cxn ang="0">
                    <a:pos x="926" y="926"/>
                  </a:cxn>
                  <a:cxn ang="0">
                    <a:pos x="853" y="853"/>
                  </a:cxn>
                  <a:cxn ang="0">
                    <a:pos x="744" y="744"/>
                  </a:cxn>
                  <a:cxn ang="0">
                    <a:pos x="728" y="761"/>
                  </a:cxn>
                  <a:cxn ang="0">
                    <a:pos x="803" y="834"/>
                  </a:cxn>
                  <a:cxn ang="0">
                    <a:pos x="820" y="817"/>
                  </a:cxn>
                  <a:cxn ang="0">
                    <a:pos x="744" y="744"/>
                  </a:cxn>
                  <a:cxn ang="0">
                    <a:pos x="333" y="333"/>
                  </a:cxn>
                  <a:cxn ang="0">
                    <a:pos x="316" y="349"/>
                  </a:cxn>
                  <a:cxn ang="0">
                    <a:pos x="711" y="744"/>
                  </a:cxn>
                  <a:cxn ang="0">
                    <a:pos x="728" y="727"/>
                  </a:cxn>
                  <a:cxn ang="0">
                    <a:pos x="333" y="333"/>
                  </a:cxn>
                  <a:cxn ang="0">
                    <a:pos x="243" y="243"/>
                  </a:cxn>
                  <a:cxn ang="0">
                    <a:pos x="227" y="260"/>
                  </a:cxn>
                  <a:cxn ang="0">
                    <a:pos x="300" y="333"/>
                  </a:cxn>
                  <a:cxn ang="0">
                    <a:pos x="316" y="316"/>
                  </a:cxn>
                  <a:cxn ang="0">
                    <a:pos x="243" y="243"/>
                  </a:cxn>
                  <a:cxn ang="0">
                    <a:pos x="137" y="134"/>
                  </a:cxn>
                  <a:cxn ang="0">
                    <a:pos x="120" y="151"/>
                  </a:cxn>
                  <a:cxn ang="0">
                    <a:pos x="193" y="226"/>
                  </a:cxn>
                  <a:cxn ang="0">
                    <a:pos x="210" y="210"/>
                  </a:cxn>
                  <a:cxn ang="0">
                    <a:pos x="137" y="134"/>
                  </a:cxn>
                  <a:cxn ang="0">
                    <a:pos x="0" y="0"/>
                  </a:cxn>
                  <a:cxn ang="0">
                    <a:pos x="0" y="33"/>
                  </a:cxn>
                  <a:cxn ang="0">
                    <a:pos x="104" y="134"/>
                  </a:cxn>
                  <a:cxn ang="0">
                    <a:pos x="120" y="118"/>
                  </a:cxn>
                  <a:cxn ang="0">
                    <a:pos x="0" y="0"/>
                  </a:cxn>
                </a:cxnLst>
                <a:rect l="l" t="t" r="r" b="b"/>
                <a:pathLst>
                  <a:path w="1555" h="1555">
                    <a:moveTo>
                      <a:pt x="1550" y="1552"/>
                    </a:moveTo>
                    <a:lnTo>
                      <a:pt x="1548" y="1555"/>
                    </a:lnTo>
                    <a:lnTo>
                      <a:pt x="1555" y="1555"/>
                    </a:lnTo>
                    <a:lnTo>
                      <a:pt x="1550" y="1552"/>
                    </a:lnTo>
                    <a:close/>
                    <a:moveTo>
                      <a:pt x="1460" y="1460"/>
                    </a:moveTo>
                    <a:lnTo>
                      <a:pt x="1444" y="1477"/>
                    </a:lnTo>
                    <a:lnTo>
                      <a:pt x="1517" y="1552"/>
                    </a:lnTo>
                    <a:lnTo>
                      <a:pt x="1533" y="1536"/>
                    </a:lnTo>
                    <a:lnTo>
                      <a:pt x="1460" y="1460"/>
                    </a:lnTo>
                    <a:close/>
                    <a:moveTo>
                      <a:pt x="1354" y="1354"/>
                    </a:moveTo>
                    <a:lnTo>
                      <a:pt x="1337" y="1370"/>
                    </a:lnTo>
                    <a:lnTo>
                      <a:pt x="1411" y="1444"/>
                    </a:lnTo>
                    <a:lnTo>
                      <a:pt x="1427" y="1427"/>
                    </a:lnTo>
                    <a:lnTo>
                      <a:pt x="1354" y="1354"/>
                    </a:lnTo>
                    <a:close/>
                    <a:moveTo>
                      <a:pt x="943" y="943"/>
                    </a:moveTo>
                    <a:lnTo>
                      <a:pt x="926" y="959"/>
                    </a:lnTo>
                    <a:lnTo>
                      <a:pt x="1321" y="1354"/>
                    </a:lnTo>
                    <a:lnTo>
                      <a:pt x="1337" y="1337"/>
                    </a:lnTo>
                    <a:lnTo>
                      <a:pt x="943" y="943"/>
                    </a:lnTo>
                    <a:close/>
                    <a:moveTo>
                      <a:pt x="853" y="853"/>
                    </a:moveTo>
                    <a:lnTo>
                      <a:pt x="836" y="869"/>
                    </a:lnTo>
                    <a:lnTo>
                      <a:pt x="910" y="943"/>
                    </a:lnTo>
                    <a:lnTo>
                      <a:pt x="926" y="926"/>
                    </a:lnTo>
                    <a:lnTo>
                      <a:pt x="853" y="853"/>
                    </a:lnTo>
                    <a:close/>
                    <a:moveTo>
                      <a:pt x="744" y="744"/>
                    </a:moveTo>
                    <a:lnTo>
                      <a:pt x="728" y="761"/>
                    </a:lnTo>
                    <a:lnTo>
                      <a:pt x="803" y="834"/>
                    </a:lnTo>
                    <a:lnTo>
                      <a:pt x="820" y="817"/>
                    </a:lnTo>
                    <a:lnTo>
                      <a:pt x="744" y="744"/>
                    </a:lnTo>
                    <a:close/>
                    <a:moveTo>
                      <a:pt x="333" y="333"/>
                    </a:moveTo>
                    <a:lnTo>
                      <a:pt x="316" y="349"/>
                    </a:lnTo>
                    <a:lnTo>
                      <a:pt x="711" y="744"/>
                    </a:lnTo>
                    <a:lnTo>
                      <a:pt x="728" y="727"/>
                    </a:lnTo>
                    <a:lnTo>
                      <a:pt x="333" y="333"/>
                    </a:lnTo>
                    <a:close/>
                    <a:moveTo>
                      <a:pt x="243" y="243"/>
                    </a:moveTo>
                    <a:lnTo>
                      <a:pt x="227" y="260"/>
                    </a:lnTo>
                    <a:lnTo>
                      <a:pt x="300" y="333"/>
                    </a:lnTo>
                    <a:lnTo>
                      <a:pt x="316" y="316"/>
                    </a:lnTo>
                    <a:lnTo>
                      <a:pt x="243" y="243"/>
                    </a:lnTo>
                    <a:close/>
                    <a:moveTo>
                      <a:pt x="137" y="134"/>
                    </a:moveTo>
                    <a:lnTo>
                      <a:pt x="120" y="151"/>
                    </a:lnTo>
                    <a:lnTo>
                      <a:pt x="193" y="226"/>
                    </a:lnTo>
                    <a:lnTo>
                      <a:pt x="210" y="210"/>
                    </a:lnTo>
                    <a:lnTo>
                      <a:pt x="137" y="134"/>
                    </a:lnTo>
                    <a:close/>
                    <a:moveTo>
                      <a:pt x="0" y="0"/>
                    </a:moveTo>
                    <a:lnTo>
                      <a:pt x="0" y="33"/>
                    </a:lnTo>
                    <a:lnTo>
                      <a:pt x="104" y="134"/>
                    </a:lnTo>
                    <a:lnTo>
                      <a:pt x="120" y="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7" name="Freeform 436" title=""/>
              <p:cNvSpPr>
                <a:spLocks noEditPoints="1"/>
              </p:cNvSpPr>
              <p:nvPr/>
            </p:nvSpPr>
            <p:spPr>
              <a:xfrm>
                <a:off x="0" y="6316"/>
                <a:ext cx="1555" cy="1555"/>
              </a:xfrm>
              <a:custGeom>
                <a:cxnLst>
                  <a:cxn ang="0">
                    <a:pos x="1550" y="1552"/>
                  </a:cxn>
                  <a:cxn ang="0">
                    <a:pos x="1548" y="1555"/>
                  </a:cxn>
                  <a:cxn ang="0">
                    <a:pos x="1555" y="1555"/>
                  </a:cxn>
                  <a:cxn ang="0">
                    <a:pos x="1550" y="1552"/>
                  </a:cxn>
                  <a:cxn ang="0">
                    <a:pos x="1460" y="1460"/>
                  </a:cxn>
                  <a:cxn ang="0">
                    <a:pos x="1444" y="1477"/>
                  </a:cxn>
                  <a:cxn ang="0">
                    <a:pos x="1517" y="1552"/>
                  </a:cxn>
                  <a:cxn ang="0">
                    <a:pos x="1533" y="1536"/>
                  </a:cxn>
                  <a:cxn ang="0">
                    <a:pos x="1460" y="1460"/>
                  </a:cxn>
                  <a:cxn ang="0">
                    <a:pos x="1354" y="1354"/>
                  </a:cxn>
                  <a:cxn ang="0">
                    <a:pos x="1337" y="1370"/>
                  </a:cxn>
                  <a:cxn ang="0">
                    <a:pos x="1411" y="1444"/>
                  </a:cxn>
                  <a:cxn ang="0">
                    <a:pos x="1427" y="1427"/>
                  </a:cxn>
                  <a:cxn ang="0">
                    <a:pos x="1354" y="1354"/>
                  </a:cxn>
                  <a:cxn ang="0">
                    <a:pos x="943" y="943"/>
                  </a:cxn>
                  <a:cxn ang="0">
                    <a:pos x="926" y="959"/>
                  </a:cxn>
                  <a:cxn ang="0">
                    <a:pos x="1321" y="1354"/>
                  </a:cxn>
                  <a:cxn ang="0">
                    <a:pos x="1337" y="1337"/>
                  </a:cxn>
                  <a:cxn ang="0">
                    <a:pos x="943" y="943"/>
                  </a:cxn>
                  <a:cxn ang="0">
                    <a:pos x="853" y="853"/>
                  </a:cxn>
                  <a:cxn ang="0">
                    <a:pos x="836" y="869"/>
                  </a:cxn>
                  <a:cxn ang="0">
                    <a:pos x="910" y="943"/>
                  </a:cxn>
                  <a:cxn ang="0">
                    <a:pos x="926" y="926"/>
                  </a:cxn>
                  <a:cxn ang="0">
                    <a:pos x="853" y="853"/>
                  </a:cxn>
                  <a:cxn ang="0">
                    <a:pos x="744" y="744"/>
                  </a:cxn>
                  <a:cxn ang="0">
                    <a:pos x="728" y="761"/>
                  </a:cxn>
                  <a:cxn ang="0">
                    <a:pos x="803" y="834"/>
                  </a:cxn>
                  <a:cxn ang="0">
                    <a:pos x="820" y="817"/>
                  </a:cxn>
                  <a:cxn ang="0">
                    <a:pos x="744" y="744"/>
                  </a:cxn>
                  <a:cxn ang="0">
                    <a:pos x="333" y="333"/>
                  </a:cxn>
                  <a:cxn ang="0">
                    <a:pos x="316" y="349"/>
                  </a:cxn>
                  <a:cxn ang="0">
                    <a:pos x="711" y="744"/>
                  </a:cxn>
                  <a:cxn ang="0">
                    <a:pos x="728" y="727"/>
                  </a:cxn>
                  <a:cxn ang="0">
                    <a:pos x="333" y="333"/>
                  </a:cxn>
                  <a:cxn ang="0">
                    <a:pos x="243" y="243"/>
                  </a:cxn>
                  <a:cxn ang="0">
                    <a:pos x="227" y="260"/>
                  </a:cxn>
                  <a:cxn ang="0">
                    <a:pos x="300" y="333"/>
                  </a:cxn>
                  <a:cxn ang="0">
                    <a:pos x="316" y="316"/>
                  </a:cxn>
                  <a:cxn ang="0">
                    <a:pos x="243" y="243"/>
                  </a:cxn>
                  <a:cxn ang="0">
                    <a:pos x="137" y="134"/>
                  </a:cxn>
                  <a:cxn ang="0">
                    <a:pos x="120" y="151"/>
                  </a:cxn>
                  <a:cxn ang="0">
                    <a:pos x="193" y="226"/>
                  </a:cxn>
                  <a:cxn ang="0">
                    <a:pos x="210" y="210"/>
                  </a:cxn>
                  <a:cxn ang="0">
                    <a:pos x="137" y="134"/>
                  </a:cxn>
                  <a:cxn ang="0">
                    <a:pos x="0" y="0"/>
                  </a:cxn>
                  <a:cxn ang="0">
                    <a:pos x="0" y="33"/>
                  </a:cxn>
                  <a:cxn ang="0">
                    <a:pos x="104" y="134"/>
                  </a:cxn>
                  <a:cxn ang="0">
                    <a:pos x="120" y="118"/>
                  </a:cxn>
                  <a:cxn ang="0">
                    <a:pos x="0" y="0"/>
                  </a:cxn>
                </a:cxnLst>
                <a:rect l="l" t="t" r="r" b="b"/>
                <a:pathLst>
                  <a:path w="1555" h="1555">
                    <a:moveTo>
                      <a:pt x="1550" y="1552"/>
                    </a:moveTo>
                    <a:lnTo>
                      <a:pt x="1548" y="1555"/>
                    </a:lnTo>
                    <a:lnTo>
                      <a:pt x="1555" y="1555"/>
                    </a:lnTo>
                    <a:lnTo>
                      <a:pt x="1550" y="1552"/>
                    </a:lnTo>
                    <a:moveTo>
                      <a:pt x="1460" y="1460"/>
                    </a:moveTo>
                    <a:lnTo>
                      <a:pt x="1444" y="1477"/>
                    </a:lnTo>
                    <a:lnTo>
                      <a:pt x="1517" y="1552"/>
                    </a:lnTo>
                    <a:lnTo>
                      <a:pt x="1533" y="1536"/>
                    </a:lnTo>
                    <a:lnTo>
                      <a:pt x="1460" y="1460"/>
                    </a:lnTo>
                    <a:moveTo>
                      <a:pt x="1354" y="1354"/>
                    </a:moveTo>
                    <a:lnTo>
                      <a:pt x="1337" y="1370"/>
                    </a:lnTo>
                    <a:lnTo>
                      <a:pt x="1411" y="1444"/>
                    </a:lnTo>
                    <a:lnTo>
                      <a:pt x="1427" y="1427"/>
                    </a:lnTo>
                    <a:lnTo>
                      <a:pt x="1354" y="1354"/>
                    </a:lnTo>
                    <a:moveTo>
                      <a:pt x="943" y="943"/>
                    </a:moveTo>
                    <a:lnTo>
                      <a:pt x="926" y="959"/>
                    </a:lnTo>
                    <a:lnTo>
                      <a:pt x="1321" y="1354"/>
                    </a:lnTo>
                    <a:lnTo>
                      <a:pt x="1337" y="1337"/>
                    </a:lnTo>
                    <a:lnTo>
                      <a:pt x="943" y="943"/>
                    </a:lnTo>
                    <a:moveTo>
                      <a:pt x="853" y="853"/>
                    </a:moveTo>
                    <a:lnTo>
                      <a:pt x="836" y="869"/>
                    </a:lnTo>
                    <a:lnTo>
                      <a:pt x="910" y="943"/>
                    </a:lnTo>
                    <a:lnTo>
                      <a:pt x="926" y="926"/>
                    </a:lnTo>
                    <a:lnTo>
                      <a:pt x="853" y="853"/>
                    </a:lnTo>
                    <a:moveTo>
                      <a:pt x="744" y="744"/>
                    </a:moveTo>
                    <a:lnTo>
                      <a:pt x="728" y="761"/>
                    </a:lnTo>
                    <a:lnTo>
                      <a:pt x="803" y="834"/>
                    </a:lnTo>
                    <a:lnTo>
                      <a:pt x="820" y="817"/>
                    </a:lnTo>
                    <a:lnTo>
                      <a:pt x="744" y="744"/>
                    </a:lnTo>
                    <a:moveTo>
                      <a:pt x="333" y="333"/>
                    </a:moveTo>
                    <a:lnTo>
                      <a:pt x="316" y="349"/>
                    </a:lnTo>
                    <a:lnTo>
                      <a:pt x="711" y="744"/>
                    </a:lnTo>
                    <a:lnTo>
                      <a:pt x="728" y="727"/>
                    </a:lnTo>
                    <a:lnTo>
                      <a:pt x="333" y="333"/>
                    </a:lnTo>
                    <a:moveTo>
                      <a:pt x="243" y="243"/>
                    </a:moveTo>
                    <a:lnTo>
                      <a:pt x="227" y="260"/>
                    </a:lnTo>
                    <a:lnTo>
                      <a:pt x="300" y="333"/>
                    </a:lnTo>
                    <a:lnTo>
                      <a:pt x="316" y="316"/>
                    </a:lnTo>
                    <a:lnTo>
                      <a:pt x="243" y="243"/>
                    </a:lnTo>
                    <a:moveTo>
                      <a:pt x="137" y="134"/>
                    </a:moveTo>
                    <a:lnTo>
                      <a:pt x="120" y="151"/>
                    </a:lnTo>
                    <a:lnTo>
                      <a:pt x="193" y="226"/>
                    </a:lnTo>
                    <a:lnTo>
                      <a:pt x="210" y="210"/>
                    </a:lnTo>
                    <a:lnTo>
                      <a:pt x="137" y="134"/>
                    </a:lnTo>
                    <a:moveTo>
                      <a:pt x="0" y="0"/>
                    </a:moveTo>
                    <a:lnTo>
                      <a:pt x="0" y="33"/>
                    </a:lnTo>
                    <a:lnTo>
                      <a:pt x="104" y="134"/>
                    </a:lnTo>
                    <a:lnTo>
                      <a:pt x="120" y="11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8" name="Freeform 437" title=""/>
              <p:cNvSpPr/>
              <p:nvPr/>
            </p:nvSpPr>
            <p:spPr>
              <a:xfrm>
                <a:off x="193" y="652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59" name="Freeform 438" title=""/>
              <p:cNvSpPr/>
              <p:nvPr/>
            </p:nvSpPr>
            <p:spPr>
              <a:xfrm>
                <a:off x="193" y="652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0" name="Freeform 439" title=""/>
              <p:cNvSpPr/>
              <p:nvPr/>
            </p:nvSpPr>
            <p:spPr>
              <a:xfrm>
                <a:off x="803" y="7133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1" name="Freeform 440" title=""/>
              <p:cNvSpPr/>
              <p:nvPr/>
            </p:nvSpPr>
            <p:spPr>
              <a:xfrm>
                <a:off x="803" y="7133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2" name="Freeform 441" title=""/>
              <p:cNvSpPr/>
              <p:nvPr/>
            </p:nvSpPr>
            <p:spPr>
              <a:xfrm>
                <a:off x="1411" y="7743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3" name="Freeform 442" title=""/>
              <p:cNvSpPr/>
              <p:nvPr/>
            </p:nvSpPr>
            <p:spPr>
              <a:xfrm>
                <a:off x="1411" y="7743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4" name="Freeform 443" title=""/>
              <p:cNvSpPr/>
              <p:nvPr/>
            </p:nvSpPr>
            <p:spPr>
              <a:xfrm>
                <a:off x="300" y="663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5" name="Freeform 444" title=""/>
              <p:cNvSpPr/>
              <p:nvPr/>
            </p:nvSpPr>
            <p:spPr>
              <a:xfrm>
                <a:off x="300" y="663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6" name="Freeform 445" title=""/>
              <p:cNvSpPr/>
              <p:nvPr/>
            </p:nvSpPr>
            <p:spPr>
              <a:xfrm>
                <a:off x="910" y="724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7" name="Freeform 446" title=""/>
              <p:cNvSpPr/>
              <p:nvPr/>
            </p:nvSpPr>
            <p:spPr>
              <a:xfrm>
                <a:off x="910" y="724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8" name="Freeform 447" title=""/>
              <p:cNvSpPr/>
              <p:nvPr/>
            </p:nvSpPr>
            <p:spPr>
              <a:xfrm>
                <a:off x="1517" y="7852"/>
                <a:ext cx="33" cy="1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2" y="19"/>
                  </a:cxn>
                  <a:cxn ang="0">
                    <a:pos x="31" y="19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19">
                    <a:moveTo>
                      <a:pt x="16" y="0"/>
                    </a:moveTo>
                    <a:lnTo>
                      <a:pt x="0" y="16"/>
                    </a:lnTo>
                    <a:lnTo>
                      <a:pt x="2" y="19"/>
                    </a:lnTo>
                    <a:lnTo>
                      <a:pt x="31" y="19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69" name="Freeform 448" title=""/>
              <p:cNvSpPr/>
              <p:nvPr/>
            </p:nvSpPr>
            <p:spPr>
              <a:xfrm>
                <a:off x="1517" y="7852"/>
                <a:ext cx="33" cy="1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2" y="19"/>
                  </a:cxn>
                  <a:cxn ang="0">
                    <a:pos x="31" y="19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19">
                    <a:moveTo>
                      <a:pt x="16" y="0"/>
                    </a:moveTo>
                    <a:lnTo>
                      <a:pt x="0" y="16"/>
                    </a:lnTo>
                    <a:lnTo>
                      <a:pt x="2" y="19"/>
                    </a:lnTo>
                    <a:lnTo>
                      <a:pt x="31" y="19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0" name="Freeform 449" title=""/>
              <p:cNvSpPr/>
              <p:nvPr/>
            </p:nvSpPr>
            <p:spPr>
              <a:xfrm>
                <a:off x="104" y="643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1" name="Freeform 450" title=""/>
              <p:cNvSpPr/>
              <p:nvPr/>
            </p:nvSpPr>
            <p:spPr>
              <a:xfrm>
                <a:off x="104" y="643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2" name="Freeform 451" title=""/>
              <p:cNvSpPr/>
              <p:nvPr/>
            </p:nvSpPr>
            <p:spPr>
              <a:xfrm>
                <a:off x="711" y="7043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3" name="Freeform 452" title=""/>
              <p:cNvSpPr/>
              <p:nvPr/>
            </p:nvSpPr>
            <p:spPr>
              <a:xfrm>
                <a:off x="711" y="7043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4" name="Freeform 453" title=""/>
              <p:cNvSpPr/>
              <p:nvPr/>
            </p:nvSpPr>
            <p:spPr>
              <a:xfrm>
                <a:off x="1321" y="765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5" name="Freeform 454" title=""/>
              <p:cNvSpPr/>
              <p:nvPr/>
            </p:nvSpPr>
            <p:spPr>
              <a:xfrm>
                <a:off x="1321" y="765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6" name="Freeform 455" title=""/>
              <p:cNvSpPr>
                <a:spLocks noEditPoints="1"/>
              </p:cNvSpPr>
              <p:nvPr/>
            </p:nvSpPr>
            <p:spPr>
              <a:xfrm>
                <a:off x="0" y="7533"/>
                <a:ext cx="338" cy="338"/>
              </a:xfrm>
              <a:custGeom>
                <a:cxnLst>
                  <a:cxn ang="0">
                    <a:pos x="333" y="333"/>
                  </a:cxn>
                  <a:cxn ang="0">
                    <a:pos x="331" y="338"/>
                  </a:cxn>
                  <a:cxn ang="0">
                    <a:pos x="338" y="338"/>
                  </a:cxn>
                  <a:cxn ang="0">
                    <a:pos x="333" y="333"/>
                  </a:cxn>
                  <a:cxn ang="0">
                    <a:pos x="243" y="243"/>
                  </a:cxn>
                  <a:cxn ang="0">
                    <a:pos x="227" y="260"/>
                  </a:cxn>
                  <a:cxn ang="0">
                    <a:pos x="300" y="333"/>
                  </a:cxn>
                  <a:cxn ang="0">
                    <a:pos x="316" y="316"/>
                  </a:cxn>
                  <a:cxn ang="0">
                    <a:pos x="243" y="243"/>
                  </a:cxn>
                  <a:cxn ang="0">
                    <a:pos x="134" y="134"/>
                  </a:cxn>
                  <a:cxn ang="0">
                    <a:pos x="118" y="153"/>
                  </a:cxn>
                  <a:cxn ang="0">
                    <a:pos x="193" y="227"/>
                  </a:cxn>
                  <a:cxn ang="0">
                    <a:pos x="210" y="210"/>
                  </a:cxn>
                  <a:cxn ang="0">
                    <a:pos x="134" y="134"/>
                  </a:cxn>
                  <a:cxn ang="0">
                    <a:pos x="0" y="0"/>
                  </a:cxn>
                  <a:cxn ang="0">
                    <a:pos x="0" y="33"/>
                  </a:cxn>
                  <a:cxn ang="0">
                    <a:pos x="101" y="134"/>
                  </a:cxn>
                  <a:cxn ang="0">
                    <a:pos x="118" y="118"/>
                  </a:cxn>
                  <a:cxn ang="0">
                    <a:pos x="0" y="0"/>
                  </a:cxn>
                </a:cxnLst>
                <a:rect l="l" t="t" r="r" b="b"/>
                <a:pathLst>
                  <a:path w="338" h="338">
                    <a:moveTo>
                      <a:pt x="333" y="333"/>
                    </a:moveTo>
                    <a:lnTo>
                      <a:pt x="331" y="338"/>
                    </a:lnTo>
                    <a:lnTo>
                      <a:pt x="338" y="338"/>
                    </a:lnTo>
                    <a:lnTo>
                      <a:pt x="333" y="333"/>
                    </a:lnTo>
                    <a:close/>
                    <a:moveTo>
                      <a:pt x="243" y="243"/>
                    </a:moveTo>
                    <a:lnTo>
                      <a:pt x="227" y="260"/>
                    </a:lnTo>
                    <a:lnTo>
                      <a:pt x="300" y="333"/>
                    </a:lnTo>
                    <a:lnTo>
                      <a:pt x="316" y="316"/>
                    </a:lnTo>
                    <a:lnTo>
                      <a:pt x="243" y="243"/>
                    </a:lnTo>
                    <a:close/>
                    <a:moveTo>
                      <a:pt x="134" y="134"/>
                    </a:moveTo>
                    <a:lnTo>
                      <a:pt x="118" y="153"/>
                    </a:lnTo>
                    <a:lnTo>
                      <a:pt x="193" y="227"/>
                    </a:lnTo>
                    <a:lnTo>
                      <a:pt x="210" y="210"/>
                    </a:lnTo>
                    <a:lnTo>
                      <a:pt x="134" y="134"/>
                    </a:lnTo>
                    <a:close/>
                    <a:moveTo>
                      <a:pt x="0" y="0"/>
                    </a:moveTo>
                    <a:lnTo>
                      <a:pt x="0" y="33"/>
                    </a:lnTo>
                    <a:lnTo>
                      <a:pt x="101" y="134"/>
                    </a:lnTo>
                    <a:lnTo>
                      <a:pt x="118" y="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7" name="Freeform 456" title=""/>
              <p:cNvSpPr>
                <a:spLocks noEditPoints="1"/>
              </p:cNvSpPr>
              <p:nvPr/>
            </p:nvSpPr>
            <p:spPr>
              <a:xfrm>
                <a:off x="0" y="7533"/>
                <a:ext cx="338" cy="338"/>
              </a:xfrm>
              <a:custGeom>
                <a:cxnLst>
                  <a:cxn ang="0">
                    <a:pos x="333" y="333"/>
                  </a:cxn>
                  <a:cxn ang="0">
                    <a:pos x="331" y="338"/>
                  </a:cxn>
                  <a:cxn ang="0">
                    <a:pos x="338" y="338"/>
                  </a:cxn>
                  <a:cxn ang="0">
                    <a:pos x="333" y="333"/>
                  </a:cxn>
                  <a:cxn ang="0">
                    <a:pos x="243" y="243"/>
                  </a:cxn>
                  <a:cxn ang="0">
                    <a:pos x="227" y="260"/>
                  </a:cxn>
                  <a:cxn ang="0">
                    <a:pos x="300" y="333"/>
                  </a:cxn>
                  <a:cxn ang="0">
                    <a:pos x="316" y="316"/>
                  </a:cxn>
                  <a:cxn ang="0">
                    <a:pos x="243" y="243"/>
                  </a:cxn>
                  <a:cxn ang="0">
                    <a:pos x="134" y="134"/>
                  </a:cxn>
                  <a:cxn ang="0">
                    <a:pos x="118" y="153"/>
                  </a:cxn>
                  <a:cxn ang="0">
                    <a:pos x="193" y="227"/>
                  </a:cxn>
                  <a:cxn ang="0">
                    <a:pos x="210" y="210"/>
                  </a:cxn>
                  <a:cxn ang="0">
                    <a:pos x="134" y="134"/>
                  </a:cxn>
                  <a:cxn ang="0">
                    <a:pos x="0" y="0"/>
                  </a:cxn>
                  <a:cxn ang="0">
                    <a:pos x="0" y="33"/>
                  </a:cxn>
                  <a:cxn ang="0">
                    <a:pos x="101" y="134"/>
                  </a:cxn>
                  <a:cxn ang="0">
                    <a:pos x="118" y="118"/>
                  </a:cxn>
                  <a:cxn ang="0">
                    <a:pos x="0" y="0"/>
                  </a:cxn>
                </a:cxnLst>
                <a:rect l="l" t="t" r="r" b="b"/>
                <a:pathLst>
                  <a:path w="338" h="338">
                    <a:moveTo>
                      <a:pt x="333" y="333"/>
                    </a:moveTo>
                    <a:lnTo>
                      <a:pt x="331" y="338"/>
                    </a:lnTo>
                    <a:lnTo>
                      <a:pt x="338" y="338"/>
                    </a:lnTo>
                    <a:lnTo>
                      <a:pt x="333" y="333"/>
                    </a:lnTo>
                    <a:moveTo>
                      <a:pt x="243" y="243"/>
                    </a:moveTo>
                    <a:lnTo>
                      <a:pt x="227" y="260"/>
                    </a:lnTo>
                    <a:lnTo>
                      <a:pt x="300" y="333"/>
                    </a:lnTo>
                    <a:lnTo>
                      <a:pt x="316" y="316"/>
                    </a:lnTo>
                    <a:lnTo>
                      <a:pt x="243" y="243"/>
                    </a:lnTo>
                    <a:moveTo>
                      <a:pt x="134" y="134"/>
                    </a:moveTo>
                    <a:lnTo>
                      <a:pt x="118" y="153"/>
                    </a:lnTo>
                    <a:lnTo>
                      <a:pt x="193" y="227"/>
                    </a:lnTo>
                    <a:lnTo>
                      <a:pt x="210" y="210"/>
                    </a:lnTo>
                    <a:lnTo>
                      <a:pt x="134" y="134"/>
                    </a:lnTo>
                    <a:moveTo>
                      <a:pt x="0" y="0"/>
                    </a:moveTo>
                    <a:lnTo>
                      <a:pt x="0" y="33"/>
                    </a:lnTo>
                    <a:lnTo>
                      <a:pt x="101" y="134"/>
                    </a:lnTo>
                    <a:lnTo>
                      <a:pt x="118" y="11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8" name="Freeform 457" title=""/>
              <p:cNvSpPr/>
              <p:nvPr/>
            </p:nvSpPr>
            <p:spPr>
              <a:xfrm>
                <a:off x="193" y="774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79" name="Freeform 458" title=""/>
              <p:cNvSpPr/>
              <p:nvPr/>
            </p:nvSpPr>
            <p:spPr>
              <a:xfrm>
                <a:off x="193" y="774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0" name="Freeform 459" title=""/>
              <p:cNvSpPr/>
              <p:nvPr/>
            </p:nvSpPr>
            <p:spPr>
              <a:xfrm>
                <a:off x="300" y="7849"/>
                <a:ext cx="33" cy="2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2" y="22"/>
                  </a:cxn>
                  <a:cxn ang="0">
                    <a:pos x="31" y="22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22">
                    <a:moveTo>
                      <a:pt x="16" y="0"/>
                    </a:moveTo>
                    <a:lnTo>
                      <a:pt x="0" y="17"/>
                    </a:lnTo>
                    <a:lnTo>
                      <a:pt x="2" y="22"/>
                    </a:lnTo>
                    <a:lnTo>
                      <a:pt x="31" y="22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1" name="Freeform 460" title=""/>
              <p:cNvSpPr/>
              <p:nvPr/>
            </p:nvSpPr>
            <p:spPr>
              <a:xfrm>
                <a:off x="300" y="7849"/>
                <a:ext cx="33" cy="2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2" y="22"/>
                  </a:cxn>
                  <a:cxn ang="0">
                    <a:pos x="31" y="22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22">
                    <a:moveTo>
                      <a:pt x="16" y="0"/>
                    </a:moveTo>
                    <a:lnTo>
                      <a:pt x="0" y="17"/>
                    </a:lnTo>
                    <a:lnTo>
                      <a:pt x="2" y="22"/>
                    </a:lnTo>
                    <a:lnTo>
                      <a:pt x="31" y="22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2" name="Freeform 461" title=""/>
              <p:cNvSpPr/>
              <p:nvPr/>
            </p:nvSpPr>
            <p:spPr>
              <a:xfrm>
                <a:off x="101" y="7651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5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6"/>
                    </a:lnTo>
                    <a:lnTo>
                      <a:pt x="17" y="35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3" name="Freeform 462" title=""/>
              <p:cNvSpPr/>
              <p:nvPr/>
            </p:nvSpPr>
            <p:spPr>
              <a:xfrm>
                <a:off x="101" y="7651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5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6"/>
                    </a:lnTo>
                    <a:lnTo>
                      <a:pt x="17" y="35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4" name="Freeform 463" title=""/>
              <p:cNvSpPr>
                <a:spLocks noEditPoints="1"/>
              </p:cNvSpPr>
              <p:nvPr/>
            </p:nvSpPr>
            <p:spPr>
              <a:xfrm>
                <a:off x="5010" y="0"/>
                <a:ext cx="380" cy="364"/>
              </a:xfrm>
              <a:custGeom>
                <a:cxnLst>
                  <a:cxn ang="0">
                    <a:pos x="307" y="274"/>
                  </a:cxn>
                  <a:cxn ang="0">
                    <a:pos x="291" y="291"/>
                  </a:cxn>
                  <a:cxn ang="0">
                    <a:pos x="364" y="364"/>
                  </a:cxn>
                  <a:cxn ang="0">
                    <a:pos x="380" y="348"/>
                  </a:cxn>
                  <a:cxn ang="0">
                    <a:pos x="307" y="274"/>
                  </a:cxn>
                  <a:cxn ang="0">
                    <a:pos x="198" y="166"/>
                  </a:cxn>
                  <a:cxn ang="0">
                    <a:pos x="182" y="182"/>
                  </a:cxn>
                  <a:cxn ang="0">
                    <a:pos x="255" y="258"/>
                  </a:cxn>
                  <a:cxn ang="0">
                    <a:pos x="274" y="241"/>
                  </a:cxn>
                  <a:cxn ang="0">
                    <a:pos x="198" y="166"/>
                  </a:cxn>
                  <a:cxn ang="0">
                    <a:pos x="33" y="0"/>
                  </a:cxn>
                  <a:cxn ang="0">
                    <a:pos x="0" y="0"/>
                  </a:cxn>
                  <a:cxn ang="0">
                    <a:pos x="165" y="166"/>
                  </a:cxn>
                  <a:cxn ang="0">
                    <a:pos x="182" y="149"/>
                  </a:cxn>
                  <a:cxn ang="0">
                    <a:pos x="33" y="0"/>
                  </a:cxn>
                </a:cxnLst>
                <a:rect l="l" t="t" r="r" b="b"/>
                <a:pathLst>
                  <a:path w="380" h="364">
                    <a:moveTo>
                      <a:pt x="307" y="274"/>
                    </a:moveTo>
                    <a:lnTo>
                      <a:pt x="291" y="291"/>
                    </a:lnTo>
                    <a:lnTo>
                      <a:pt x="364" y="364"/>
                    </a:lnTo>
                    <a:lnTo>
                      <a:pt x="380" y="348"/>
                    </a:lnTo>
                    <a:lnTo>
                      <a:pt x="307" y="274"/>
                    </a:lnTo>
                    <a:close/>
                    <a:moveTo>
                      <a:pt x="198" y="166"/>
                    </a:moveTo>
                    <a:lnTo>
                      <a:pt x="182" y="182"/>
                    </a:lnTo>
                    <a:lnTo>
                      <a:pt x="255" y="258"/>
                    </a:lnTo>
                    <a:lnTo>
                      <a:pt x="274" y="241"/>
                    </a:lnTo>
                    <a:lnTo>
                      <a:pt x="198" y="166"/>
                    </a:lnTo>
                    <a:close/>
                    <a:moveTo>
                      <a:pt x="33" y="0"/>
                    </a:moveTo>
                    <a:lnTo>
                      <a:pt x="0" y="0"/>
                    </a:lnTo>
                    <a:lnTo>
                      <a:pt x="165" y="166"/>
                    </a:lnTo>
                    <a:lnTo>
                      <a:pt x="182" y="149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5" name="Freeform 464" title=""/>
              <p:cNvSpPr>
                <a:spLocks noEditPoints="1"/>
              </p:cNvSpPr>
              <p:nvPr/>
            </p:nvSpPr>
            <p:spPr>
              <a:xfrm>
                <a:off x="5010" y="0"/>
                <a:ext cx="380" cy="364"/>
              </a:xfrm>
              <a:custGeom>
                <a:cxnLst>
                  <a:cxn ang="0">
                    <a:pos x="307" y="274"/>
                  </a:cxn>
                  <a:cxn ang="0">
                    <a:pos x="291" y="291"/>
                  </a:cxn>
                  <a:cxn ang="0">
                    <a:pos x="364" y="364"/>
                  </a:cxn>
                  <a:cxn ang="0">
                    <a:pos x="380" y="348"/>
                  </a:cxn>
                  <a:cxn ang="0">
                    <a:pos x="307" y="274"/>
                  </a:cxn>
                  <a:cxn ang="0">
                    <a:pos x="198" y="166"/>
                  </a:cxn>
                  <a:cxn ang="0">
                    <a:pos x="182" y="182"/>
                  </a:cxn>
                  <a:cxn ang="0">
                    <a:pos x="255" y="258"/>
                  </a:cxn>
                  <a:cxn ang="0">
                    <a:pos x="274" y="241"/>
                  </a:cxn>
                  <a:cxn ang="0">
                    <a:pos x="198" y="166"/>
                  </a:cxn>
                  <a:cxn ang="0">
                    <a:pos x="33" y="0"/>
                  </a:cxn>
                  <a:cxn ang="0">
                    <a:pos x="0" y="0"/>
                  </a:cxn>
                  <a:cxn ang="0">
                    <a:pos x="165" y="166"/>
                  </a:cxn>
                  <a:cxn ang="0">
                    <a:pos x="182" y="149"/>
                  </a:cxn>
                  <a:cxn ang="0">
                    <a:pos x="33" y="0"/>
                  </a:cxn>
                </a:cxnLst>
                <a:rect l="l" t="t" r="r" b="b"/>
                <a:pathLst>
                  <a:path w="380" h="364">
                    <a:moveTo>
                      <a:pt x="307" y="274"/>
                    </a:moveTo>
                    <a:lnTo>
                      <a:pt x="291" y="291"/>
                    </a:lnTo>
                    <a:lnTo>
                      <a:pt x="364" y="364"/>
                    </a:lnTo>
                    <a:lnTo>
                      <a:pt x="380" y="348"/>
                    </a:lnTo>
                    <a:lnTo>
                      <a:pt x="307" y="274"/>
                    </a:lnTo>
                    <a:moveTo>
                      <a:pt x="198" y="166"/>
                    </a:moveTo>
                    <a:lnTo>
                      <a:pt x="182" y="182"/>
                    </a:lnTo>
                    <a:lnTo>
                      <a:pt x="255" y="258"/>
                    </a:lnTo>
                    <a:lnTo>
                      <a:pt x="274" y="241"/>
                    </a:lnTo>
                    <a:lnTo>
                      <a:pt x="198" y="166"/>
                    </a:lnTo>
                    <a:moveTo>
                      <a:pt x="33" y="0"/>
                    </a:moveTo>
                    <a:lnTo>
                      <a:pt x="0" y="0"/>
                    </a:lnTo>
                    <a:lnTo>
                      <a:pt x="165" y="166"/>
                    </a:lnTo>
                    <a:lnTo>
                      <a:pt x="182" y="149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6" name="Freeform 465" title=""/>
              <p:cNvSpPr/>
              <p:nvPr/>
            </p:nvSpPr>
            <p:spPr>
              <a:xfrm>
                <a:off x="5390" y="364"/>
                <a:ext cx="126" cy="14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26" y="142"/>
                  </a:cxn>
                  <a:cxn ang="0">
                    <a:pos x="126" y="109"/>
                  </a:cxn>
                  <a:cxn ang="0">
                    <a:pos x="17" y="0"/>
                  </a:cxn>
                </a:cxnLst>
                <a:rect l="l" t="t" r="r" b="b"/>
                <a:pathLst>
                  <a:path w="126" h="142">
                    <a:moveTo>
                      <a:pt x="17" y="0"/>
                    </a:moveTo>
                    <a:lnTo>
                      <a:pt x="0" y="17"/>
                    </a:lnTo>
                    <a:lnTo>
                      <a:pt x="126" y="142"/>
                    </a:lnTo>
                    <a:lnTo>
                      <a:pt x="126" y="10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7" name="Freeform 466" title=""/>
              <p:cNvSpPr/>
              <p:nvPr/>
            </p:nvSpPr>
            <p:spPr>
              <a:xfrm>
                <a:off x="5390" y="364"/>
                <a:ext cx="126" cy="14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26" y="142"/>
                  </a:cxn>
                  <a:cxn ang="0">
                    <a:pos x="126" y="109"/>
                  </a:cxn>
                  <a:cxn ang="0">
                    <a:pos x="17" y="0"/>
                  </a:cxn>
                </a:cxnLst>
                <a:rect l="l" t="t" r="r" b="b"/>
                <a:pathLst>
                  <a:path w="126" h="142">
                    <a:moveTo>
                      <a:pt x="17" y="0"/>
                    </a:moveTo>
                    <a:lnTo>
                      <a:pt x="0" y="17"/>
                    </a:lnTo>
                    <a:lnTo>
                      <a:pt x="126" y="142"/>
                    </a:lnTo>
                    <a:lnTo>
                      <a:pt x="126" y="10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8" name="Freeform 467" title=""/>
              <p:cNvSpPr/>
              <p:nvPr/>
            </p:nvSpPr>
            <p:spPr>
              <a:xfrm>
                <a:off x="5265" y="241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36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7"/>
                    </a:lnTo>
                    <a:lnTo>
                      <a:pt x="36" y="50"/>
                    </a:lnTo>
                    <a:lnTo>
                      <a:pt x="52" y="3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89" name="Freeform 468" title=""/>
              <p:cNvSpPr/>
              <p:nvPr/>
            </p:nvSpPr>
            <p:spPr>
              <a:xfrm>
                <a:off x="5265" y="241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36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7"/>
                    </a:lnTo>
                    <a:lnTo>
                      <a:pt x="36" y="50"/>
                    </a:lnTo>
                    <a:lnTo>
                      <a:pt x="52" y="33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0" name="Freeform 469" title=""/>
              <p:cNvSpPr/>
              <p:nvPr/>
            </p:nvSpPr>
            <p:spPr>
              <a:xfrm>
                <a:off x="5374" y="348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1" name="Freeform 470" title=""/>
              <p:cNvSpPr/>
              <p:nvPr/>
            </p:nvSpPr>
            <p:spPr>
              <a:xfrm>
                <a:off x="5374" y="348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2" name="Freeform 471" title=""/>
              <p:cNvSpPr/>
              <p:nvPr/>
            </p:nvSpPr>
            <p:spPr>
              <a:xfrm>
                <a:off x="5175" y="14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3" name="Freeform 472" title=""/>
              <p:cNvSpPr/>
              <p:nvPr/>
            </p:nvSpPr>
            <p:spPr>
              <a:xfrm>
                <a:off x="5175" y="14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4" name="Freeform 473" title=""/>
              <p:cNvSpPr>
                <a:spLocks noEditPoints="1"/>
              </p:cNvSpPr>
              <p:nvPr/>
            </p:nvSpPr>
            <p:spPr>
              <a:xfrm>
                <a:off x="3793" y="0"/>
                <a:ext cx="1597" cy="1581"/>
              </a:xfrm>
              <a:custGeom>
                <a:cxnLst>
                  <a:cxn ang="0">
                    <a:pos x="1522" y="1492"/>
                  </a:cxn>
                  <a:cxn ang="0">
                    <a:pos x="1505" y="1508"/>
                  </a:cxn>
                  <a:cxn ang="0">
                    <a:pos x="1579" y="1581"/>
                  </a:cxn>
                  <a:cxn ang="0">
                    <a:pos x="1597" y="1565"/>
                  </a:cxn>
                  <a:cxn ang="0">
                    <a:pos x="1522" y="1492"/>
                  </a:cxn>
                  <a:cxn ang="0">
                    <a:pos x="1415" y="1385"/>
                  </a:cxn>
                  <a:cxn ang="0">
                    <a:pos x="1399" y="1402"/>
                  </a:cxn>
                  <a:cxn ang="0">
                    <a:pos x="1472" y="1475"/>
                  </a:cxn>
                  <a:cxn ang="0">
                    <a:pos x="1489" y="1458"/>
                  </a:cxn>
                  <a:cxn ang="0">
                    <a:pos x="1415" y="1385"/>
                  </a:cxn>
                  <a:cxn ang="0">
                    <a:pos x="1004" y="974"/>
                  </a:cxn>
                  <a:cxn ang="0">
                    <a:pos x="988" y="990"/>
                  </a:cxn>
                  <a:cxn ang="0">
                    <a:pos x="1382" y="1385"/>
                  </a:cxn>
                  <a:cxn ang="0">
                    <a:pos x="1399" y="1366"/>
                  </a:cxn>
                  <a:cxn ang="0">
                    <a:pos x="1004" y="974"/>
                  </a:cxn>
                  <a:cxn ang="0">
                    <a:pos x="914" y="882"/>
                  </a:cxn>
                  <a:cxn ang="0">
                    <a:pos x="898" y="898"/>
                  </a:cxn>
                  <a:cxn ang="0">
                    <a:pos x="971" y="974"/>
                  </a:cxn>
                  <a:cxn ang="0">
                    <a:pos x="988" y="957"/>
                  </a:cxn>
                  <a:cxn ang="0">
                    <a:pos x="914" y="882"/>
                  </a:cxn>
                  <a:cxn ang="0">
                    <a:pos x="806" y="775"/>
                  </a:cxn>
                  <a:cxn ang="0">
                    <a:pos x="789" y="792"/>
                  </a:cxn>
                  <a:cxn ang="0">
                    <a:pos x="865" y="865"/>
                  </a:cxn>
                  <a:cxn ang="0">
                    <a:pos x="881" y="849"/>
                  </a:cxn>
                  <a:cxn ang="0">
                    <a:pos x="806" y="775"/>
                  </a:cxn>
                  <a:cxn ang="0">
                    <a:pos x="397" y="364"/>
                  </a:cxn>
                  <a:cxn ang="0">
                    <a:pos x="380" y="381"/>
                  </a:cxn>
                  <a:cxn ang="0">
                    <a:pos x="773" y="775"/>
                  </a:cxn>
                  <a:cxn ang="0">
                    <a:pos x="789" y="759"/>
                  </a:cxn>
                  <a:cxn ang="0">
                    <a:pos x="397" y="364"/>
                  </a:cxn>
                  <a:cxn ang="0">
                    <a:pos x="305" y="274"/>
                  </a:cxn>
                  <a:cxn ang="0">
                    <a:pos x="288" y="291"/>
                  </a:cxn>
                  <a:cxn ang="0">
                    <a:pos x="361" y="364"/>
                  </a:cxn>
                  <a:cxn ang="0">
                    <a:pos x="380" y="348"/>
                  </a:cxn>
                  <a:cxn ang="0">
                    <a:pos x="305" y="274"/>
                  </a:cxn>
                  <a:cxn ang="0">
                    <a:pos x="198" y="166"/>
                  </a:cxn>
                  <a:cxn ang="0">
                    <a:pos x="182" y="182"/>
                  </a:cxn>
                  <a:cxn ang="0">
                    <a:pos x="255" y="255"/>
                  </a:cxn>
                  <a:cxn ang="0">
                    <a:pos x="272" y="239"/>
                  </a:cxn>
                  <a:cxn ang="0">
                    <a:pos x="198" y="166"/>
                  </a:cxn>
                  <a:cxn ang="0">
                    <a:pos x="33" y="0"/>
                  </a:cxn>
                  <a:cxn ang="0">
                    <a:pos x="0" y="0"/>
                  </a:cxn>
                  <a:cxn ang="0">
                    <a:pos x="165" y="166"/>
                  </a:cxn>
                  <a:cxn ang="0">
                    <a:pos x="182" y="149"/>
                  </a:cxn>
                  <a:cxn ang="0">
                    <a:pos x="33" y="0"/>
                  </a:cxn>
                </a:cxnLst>
                <a:rect l="l" t="t" r="r" b="b"/>
                <a:pathLst>
                  <a:path w="1597" h="1581">
                    <a:moveTo>
                      <a:pt x="1522" y="1492"/>
                    </a:moveTo>
                    <a:lnTo>
                      <a:pt x="1505" y="1508"/>
                    </a:lnTo>
                    <a:lnTo>
                      <a:pt x="1579" y="1581"/>
                    </a:lnTo>
                    <a:lnTo>
                      <a:pt x="1597" y="1565"/>
                    </a:lnTo>
                    <a:lnTo>
                      <a:pt x="1522" y="1492"/>
                    </a:lnTo>
                    <a:close/>
                    <a:moveTo>
                      <a:pt x="1415" y="1385"/>
                    </a:moveTo>
                    <a:lnTo>
                      <a:pt x="1399" y="1402"/>
                    </a:lnTo>
                    <a:lnTo>
                      <a:pt x="1472" y="1475"/>
                    </a:lnTo>
                    <a:lnTo>
                      <a:pt x="1489" y="1458"/>
                    </a:lnTo>
                    <a:lnTo>
                      <a:pt x="1415" y="1385"/>
                    </a:lnTo>
                    <a:close/>
                    <a:moveTo>
                      <a:pt x="1004" y="974"/>
                    </a:moveTo>
                    <a:lnTo>
                      <a:pt x="988" y="990"/>
                    </a:lnTo>
                    <a:lnTo>
                      <a:pt x="1382" y="1385"/>
                    </a:lnTo>
                    <a:lnTo>
                      <a:pt x="1399" y="1366"/>
                    </a:lnTo>
                    <a:lnTo>
                      <a:pt x="1004" y="974"/>
                    </a:lnTo>
                    <a:close/>
                    <a:moveTo>
                      <a:pt x="914" y="882"/>
                    </a:moveTo>
                    <a:lnTo>
                      <a:pt x="898" y="898"/>
                    </a:lnTo>
                    <a:lnTo>
                      <a:pt x="971" y="974"/>
                    </a:lnTo>
                    <a:lnTo>
                      <a:pt x="988" y="957"/>
                    </a:lnTo>
                    <a:lnTo>
                      <a:pt x="914" y="882"/>
                    </a:lnTo>
                    <a:close/>
                    <a:moveTo>
                      <a:pt x="806" y="775"/>
                    </a:moveTo>
                    <a:lnTo>
                      <a:pt x="789" y="792"/>
                    </a:lnTo>
                    <a:lnTo>
                      <a:pt x="865" y="865"/>
                    </a:lnTo>
                    <a:lnTo>
                      <a:pt x="881" y="849"/>
                    </a:lnTo>
                    <a:lnTo>
                      <a:pt x="806" y="775"/>
                    </a:lnTo>
                    <a:close/>
                    <a:moveTo>
                      <a:pt x="397" y="364"/>
                    </a:moveTo>
                    <a:lnTo>
                      <a:pt x="380" y="381"/>
                    </a:lnTo>
                    <a:lnTo>
                      <a:pt x="773" y="775"/>
                    </a:lnTo>
                    <a:lnTo>
                      <a:pt x="789" y="759"/>
                    </a:lnTo>
                    <a:lnTo>
                      <a:pt x="397" y="364"/>
                    </a:lnTo>
                    <a:close/>
                    <a:moveTo>
                      <a:pt x="305" y="274"/>
                    </a:moveTo>
                    <a:lnTo>
                      <a:pt x="288" y="291"/>
                    </a:lnTo>
                    <a:lnTo>
                      <a:pt x="361" y="364"/>
                    </a:lnTo>
                    <a:lnTo>
                      <a:pt x="380" y="348"/>
                    </a:lnTo>
                    <a:lnTo>
                      <a:pt x="305" y="274"/>
                    </a:lnTo>
                    <a:close/>
                    <a:moveTo>
                      <a:pt x="198" y="166"/>
                    </a:moveTo>
                    <a:lnTo>
                      <a:pt x="182" y="182"/>
                    </a:lnTo>
                    <a:lnTo>
                      <a:pt x="255" y="255"/>
                    </a:lnTo>
                    <a:lnTo>
                      <a:pt x="272" y="239"/>
                    </a:lnTo>
                    <a:lnTo>
                      <a:pt x="198" y="166"/>
                    </a:lnTo>
                    <a:close/>
                    <a:moveTo>
                      <a:pt x="33" y="0"/>
                    </a:moveTo>
                    <a:lnTo>
                      <a:pt x="0" y="0"/>
                    </a:lnTo>
                    <a:lnTo>
                      <a:pt x="165" y="166"/>
                    </a:lnTo>
                    <a:lnTo>
                      <a:pt x="182" y="149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5" name="Freeform 474" title=""/>
              <p:cNvSpPr>
                <a:spLocks noEditPoints="1"/>
              </p:cNvSpPr>
              <p:nvPr/>
            </p:nvSpPr>
            <p:spPr>
              <a:xfrm>
                <a:off x="3793" y="0"/>
                <a:ext cx="1597" cy="1581"/>
              </a:xfrm>
              <a:custGeom>
                <a:cxnLst>
                  <a:cxn ang="0">
                    <a:pos x="1522" y="1492"/>
                  </a:cxn>
                  <a:cxn ang="0">
                    <a:pos x="1505" y="1508"/>
                  </a:cxn>
                  <a:cxn ang="0">
                    <a:pos x="1579" y="1581"/>
                  </a:cxn>
                  <a:cxn ang="0">
                    <a:pos x="1597" y="1565"/>
                  </a:cxn>
                  <a:cxn ang="0">
                    <a:pos x="1522" y="1492"/>
                  </a:cxn>
                  <a:cxn ang="0">
                    <a:pos x="1415" y="1385"/>
                  </a:cxn>
                  <a:cxn ang="0">
                    <a:pos x="1399" y="1402"/>
                  </a:cxn>
                  <a:cxn ang="0">
                    <a:pos x="1472" y="1475"/>
                  </a:cxn>
                  <a:cxn ang="0">
                    <a:pos x="1489" y="1458"/>
                  </a:cxn>
                  <a:cxn ang="0">
                    <a:pos x="1415" y="1385"/>
                  </a:cxn>
                  <a:cxn ang="0">
                    <a:pos x="1004" y="974"/>
                  </a:cxn>
                  <a:cxn ang="0">
                    <a:pos x="988" y="990"/>
                  </a:cxn>
                  <a:cxn ang="0">
                    <a:pos x="1382" y="1385"/>
                  </a:cxn>
                  <a:cxn ang="0">
                    <a:pos x="1399" y="1366"/>
                  </a:cxn>
                  <a:cxn ang="0">
                    <a:pos x="1004" y="974"/>
                  </a:cxn>
                  <a:cxn ang="0">
                    <a:pos x="914" y="882"/>
                  </a:cxn>
                  <a:cxn ang="0">
                    <a:pos x="898" y="898"/>
                  </a:cxn>
                  <a:cxn ang="0">
                    <a:pos x="971" y="974"/>
                  </a:cxn>
                  <a:cxn ang="0">
                    <a:pos x="988" y="957"/>
                  </a:cxn>
                  <a:cxn ang="0">
                    <a:pos x="914" y="882"/>
                  </a:cxn>
                  <a:cxn ang="0">
                    <a:pos x="806" y="775"/>
                  </a:cxn>
                  <a:cxn ang="0">
                    <a:pos x="789" y="792"/>
                  </a:cxn>
                  <a:cxn ang="0">
                    <a:pos x="865" y="865"/>
                  </a:cxn>
                  <a:cxn ang="0">
                    <a:pos x="881" y="849"/>
                  </a:cxn>
                  <a:cxn ang="0">
                    <a:pos x="806" y="775"/>
                  </a:cxn>
                  <a:cxn ang="0">
                    <a:pos x="397" y="364"/>
                  </a:cxn>
                  <a:cxn ang="0">
                    <a:pos x="380" y="381"/>
                  </a:cxn>
                  <a:cxn ang="0">
                    <a:pos x="773" y="775"/>
                  </a:cxn>
                  <a:cxn ang="0">
                    <a:pos x="789" y="759"/>
                  </a:cxn>
                  <a:cxn ang="0">
                    <a:pos x="397" y="364"/>
                  </a:cxn>
                  <a:cxn ang="0">
                    <a:pos x="305" y="274"/>
                  </a:cxn>
                  <a:cxn ang="0">
                    <a:pos x="288" y="291"/>
                  </a:cxn>
                  <a:cxn ang="0">
                    <a:pos x="361" y="364"/>
                  </a:cxn>
                  <a:cxn ang="0">
                    <a:pos x="380" y="348"/>
                  </a:cxn>
                  <a:cxn ang="0">
                    <a:pos x="305" y="274"/>
                  </a:cxn>
                  <a:cxn ang="0">
                    <a:pos x="198" y="166"/>
                  </a:cxn>
                  <a:cxn ang="0">
                    <a:pos x="182" y="182"/>
                  </a:cxn>
                  <a:cxn ang="0">
                    <a:pos x="255" y="255"/>
                  </a:cxn>
                  <a:cxn ang="0">
                    <a:pos x="272" y="239"/>
                  </a:cxn>
                  <a:cxn ang="0">
                    <a:pos x="198" y="166"/>
                  </a:cxn>
                  <a:cxn ang="0">
                    <a:pos x="33" y="0"/>
                  </a:cxn>
                  <a:cxn ang="0">
                    <a:pos x="0" y="0"/>
                  </a:cxn>
                  <a:cxn ang="0">
                    <a:pos x="165" y="166"/>
                  </a:cxn>
                  <a:cxn ang="0">
                    <a:pos x="182" y="149"/>
                  </a:cxn>
                  <a:cxn ang="0">
                    <a:pos x="33" y="0"/>
                  </a:cxn>
                </a:cxnLst>
                <a:rect l="l" t="t" r="r" b="b"/>
                <a:pathLst>
                  <a:path w="1597" h="1581">
                    <a:moveTo>
                      <a:pt x="1522" y="1492"/>
                    </a:moveTo>
                    <a:lnTo>
                      <a:pt x="1505" y="1508"/>
                    </a:lnTo>
                    <a:lnTo>
                      <a:pt x="1579" y="1581"/>
                    </a:lnTo>
                    <a:lnTo>
                      <a:pt x="1597" y="1565"/>
                    </a:lnTo>
                    <a:lnTo>
                      <a:pt x="1522" y="1492"/>
                    </a:lnTo>
                    <a:moveTo>
                      <a:pt x="1415" y="1385"/>
                    </a:moveTo>
                    <a:lnTo>
                      <a:pt x="1399" y="1402"/>
                    </a:lnTo>
                    <a:lnTo>
                      <a:pt x="1472" y="1475"/>
                    </a:lnTo>
                    <a:lnTo>
                      <a:pt x="1489" y="1458"/>
                    </a:lnTo>
                    <a:lnTo>
                      <a:pt x="1415" y="1385"/>
                    </a:lnTo>
                    <a:moveTo>
                      <a:pt x="1004" y="974"/>
                    </a:moveTo>
                    <a:lnTo>
                      <a:pt x="988" y="990"/>
                    </a:lnTo>
                    <a:lnTo>
                      <a:pt x="1382" y="1385"/>
                    </a:lnTo>
                    <a:lnTo>
                      <a:pt x="1399" y="1366"/>
                    </a:lnTo>
                    <a:lnTo>
                      <a:pt x="1004" y="974"/>
                    </a:lnTo>
                    <a:moveTo>
                      <a:pt x="914" y="882"/>
                    </a:moveTo>
                    <a:lnTo>
                      <a:pt x="898" y="898"/>
                    </a:lnTo>
                    <a:lnTo>
                      <a:pt x="971" y="974"/>
                    </a:lnTo>
                    <a:lnTo>
                      <a:pt x="988" y="957"/>
                    </a:lnTo>
                    <a:lnTo>
                      <a:pt x="914" y="882"/>
                    </a:lnTo>
                    <a:moveTo>
                      <a:pt x="806" y="775"/>
                    </a:moveTo>
                    <a:lnTo>
                      <a:pt x="789" y="792"/>
                    </a:lnTo>
                    <a:lnTo>
                      <a:pt x="865" y="865"/>
                    </a:lnTo>
                    <a:lnTo>
                      <a:pt x="881" y="849"/>
                    </a:lnTo>
                    <a:lnTo>
                      <a:pt x="806" y="775"/>
                    </a:lnTo>
                    <a:moveTo>
                      <a:pt x="397" y="364"/>
                    </a:moveTo>
                    <a:lnTo>
                      <a:pt x="380" y="381"/>
                    </a:lnTo>
                    <a:lnTo>
                      <a:pt x="773" y="775"/>
                    </a:lnTo>
                    <a:lnTo>
                      <a:pt x="789" y="759"/>
                    </a:lnTo>
                    <a:lnTo>
                      <a:pt x="397" y="364"/>
                    </a:lnTo>
                    <a:moveTo>
                      <a:pt x="305" y="274"/>
                    </a:moveTo>
                    <a:lnTo>
                      <a:pt x="288" y="291"/>
                    </a:lnTo>
                    <a:lnTo>
                      <a:pt x="361" y="364"/>
                    </a:lnTo>
                    <a:lnTo>
                      <a:pt x="380" y="348"/>
                    </a:lnTo>
                    <a:lnTo>
                      <a:pt x="305" y="274"/>
                    </a:lnTo>
                    <a:moveTo>
                      <a:pt x="198" y="166"/>
                    </a:moveTo>
                    <a:lnTo>
                      <a:pt x="182" y="182"/>
                    </a:lnTo>
                    <a:lnTo>
                      <a:pt x="255" y="255"/>
                    </a:lnTo>
                    <a:lnTo>
                      <a:pt x="272" y="239"/>
                    </a:lnTo>
                    <a:lnTo>
                      <a:pt x="198" y="166"/>
                    </a:lnTo>
                    <a:moveTo>
                      <a:pt x="33" y="0"/>
                    </a:moveTo>
                    <a:lnTo>
                      <a:pt x="0" y="0"/>
                    </a:lnTo>
                    <a:lnTo>
                      <a:pt x="165" y="166"/>
                    </a:lnTo>
                    <a:lnTo>
                      <a:pt x="182" y="149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6" name="Freeform 475" title=""/>
              <p:cNvSpPr/>
              <p:nvPr/>
            </p:nvSpPr>
            <p:spPr>
              <a:xfrm>
                <a:off x="5390" y="1581"/>
                <a:ext cx="126" cy="145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26" y="145"/>
                  </a:cxn>
                  <a:cxn ang="0">
                    <a:pos x="126" y="111"/>
                  </a:cxn>
                  <a:cxn ang="0">
                    <a:pos x="17" y="0"/>
                  </a:cxn>
                </a:cxnLst>
                <a:rect l="l" t="t" r="r" b="b"/>
                <a:pathLst>
                  <a:path w="126" h="145">
                    <a:moveTo>
                      <a:pt x="17" y="0"/>
                    </a:moveTo>
                    <a:lnTo>
                      <a:pt x="0" y="17"/>
                    </a:lnTo>
                    <a:lnTo>
                      <a:pt x="126" y="145"/>
                    </a:lnTo>
                    <a:lnTo>
                      <a:pt x="126" y="11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7" name="Freeform 476" title=""/>
              <p:cNvSpPr/>
              <p:nvPr/>
            </p:nvSpPr>
            <p:spPr>
              <a:xfrm>
                <a:off x="5390" y="1581"/>
                <a:ext cx="126" cy="145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26" y="145"/>
                  </a:cxn>
                  <a:cxn ang="0">
                    <a:pos x="126" y="111"/>
                  </a:cxn>
                  <a:cxn ang="0">
                    <a:pos x="17" y="0"/>
                  </a:cxn>
                </a:cxnLst>
                <a:rect l="l" t="t" r="r" b="b"/>
                <a:pathLst>
                  <a:path w="126" h="145">
                    <a:moveTo>
                      <a:pt x="17" y="0"/>
                    </a:moveTo>
                    <a:lnTo>
                      <a:pt x="0" y="17"/>
                    </a:lnTo>
                    <a:lnTo>
                      <a:pt x="126" y="145"/>
                    </a:lnTo>
                    <a:lnTo>
                      <a:pt x="126" y="111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8" name="Freeform 477" title=""/>
              <p:cNvSpPr/>
              <p:nvPr/>
            </p:nvSpPr>
            <p:spPr>
              <a:xfrm>
                <a:off x="4048" y="239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50" y="35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50" y="3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499" name="Freeform 478" title=""/>
              <p:cNvSpPr/>
              <p:nvPr/>
            </p:nvSpPr>
            <p:spPr>
              <a:xfrm>
                <a:off x="4048" y="239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50" y="35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50" y="35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0" name="Freeform 479" title=""/>
              <p:cNvSpPr/>
              <p:nvPr/>
            </p:nvSpPr>
            <p:spPr>
              <a:xfrm>
                <a:off x="4658" y="849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1" name="Freeform 480" title=""/>
              <p:cNvSpPr/>
              <p:nvPr/>
            </p:nvSpPr>
            <p:spPr>
              <a:xfrm>
                <a:off x="4658" y="849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2" name="Freeform 481" title=""/>
              <p:cNvSpPr/>
              <p:nvPr/>
            </p:nvSpPr>
            <p:spPr>
              <a:xfrm>
                <a:off x="5265" y="1458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3" name="Freeform 482" title=""/>
              <p:cNvSpPr/>
              <p:nvPr/>
            </p:nvSpPr>
            <p:spPr>
              <a:xfrm>
                <a:off x="5265" y="1458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4" name="Freeform 483" title=""/>
              <p:cNvSpPr/>
              <p:nvPr/>
            </p:nvSpPr>
            <p:spPr>
              <a:xfrm>
                <a:off x="4154" y="348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6" y="16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6" y="1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5" name="Freeform 484" title=""/>
              <p:cNvSpPr/>
              <p:nvPr/>
            </p:nvSpPr>
            <p:spPr>
              <a:xfrm>
                <a:off x="4154" y="348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6" y="16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6" y="16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6" name="Freeform 485" title=""/>
              <p:cNvSpPr/>
              <p:nvPr/>
            </p:nvSpPr>
            <p:spPr>
              <a:xfrm>
                <a:off x="4764" y="95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7" name="Freeform 486" title=""/>
              <p:cNvSpPr/>
              <p:nvPr/>
            </p:nvSpPr>
            <p:spPr>
              <a:xfrm>
                <a:off x="4764" y="95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8" name="Freeform 487" title=""/>
              <p:cNvSpPr/>
              <p:nvPr/>
            </p:nvSpPr>
            <p:spPr>
              <a:xfrm>
                <a:off x="5372" y="1565"/>
                <a:ext cx="35" cy="33"/>
              </a:xfrm>
              <a:custGeom>
                <a:cxnLst>
                  <a:cxn ang="0">
                    <a:pos x="18" y="0"/>
                  </a:cxn>
                  <a:cxn ang="0">
                    <a:pos x="0" y="16"/>
                  </a:cxn>
                  <a:cxn ang="0">
                    <a:pos x="18" y="33"/>
                  </a:cxn>
                  <a:cxn ang="0">
                    <a:pos x="35" y="16"/>
                  </a:cxn>
                  <a:cxn ang="0">
                    <a:pos x="18" y="0"/>
                  </a:cxn>
                </a:cxnLst>
                <a:rect l="l" t="t" r="r" b="b"/>
                <a:pathLst>
                  <a:path w="35" h="33">
                    <a:moveTo>
                      <a:pt x="18" y="0"/>
                    </a:moveTo>
                    <a:lnTo>
                      <a:pt x="0" y="16"/>
                    </a:lnTo>
                    <a:lnTo>
                      <a:pt x="18" y="33"/>
                    </a:lnTo>
                    <a:lnTo>
                      <a:pt x="35" y="1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09" name="Freeform 488" title=""/>
              <p:cNvSpPr/>
              <p:nvPr/>
            </p:nvSpPr>
            <p:spPr>
              <a:xfrm>
                <a:off x="5372" y="1565"/>
                <a:ext cx="35" cy="33"/>
              </a:xfrm>
              <a:custGeom>
                <a:cxnLst>
                  <a:cxn ang="0">
                    <a:pos x="18" y="0"/>
                  </a:cxn>
                  <a:cxn ang="0">
                    <a:pos x="0" y="16"/>
                  </a:cxn>
                  <a:cxn ang="0">
                    <a:pos x="18" y="33"/>
                  </a:cxn>
                  <a:cxn ang="0">
                    <a:pos x="35" y="16"/>
                  </a:cxn>
                  <a:cxn ang="0">
                    <a:pos x="18" y="0"/>
                  </a:cxn>
                </a:cxnLst>
                <a:rect l="l" t="t" r="r" b="b"/>
                <a:pathLst>
                  <a:path w="35" h="33">
                    <a:moveTo>
                      <a:pt x="18" y="0"/>
                    </a:moveTo>
                    <a:lnTo>
                      <a:pt x="0" y="16"/>
                    </a:lnTo>
                    <a:lnTo>
                      <a:pt x="18" y="33"/>
                    </a:lnTo>
                    <a:lnTo>
                      <a:pt x="35" y="16"/>
                    </a:lnTo>
                    <a:lnTo>
                      <a:pt x="18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0" name="Freeform 489" title=""/>
              <p:cNvSpPr/>
              <p:nvPr/>
            </p:nvSpPr>
            <p:spPr>
              <a:xfrm>
                <a:off x="3958" y="14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1" name="Freeform 490" title=""/>
              <p:cNvSpPr/>
              <p:nvPr/>
            </p:nvSpPr>
            <p:spPr>
              <a:xfrm>
                <a:off x="3958" y="14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2" name="Freeform 491" title=""/>
              <p:cNvSpPr/>
              <p:nvPr/>
            </p:nvSpPr>
            <p:spPr>
              <a:xfrm>
                <a:off x="4566" y="75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3" name="Freeform 492" title=""/>
              <p:cNvSpPr/>
              <p:nvPr/>
            </p:nvSpPr>
            <p:spPr>
              <a:xfrm>
                <a:off x="4566" y="75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4" name="Freeform 493" title=""/>
              <p:cNvSpPr/>
              <p:nvPr/>
            </p:nvSpPr>
            <p:spPr>
              <a:xfrm>
                <a:off x="5175" y="1366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5" name="Freeform 494" title=""/>
              <p:cNvSpPr/>
              <p:nvPr/>
            </p:nvSpPr>
            <p:spPr>
              <a:xfrm>
                <a:off x="5175" y="1366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6" name="Freeform 495" title=""/>
              <p:cNvSpPr>
                <a:spLocks noEditPoints="1"/>
              </p:cNvSpPr>
              <p:nvPr/>
            </p:nvSpPr>
            <p:spPr>
              <a:xfrm>
                <a:off x="2576" y="0"/>
                <a:ext cx="2812" cy="2801"/>
              </a:xfrm>
              <a:custGeom>
                <a:cxnLst>
                  <a:cxn ang="0">
                    <a:pos x="2722" y="2725"/>
                  </a:cxn>
                  <a:cxn ang="0">
                    <a:pos x="2812" y="2784"/>
                  </a:cxn>
                  <a:cxn ang="0">
                    <a:pos x="2632" y="2602"/>
                  </a:cxn>
                  <a:cxn ang="0">
                    <a:pos x="2689" y="2692"/>
                  </a:cxn>
                  <a:cxn ang="0">
                    <a:pos x="2632" y="2602"/>
                  </a:cxn>
                  <a:cxn ang="0">
                    <a:pos x="2205" y="2208"/>
                  </a:cxn>
                  <a:cxn ang="0">
                    <a:pos x="2616" y="2586"/>
                  </a:cxn>
                  <a:cxn ang="0">
                    <a:pos x="2131" y="2101"/>
                  </a:cxn>
                  <a:cxn ang="0">
                    <a:pos x="2188" y="2191"/>
                  </a:cxn>
                  <a:cxn ang="0">
                    <a:pos x="2131" y="2101"/>
                  </a:cxn>
                  <a:cxn ang="0">
                    <a:pos x="2006" y="2009"/>
                  </a:cxn>
                  <a:cxn ang="0">
                    <a:pos x="2096" y="2066"/>
                  </a:cxn>
                  <a:cxn ang="0">
                    <a:pos x="1612" y="1581"/>
                  </a:cxn>
                  <a:cxn ang="0">
                    <a:pos x="1990" y="1993"/>
                  </a:cxn>
                  <a:cxn ang="0">
                    <a:pos x="1612" y="1581"/>
                  </a:cxn>
                  <a:cxn ang="0">
                    <a:pos x="1505" y="1508"/>
                  </a:cxn>
                  <a:cxn ang="0">
                    <a:pos x="1595" y="1565"/>
                  </a:cxn>
                  <a:cxn ang="0">
                    <a:pos x="1415" y="1383"/>
                  </a:cxn>
                  <a:cxn ang="0">
                    <a:pos x="1472" y="1475"/>
                  </a:cxn>
                  <a:cxn ang="0">
                    <a:pos x="1415" y="1383"/>
                  </a:cxn>
                  <a:cxn ang="0">
                    <a:pos x="988" y="988"/>
                  </a:cxn>
                  <a:cxn ang="0">
                    <a:pos x="1396" y="1366"/>
                  </a:cxn>
                  <a:cxn ang="0">
                    <a:pos x="914" y="882"/>
                  </a:cxn>
                  <a:cxn ang="0">
                    <a:pos x="971" y="972"/>
                  </a:cxn>
                  <a:cxn ang="0">
                    <a:pos x="914" y="882"/>
                  </a:cxn>
                  <a:cxn ang="0">
                    <a:pos x="789" y="792"/>
                  </a:cxn>
                  <a:cxn ang="0">
                    <a:pos x="879" y="849"/>
                  </a:cxn>
                  <a:cxn ang="0">
                    <a:pos x="394" y="364"/>
                  </a:cxn>
                  <a:cxn ang="0">
                    <a:pos x="773" y="773"/>
                  </a:cxn>
                  <a:cxn ang="0">
                    <a:pos x="394" y="364"/>
                  </a:cxn>
                  <a:cxn ang="0">
                    <a:pos x="288" y="289"/>
                  </a:cxn>
                  <a:cxn ang="0">
                    <a:pos x="378" y="345"/>
                  </a:cxn>
                  <a:cxn ang="0">
                    <a:pos x="198" y="166"/>
                  </a:cxn>
                  <a:cxn ang="0">
                    <a:pos x="255" y="255"/>
                  </a:cxn>
                  <a:cxn ang="0">
                    <a:pos x="198" y="166"/>
                  </a:cxn>
                  <a:cxn ang="0">
                    <a:pos x="0" y="0"/>
                  </a:cxn>
                  <a:cxn ang="0">
                    <a:pos x="179" y="149"/>
                  </a:cxn>
                </a:cxnLst>
                <a:rect l="l" t="t" r="r" b="b"/>
                <a:pathLst>
                  <a:path w="2812" h="2801">
                    <a:moveTo>
                      <a:pt x="2739" y="2709"/>
                    </a:moveTo>
                    <a:lnTo>
                      <a:pt x="2722" y="2725"/>
                    </a:lnTo>
                    <a:lnTo>
                      <a:pt x="2796" y="2801"/>
                    </a:lnTo>
                    <a:lnTo>
                      <a:pt x="2812" y="2784"/>
                    </a:lnTo>
                    <a:lnTo>
                      <a:pt x="2739" y="2709"/>
                    </a:lnTo>
                    <a:close/>
                    <a:moveTo>
                      <a:pt x="2632" y="2602"/>
                    </a:moveTo>
                    <a:lnTo>
                      <a:pt x="2614" y="2619"/>
                    </a:lnTo>
                    <a:lnTo>
                      <a:pt x="2689" y="2692"/>
                    </a:lnTo>
                    <a:lnTo>
                      <a:pt x="2706" y="2676"/>
                    </a:lnTo>
                    <a:lnTo>
                      <a:pt x="2632" y="2602"/>
                    </a:lnTo>
                    <a:close/>
                    <a:moveTo>
                      <a:pt x="2221" y="2191"/>
                    </a:moveTo>
                    <a:lnTo>
                      <a:pt x="2205" y="2208"/>
                    </a:lnTo>
                    <a:lnTo>
                      <a:pt x="2597" y="2602"/>
                    </a:lnTo>
                    <a:lnTo>
                      <a:pt x="2616" y="2586"/>
                    </a:lnTo>
                    <a:lnTo>
                      <a:pt x="2221" y="2191"/>
                    </a:lnTo>
                    <a:close/>
                    <a:moveTo>
                      <a:pt x="2131" y="2101"/>
                    </a:moveTo>
                    <a:lnTo>
                      <a:pt x="2115" y="2118"/>
                    </a:lnTo>
                    <a:lnTo>
                      <a:pt x="2188" y="2191"/>
                    </a:lnTo>
                    <a:lnTo>
                      <a:pt x="2205" y="2175"/>
                    </a:lnTo>
                    <a:lnTo>
                      <a:pt x="2131" y="2101"/>
                    </a:lnTo>
                    <a:close/>
                    <a:moveTo>
                      <a:pt x="2023" y="1993"/>
                    </a:moveTo>
                    <a:lnTo>
                      <a:pt x="2006" y="2009"/>
                    </a:lnTo>
                    <a:lnTo>
                      <a:pt x="2079" y="2085"/>
                    </a:lnTo>
                    <a:lnTo>
                      <a:pt x="2096" y="2066"/>
                    </a:lnTo>
                    <a:lnTo>
                      <a:pt x="2023" y="1993"/>
                    </a:lnTo>
                    <a:close/>
                    <a:moveTo>
                      <a:pt x="1612" y="1581"/>
                    </a:moveTo>
                    <a:lnTo>
                      <a:pt x="1595" y="1598"/>
                    </a:lnTo>
                    <a:lnTo>
                      <a:pt x="1990" y="1993"/>
                    </a:lnTo>
                    <a:lnTo>
                      <a:pt x="2006" y="1976"/>
                    </a:lnTo>
                    <a:lnTo>
                      <a:pt x="1612" y="1581"/>
                    </a:lnTo>
                    <a:close/>
                    <a:moveTo>
                      <a:pt x="1522" y="1492"/>
                    </a:moveTo>
                    <a:lnTo>
                      <a:pt x="1505" y="1508"/>
                    </a:lnTo>
                    <a:lnTo>
                      <a:pt x="1578" y="1581"/>
                    </a:lnTo>
                    <a:lnTo>
                      <a:pt x="1595" y="1565"/>
                    </a:lnTo>
                    <a:lnTo>
                      <a:pt x="1522" y="1492"/>
                    </a:lnTo>
                    <a:close/>
                    <a:moveTo>
                      <a:pt x="1415" y="1383"/>
                    </a:moveTo>
                    <a:lnTo>
                      <a:pt x="1396" y="1399"/>
                    </a:lnTo>
                    <a:lnTo>
                      <a:pt x="1472" y="1475"/>
                    </a:lnTo>
                    <a:lnTo>
                      <a:pt x="1489" y="1458"/>
                    </a:lnTo>
                    <a:lnTo>
                      <a:pt x="1415" y="1383"/>
                    </a:lnTo>
                    <a:close/>
                    <a:moveTo>
                      <a:pt x="1004" y="972"/>
                    </a:moveTo>
                    <a:lnTo>
                      <a:pt x="988" y="988"/>
                    </a:lnTo>
                    <a:lnTo>
                      <a:pt x="1380" y="1383"/>
                    </a:lnTo>
                    <a:lnTo>
                      <a:pt x="1396" y="1366"/>
                    </a:lnTo>
                    <a:lnTo>
                      <a:pt x="1004" y="972"/>
                    </a:lnTo>
                    <a:close/>
                    <a:moveTo>
                      <a:pt x="914" y="882"/>
                    </a:moveTo>
                    <a:lnTo>
                      <a:pt x="895" y="898"/>
                    </a:lnTo>
                    <a:lnTo>
                      <a:pt x="971" y="972"/>
                    </a:lnTo>
                    <a:lnTo>
                      <a:pt x="988" y="955"/>
                    </a:lnTo>
                    <a:lnTo>
                      <a:pt x="914" y="882"/>
                    </a:lnTo>
                    <a:close/>
                    <a:moveTo>
                      <a:pt x="806" y="773"/>
                    </a:moveTo>
                    <a:lnTo>
                      <a:pt x="789" y="792"/>
                    </a:lnTo>
                    <a:lnTo>
                      <a:pt x="862" y="865"/>
                    </a:lnTo>
                    <a:lnTo>
                      <a:pt x="879" y="849"/>
                    </a:lnTo>
                    <a:lnTo>
                      <a:pt x="806" y="773"/>
                    </a:lnTo>
                    <a:close/>
                    <a:moveTo>
                      <a:pt x="394" y="364"/>
                    </a:moveTo>
                    <a:lnTo>
                      <a:pt x="378" y="381"/>
                    </a:lnTo>
                    <a:lnTo>
                      <a:pt x="773" y="773"/>
                    </a:lnTo>
                    <a:lnTo>
                      <a:pt x="789" y="757"/>
                    </a:lnTo>
                    <a:lnTo>
                      <a:pt x="394" y="364"/>
                    </a:lnTo>
                    <a:close/>
                    <a:moveTo>
                      <a:pt x="305" y="272"/>
                    </a:moveTo>
                    <a:lnTo>
                      <a:pt x="288" y="289"/>
                    </a:lnTo>
                    <a:lnTo>
                      <a:pt x="361" y="364"/>
                    </a:lnTo>
                    <a:lnTo>
                      <a:pt x="378" y="345"/>
                    </a:lnTo>
                    <a:lnTo>
                      <a:pt x="305" y="272"/>
                    </a:lnTo>
                    <a:close/>
                    <a:moveTo>
                      <a:pt x="198" y="166"/>
                    </a:moveTo>
                    <a:lnTo>
                      <a:pt x="179" y="182"/>
                    </a:lnTo>
                    <a:lnTo>
                      <a:pt x="255" y="255"/>
                    </a:lnTo>
                    <a:lnTo>
                      <a:pt x="271" y="239"/>
                    </a:lnTo>
                    <a:lnTo>
                      <a:pt x="198" y="166"/>
                    </a:lnTo>
                    <a:close/>
                    <a:moveTo>
                      <a:pt x="33" y="0"/>
                    </a:moveTo>
                    <a:lnTo>
                      <a:pt x="0" y="0"/>
                    </a:lnTo>
                    <a:lnTo>
                      <a:pt x="163" y="166"/>
                    </a:lnTo>
                    <a:lnTo>
                      <a:pt x="179" y="149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7" name="Freeform 496" title=""/>
              <p:cNvSpPr>
                <a:spLocks noEditPoints="1"/>
              </p:cNvSpPr>
              <p:nvPr/>
            </p:nvSpPr>
            <p:spPr>
              <a:xfrm>
                <a:off x="2576" y="0"/>
                <a:ext cx="2812" cy="2801"/>
              </a:xfrm>
              <a:custGeom>
                <a:cxnLst>
                  <a:cxn ang="0">
                    <a:pos x="2722" y="2725"/>
                  </a:cxn>
                  <a:cxn ang="0">
                    <a:pos x="2812" y="2784"/>
                  </a:cxn>
                  <a:cxn ang="0">
                    <a:pos x="2632" y="2602"/>
                  </a:cxn>
                  <a:cxn ang="0">
                    <a:pos x="2689" y="2692"/>
                  </a:cxn>
                  <a:cxn ang="0">
                    <a:pos x="2632" y="2602"/>
                  </a:cxn>
                  <a:cxn ang="0">
                    <a:pos x="2205" y="2208"/>
                  </a:cxn>
                  <a:cxn ang="0">
                    <a:pos x="2616" y="2586"/>
                  </a:cxn>
                  <a:cxn ang="0">
                    <a:pos x="2131" y="2101"/>
                  </a:cxn>
                  <a:cxn ang="0">
                    <a:pos x="2188" y="2191"/>
                  </a:cxn>
                  <a:cxn ang="0">
                    <a:pos x="2131" y="2101"/>
                  </a:cxn>
                  <a:cxn ang="0">
                    <a:pos x="2006" y="2009"/>
                  </a:cxn>
                  <a:cxn ang="0">
                    <a:pos x="2096" y="2066"/>
                  </a:cxn>
                  <a:cxn ang="0">
                    <a:pos x="1612" y="1581"/>
                  </a:cxn>
                  <a:cxn ang="0">
                    <a:pos x="1990" y="1993"/>
                  </a:cxn>
                  <a:cxn ang="0">
                    <a:pos x="1612" y="1581"/>
                  </a:cxn>
                  <a:cxn ang="0">
                    <a:pos x="1505" y="1508"/>
                  </a:cxn>
                  <a:cxn ang="0">
                    <a:pos x="1595" y="1565"/>
                  </a:cxn>
                  <a:cxn ang="0">
                    <a:pos x="1415" y="1383"/>
                  </a:cxn>
                  <a:cxn ang="0">
                    <a:pos x="1472" y="1475"/>
                  </a:cxn>
                  <a:cxn ang="0">
                    <a:pos x="1415" y="1383"/>
                  </a:cxn>
                  <a:cxn ang="0">
                    <a:pos x="988" y="988"/>
                  </a:cxn>
                  <a:cxn ang="0">
                    <a:pos x="1396" y="1366"/>
                  </a:cxn>
                  <a:cxn ang="0">
                    <a:pos x="914" y="882"/>
                  </a:cxn>
                  <a:cxn ang="0">
                    <a:pos x="971" y="972"/>
                  </a:cxn>
                  <a:cxn ang="0">
                    <a:pos x="914" y="882"/>
                  </a:cxn>
                  <a:cxn ang="0">
                    <a:pos x="789" y="792"/>
                  </a:cxn>
                  <a:cxn ang="0">
                    <a:pos x="879" y="849"/>
                  </a:cxn>
                  <a:cxn ang="0">
                    <a:pos x="394" y="364"/>
                  </a:cxn>
                  <a:cxn ang="0">
                    <a:pos x="773" y="773"/>
                  </a:cxn>
                  <a:cxn ang="0">
                    <a:pos x="394" y="364"/>
                  </a:cxn>
                  <a:cxn ang="0">
                    <a:pos x="288" y="289"/>
                  </a:cxn>
                  <a:cxn ang="0">
                    <a:pos x="378" y="345"/>
                  </a:cxn>
                  <a:cxn ang="0">
                    <a:pos x="198" y="166"/>
                  </a:cxn>
                  <a:cxn ang="0">
                    <a:pos x="255" y="255"/>
                  </a:cxn>
                  <a:cxn ang="0">
                    <a:pos x="198" y="166"/>
                  </a:cxn>
                  <a:cxn ang="0">
                    <a:pos x="0" y="0"/>
                  </a:cxn>
                  <a:cxn ang="0">
                    <a:pos x="179" y="149"/>
                  </a:cxn>
                </a:cxnLst>
                <a:rect l="l" t="t" r="r" b="b"/>
                <a:pathLst>
                  <a:path w="2812" h="2801">
                    <a:moveTo>
                      <a:pt x="2739" y="2709"/>
                    </a:moveTo>
                    <a:lnTo>
                      <a:pt x="2722" y="2725"/>
                    </a:lnTo>
                    <a:lnTo>
                      <a:pt x="2796" y="2801"/>
                    </a:lnTo>
                    <a:lnTo>
                      <a:pt x="2812" y="2784"/>
                    </a:lnTo>
                    <a:lnTo>
                      <a:pt x="2739" y="2709"/>
                    </a:lnTo>
                    <a:moveTo>
                      <a:pt x="2632" y="2602"/>
                    </a:moveTo>
                    <a:lnTo>
                      <a:pt x="2614" y="2619"/>
                    </a:lnTo>
                    <a:lnTo>
                      <a:pt x="2689" y="2692"/>
                    </a:lnTo>
                    <a:lnTo>
                      <a:pt x="2706" y="2676"/>
                    </a:lnTo>
                    <a:lnTo>
                      <a:pt x="2632" y="2602"/>
                    </a:lnTo>
                    <a:moveTo>
                      <a:pt x="2221" y="2191"/>
                    </a:moveTo>
                    <a:lnTo>
                      <a:pt x="2205" y="2208"/>
                    </a:lnTo>
                    <a:lnTo>
                      <a:pt x="2597" y="2602"/>
                    </a:lnTo>
                    <a:lnTo>
                      <a:pt x="2616" y="2586"/>
                    </a:lnTo>
                    <a:lnTo>
                      <a:pt x="2221" y="2191"/>
                    </a:lnTo>
                    <a:moveTo>
                      <a:pt x="2131" y="2101"/>
                    </a:moveTo>
                    <a:lnTo>
                      <a:pt x="2115" y="2118"/>
                    </a:lnTo>
                    <a:lnTo>
                      <a:pt x="2188" y="2191"/>
                    </a:lnTo>
                    <a:lnTo>
                      <a:pt x="2205" y="2175"/>
                    </a:lnTo>
                    <a:lnTo>
                      <a:pt x="2131" y="2101"/>
                    </a:lnTo>
                    <a:moveTo>
                      <a:pt x="2023" y="1993"/>
                    </a:moveTo>
                    <a:lnTo>
                      <a:pt x="2006" y="2009"/>
                    </a:lnTo>
                    <a:lnTo>
                      <a:pt x="2079" y="2085"/>
                    </a:lnTo>
                    <a:lnTo>
                      <a:pt x="2096" y="2066"/>
                    </a:lnTo>
                    <a:lnTo>
                      <a:pt x="2023" y="1993"/>
                    </a:lnTo>
                    <a:moveTo>
                      <a:pt x="1612" y="1581"/>
                    </a:moveTo>
                    <a:lnTo>
                      <a:pt x="1595" y="1598"/>
                    </a:lnTo>
                    <a:lnTo>
                      <a:pt x="1990" y="1993"/>
                    </a:lnTo>
                    <a:lnTo>
                      <a:pt x="2006" y="1976"/>
                    </a:lnTo>
                    <a:lnTo>
                      <a:pt x="1612" y="1581"/>
                    </a:lnTo>
                    <a:moveTo>
                      <a:pt x="1522" y="1492"/>
                    </a:moveTo>
                    <a:lnTo>
                      <a:pt x="1505" y="1508"/>
                    </a:lnTo>
                    <a:lnTo>
                      <a:pt x="1578" y="1581"/>
                    </a:lnTo>
                    <a:lnTo>
                      <a:pt x="1595" y="1565"/>
                    </a:lnTo>
                    <a:lnTo>
                      <a:pt x="1522" y="1492"/>
                    </a:lnTo>
                    <a:moveTo>
                      <a:pt x="1415" y="1383"/>
                    </a:moveTo>
                    <a:lnTo>
                      <a:pt x="1396" y="1399"/>
                    </a:lnTo>
                    <a:lnTo>
                      <a:pt x="1472" y="1475"/>
                    </a:lnTo>
                    <a:lnTo>
                      <a:pt x="1489" y="1458"/>
                    </a:lnTo>
                    <a:lnTo>
                      <a:pt x="1415" y="1383"/>
                    </a:lnTo>
                    <a:moveTo>
                      <a:pt x="1004" y="972"/>
                    </a:moveTo>
                    <a:lnTo>
                      <a:pt x="988" y="988"/>
                    </a:lnTo>
                    <a:lnTo>
                      <a:pt x="1380" y="1383"/>
                    </a:lnTo>
                    <a:lnTo>
                      <a:pt x="1396" y="1366"/>
                    </a:lnTo>
                    <a:lnTo>
                      <a:pt x="1004" y="972"/>
                    </a:lnTo>
                    <a:moveTo>
                      <a:pt x="914" y="882"/>
                    </a:moveTo>
                    <a:lnTo>
                      <a:pt x="895" y="898"/>
                    </a:lnTo>
                    <a:lnTo>
                      <a:pt x="971" y="972"/>
                    </a:lnTo>
                    <a:lnTo>
                      <a:pt x="988" y="955"/>
                    </a:lnTo>
                    <a:lnTo>
                      <a:pt x="914" y="882"/>
                    </a:lnTo>
                    <a:moveTo>
                      <a:pt x="806" y="773"/>
                    </a:moveTo>
                    <a:lnTo>
                      <a:pt x="789" y="792"/>
                    </a:lnTo>
                    <a:lnTo>
                      <a:pt x="862" y="865"/>
                    </a:lnTo>
                    <a:lnTo>
                      <a:pt x="879" y="849"/>
                    </a:lnTo>
                    <a:lnTo>
                      <a:pt x="806" y="773"/>
                    </a:lnTo>
                    <a:moveTo>
                      <a:pt x="394" y="364"/>
                    </a:moveTo>
                    <a:lnTo>
                      <a:pt x="378" y="381"/>
                    </a:lnTo>
                    <a:lnTo>
                      <a:pt x="773" y="773"/>
                    </a:lnTo>
                    <a:lnTo>
                      <a:pt x="789" y="757"/>
                    </a:lnTo>
                    <a:lnTo>
                      <a:pt x="394" y="364"/>
                    </a:lnTo>
                    <a:moveTo>
                      <a:pt x="305" y="272"/>
                    </a:moveTo>
                    <a:lnTo>
                      <a:pt x="288" y="289"/>
                    </a:lnTo>
                    <a:lnTo>
                      <a:pt x="361" y="364"/>
                    </a:lnTo>
                    <a:lnTo>
                      <a:pt x="378" y="345"/>
                    </a:lnTo>
                    <a:lnTo>
                      <a:pt x="305" y="272"/>
                    </a:lnTo>
                    <a:moveTo>
                      <a:pt x="198" y="166"/>
                    </a:moveTo>
                    <a:lnTo>
                      <a:pt x="179" y="182"/>
                    </a:lnTo>
                    <a:lnTo>
                      <a:pt x="255" y="255"/>
                    </a:lnTo>
                    <a:lnTo>
                      <a:pt x="271" y="239"/>
                    </a:lnTo>
                    <a:lnTo>
                      <a:pt x="198" y="166"/>
                    </a:lnTo>
                    <a:moveTo>
                      <a:pt x="33" y="0"/>
                    </a:moveTo>
                    <a:lnTo>
                      <a:pt x="0" y="0"/>
                    </a:lnTo>
                    <a:lnTo>
                      <a:pt x="163" y="166"/>
                    </a:lnTo>
                    <a:lnTo>
                      <a:pt x="179" y="149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8" name="Freeform 497" title=""/>
              <p:cNvSpPr/>
              <p:nvPr/>
            </p:nvSpPr>
            <p:spPr>
              <a:xfrm>
                <a:off x="5388" y="2801"/>
                <a:ext cx="128" cy="144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28" y="144"/>
                  </a:cxn>
                  <a:cxn ang="0">
                    <a:pos x="128" y="109"/>
                  </a:cxn>
                  <a:cxn ang="0">
                    <a:pos x="17" y="0"/>
                  </a:cxn>
                </a:cxnLst>
                <a:rect l="l" t="t" r="r" b="b"/>
                <a:pathLst>
                  <a:path w="128" h="144">
                    <a:moveTo>
                      <a:pt x="17" y="0"/>
                    </a:moveTo>
                    <a:lnTo>
                      <a:pt x="0" y="16"/>
                    </a:lnTo>
                    <a:lnTo>
                      <a:pt x="128" y="144"/>
                    </a:lnTo>
                    <a:lnTo>
                      <a:pt x="128" y="10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19" name="Freeform 498" title=""/>
              <p:cNvSpPr/>
              <p:nvPr/>
            </p:nvSpPr>
            <p:spPr>
              <a:xfrm>
                <a:off x="5388" y="2801"/>
                <a:ext cx="128" cy="144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28" y="144"/>
                  </a:cxn>
                  <a:cxn ang="0">
                    <a:pos x="128" y="109"/>
                  </a:cxn>
                  <a:cxn ang="0">
                    <a:pos x="17" y="0"/>
                  </a:cxn>
                </a:cxnLst>
                <a:rect l="l" t="t" r="r" b="b"/>
                <a:pathLst>
                  <a:path w="128" h="144">
                    <a:moveTo>
                      <a:pt x="17" y="0"/>
                    </a:moveTo>
                    <a:lnTo>
                      <a:pt x="0" y="16"/>
                    </a:lnTo>
                    <a:lnTo>
                      <a:pt x="128" y="144"/>
                    </a:lnTo>
                    <a:lnTo>
                      <a:pt x="128" y="10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0" name="Freeform 499" title=""/>
              <p:cNvSpPr/>
              <p:nvPr/>
            </p:nvSpPr>
            <p:spPr>
              <a:xfrm>
                <a:off x="2831" y="239"/>
                <a:ext cx="50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6" y="0"/>
                  </a:cxn>
                </a:cxnLst>
                <a:rect l="l" t="t" r="r" b="b"/>
                <a:pathLst>
                  <a:path w="50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1" name="Freeform 500" title=""/>
              <p:cNvSpPr/>
              <p:nvPr/>
            </p:nvSpPr>
            <p:spPr>
              <a:xfrm>
                <a:off x="2831" y="239"/>
                <a:ext cx="50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6" y="0"/>
                  </a:cxn>
                </a:cxnLst>
                <a:rect l="l" t="t" r="r" b="b"/>
                <a:pathLst>
                  <a:path w="50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2" name="Freeform 501" title=""/>
              <p:cNvSpPr/>
              <p:nvPr/>
            </p:nvSpPr>
            <p:spPr>
              <a:xfrm>
                <a:off x="3438" y="849"/>
                <a:ext cx="52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2" y="33"/>
                  </a:cxn>
                  <a:cxn ang="0">
                    <a:pos x="17" y="0"/>
                  </a:cxn>
                </a:cxnLst>
                <a:rect l="l" t="t" r="r" b="b"/>
                <a:pathLst>
                  <a:path w="52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2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3" name="Freeform 502" title=""/>
              <p:cNvSpPr/>
              <p:nvPr/>
            </p:nvSpPr>
            <p:spPr>
              <a:xfrm>
                <a:off x="3438" y="849"/>
                <a:ext cx="52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2" y="33"/>
                  </a:cxn>
                  <a:cxn ang="0">
                    <a:pos x="17" y="0"/>
                  </a:cxn>
                </a:cxnLst>
                <a:rect l="l" t="t" r="r" b="b"/>
                <a:pathLst>
                  <a:path w="52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2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4" name="Freeform 503" title=""/>
              <p:cNvSpPr/>
              <p:nvPr/>
            </p:nvSpPr>
            <p:spPr>
              <a:xfrm>
                <a:off x="4048" y="1458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5" name="Freeform 504" title=""/>
              <p:cNvSpPr/>
              <p:nvPr/>
            </p:nvSpPr>
            <p:spPr>
              <a:xfrm>
                <a:off x="4048" y="1458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6" name="Freeform 505" title=""/>
              <p:cNvSpPr/>
              <p:nvPr/>
            </p:nvSpPr>
            <p:spPr>
              <a:xfrm>
                <a:off x="4655" y="2066"/>
                <a:ext cx="52" cy="52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36" y="52"/>
                  </a:cxn>
                  <a:cxn ang="0">
                    <a:pos x="52" y="35"/>
                  </a:cxn>
                  <a:cxn ang="0">
                    <a:pos x="17" y="0"/>
                  </a:cxn>
                </a:cxnLst>
                <a:rect l="l" t="t" r="r" b="b"/>
                <a:pathLst>
                  <a:path w="52" h="52">
                    <a:moveTo>
                      <a:pt x="17" y="0"/>
                    </a:moveTo>
                    <a:lnTo>
                      <a:pt x="0" y="19"/>
                    </a:lnTo>
                    <a:lnTo>
                      <a:pt x="36" y="52"/>
                    </a:lnTo>
                    <a:lnTo>
                      <a:pt x="52" y="3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7" name="Freeform 506" title=""/>
              <p:cNvSpPr/>
              <p:nvPr/>
            </p:nvSpPr>
            <p:spPr>
              <a:xfrm>
                <a:off x="4655" y="2066"/>
                <a:ext cx="52" cy="52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36" y="52"/>
                  </a:cxn>
                  <a:cxn ang="0">
                    <a:pos x="52" y="35"/>
                  </a:cxn>
                  <a:cxn ang="0">
                    <a:pos x="17" y="0"/>
                  </a:cxn>
                </a:cxnLst>
                <a:rect l="l" t="t" r="r" b="b"/>
                <a:pathLst>
                  <a:path w="52" h="52">
                    <a:moveTo>
                      <a:pt x="17" y="0"/>
                    </a:moveTo>
                    <a:lnTo>
                      <a:pt x="0" y="19"/>
                    </a:lnTo>
                    <a:lnTo>
                      <a:pt x="36" y="52"/>
                    </a:lnTo>
                    <a:lnTo>
                      <a:pt x="52" y="35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8" name="Freeform 507" title=""/>
              <p:cNvSpPr/>
              <p:nvPr/>
            </p:nvSpPr>
            <p:spPr>
              <a:xfrm>
                <a:off x="5265" y="2676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29" name="Freeform 508" title=""/>
              <p:cNvSpPr/>
              <p:nvPr/>
            </p:nvSpPr>
            <p:spPr>
              <a:xfrm>
                <a:off x="5265" y="2676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0" name="Freeform 509" title=""/>
              <p:cNvSpPr/>
              <p:nvPr/>
            </p:nvSpPr>
            <p:spPr>
              <a:xfrm>
                <a:off x="2937" y="345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1" name="Freeform 510" title=""/>
              <p:cNvSpPr/>
              <p:nvPr/>
            </p:nvSpPr>
            <p:spPr>
              <a:xfrm>
                <a:off x="2937" y="345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2" name="Freeform 511" title=""/>
              <p:cNvSpPr/>
              <p:nvPr/>
            </p:nvSpPr>
            <p:spPr>
              <a:xfrm>
                <a:off x="3547" y="95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3" name="Freeform 512" title=""/>
              <p:cNvSpPr/>
              <p:nvPr/>
            </p:nvSpPr>
            <p:spPr>
              <a:xfrm>
                <a:off x="3547" y="95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4" name="Freeform 513" title=""/>
              <p:cNvSpPr/>
              <p:nvPr/>
            </p:nvSpPr>
            <p:spPr>
              <a:xfrm>
                <a:off x="4154" y="1565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4" y="16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4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5" name="Freeform 514" title=""/>
              <p:cNvSpPr/>
              <p:nvPr/>
            </p:nvSpPr>
            <p:spPr>
              <a:xfrm>
                <a:off x="4154" y="1565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4" y="16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4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6" name="Freeform 515" title=""/>
              <p:cNvSpPr/>
              <p:nvPr/>
            </p:nvSpPr>
            <p:spPr>
              <a:xfrm>
                <a:off x="4764" y="217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7" name="Freeform 516" title=""/>
              <p:cNvSpPr/>
              <p:nvPr/>
            </p:nvSpPr>
            <p:spPr>
              <a:xfrm>
                <a:off x="4764" y="217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8" name="Freeform 517" title=""/>
              <p:cNvSpPr/>
              <p:nvPr/>
            </p:nvSpPr>
            <p:spPr>
              <a:xfrm>
                <a:off x="5372" y="278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39" name="Freeform 518" title=""/>
              <p:cNvSpPr/>
              <p:nvPr/>
            </p:nvSpPr>
            <p:spPr>
              <a:xfrm>
                <a:off x="5372" y="2784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0" name="Freeform 519" title=""/>
              <p:cNvSpPr/>
              <p:nvPr/>
            </p:nvSpPr>
            <p:spPr>
              <a:xfrm>
                <a:off x="2739" y="149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1" name="Freeform 520" title=""/>
              <p:cNvSpPr/>
              <p:nvPr/>
            </p:nvSpPr>
            <p:spPr>
              <a:xfrm>
                <a:off x="2739" y="149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2" name="Freeform 521" title=""/>
              <p:cNvSpPr/>
              <p:nvPr/>
            </p:nvSpPr>
            <p:spPr>
              <a:xfrm>
                <a:off x="3349" y="757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5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6"/>
                    </a:lnTo>
                    <a:lnTo>
                      <a:pt x="16" y="35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3" name="Freeform 522" title=""/>
              <p:cNvSpPr/>
              <p:nvPr/>
            </p:nvSpPr>
            <p:spPr>
              <a:xfrm>
                <a:off x="3349" y="757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5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6"/>
                    </a:lnTo>
                    <a:lnTo>
                      <a:pt x="16" y="35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4" name="Freeform 523" title=""/>
              <p:cNvSpPr/>
              <p:nvPr/>
            </p:nvSpPr>
            <p:spPr>
              <a:xfrm>
                <a:off x="3956" y="1366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5" name="Freeform 524" title=""/>
              <p:cNvSpPr/>
              <p:nvPr/>
            </p:nvSpPr>
            <p:spPr>
              <a:xfrm>
                <a:off x="3956" y="1366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6" name="Freeform 525" title=""/>
              <p:cNvSpPr/>
              <p:nvPr/>
            </p:nvSpPr>
            <p:spPr>
              <a:xfrm>
                <a:off x="4566" y="197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7" name="Freeform 526" title=""/>
              <p:cNvSpPr/>
              <p:nvPr/>
            </p:nvSpPr>
            <p:spPr>
              <a:xfrm>
                <a:off x="4566" y="197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8" name="Freeform 527" title=""/>
              <p:cNvSpPr/>
              <p:nvPr/>
            </p:nvSpPr>
            <p:spPr>
              <a:xfrm>
                <a:off x="5173" y="2586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5" y="16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5" y="1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49" name="Freeform 528" title=""/>
              <p:cNvSpPr/>
              <p:nvPr/>
            </p:nvSpPr>
            <p:spPr>
              <a:xfrm>
                <a:off x="5173" y="2586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5" y="16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5" y="16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0" name="Freeform 529" title=""/>
              <p:cNvSpPr>
                <a:spLocks noEditPoints="1"/>
              </p:cNvSpPr>
              <p:nvPr/>
            </p:nvSpPr>
            <p:spPr>
              <a:xfrm>
                <a:off x="1359" y="0"/>
                <a:ext cx="4029" cy="4018"/>
              </a:xfrm>
              <a:custGeom>
                <a:cxnLst>
                  <a:cxn ang="0">
                    <a:pos x="3939" y="3945"/>
                  </a:cxn>
                  <a:cxn ang="0">
                    <a:pos x="4029" y="4002"/>
                  </a:cxn>
                  <a:cxn ang="0">
                    <a:pos x="3847" y="3820"/>
                  </a:cxn>
                  <a:cxn ang="0">
                    <a:pos x="3906" y="3912"/>
                  </a:cxn>
                  <a:cxn ang="0">
                    <a:pos x="3847" y="3820"/>
                  </a:cxn>
                  <a:cxn ang="0">
                    <a:pos x="3419" y="3425"/>
                  </a:cxn>
                  <a:cxn ang="0">
                    <a:pos x="3831" y="3803"/>
                  </a:cxn>
                  <a:cxn ang="0">
                    <a:pos x="3346" y="3319"/>
                  </a:cxn>
                  <a:cxn ang="0">
                    <a:pos x="3403" y="3408"/>
                  </a:cxn>
                  <a:cxn ang="0">
                    <a:pos x="3346" y="3319"/>
                  </a:cxn>
                  <a:cxn ang="0">
                    <a:pos x="3223" y="3226"/>
                  </a:cxn>
                  <a:cxn ang="0">
                    <a:pos x="3313" y="3285"/>
                  </a:cxn>
                  <a:cxn ang="0">
                    <a:pos x="2829" y="2799"/>
                  </a:cxn>
                  <a:cxn ang="0">
                    <a:pos x="3207" y="3210"/>
                  </a:cxn>
                  <a:cxn ang="0">
                    <a:pos x="2829" y="2799"/>
                  </a:cxn>
                  <a:cxn ang="0">
                    <a:pos x="2722" y="2725"/>
                  </a:cxn>
                  <a:cxn ang="0">
                    <a:pos x="2812" y="2782"/>
                  </a:cxn>
                  <a:cxn ang="0">
                    <a:pos x="2630" y="2602"/>
                  </a:cxn>
                  <a:cxn ang="0">
                    <a:pos x="2689" y="2692"/>
                  </a:cxn>
                  <a:cxn ang="0">
                    <a:pos x="2630" y="2602"/>
                  </a:cxn>
                  <a:cxn ang="0">
                    <a:pos x="2202" y="2208"/>
                  </a:cxn>
                  <a:cxn ang="0">
                    <a:pos x="2613" y="2584"/>
                  </a:cxn>
                  <a:cxn ang="0">
                    <a:pos x="2129" y="2099"/>
                  </a:cxn>
                  <a:cxn ang="0">
                    <a:pos x="2186" y="2191"/>
                  </a:cxn>
                  <a:cxn ang="0">
                    <a:pos x="2129" y="2099"/>
                  </a:cxn>
                  <a:cxn ang="0">
                    <a:pos x="2006" y="2009"/>
                  </a:cxn>
                  <a:cxn ang="0">
                    <a:pos x="2096" y="2066"/>
                  </a:cxn>
                  <a:cxn ang="0">
                    <a:pos x="1611" y="1581"/>
                  </a:cxn>
                  <a:cxn ang="0">
                    <a:pos x="1990" y="1993"/>
                  </a:cxn>
                  <a:cxn ang="0">
                    <a:pos x="1611" y="1581"/>
                  </a:cxn>
                  <a:cxn ang="0">
                    <a:pos x="1505" y="1508"/>
                  </a:cxn>
                  <a:cxn ang="0">
                    <a:pos x="1595" y="1565"/>
                  </a:cxn>
                  <a:cxn ang="0">
                    <a:pos x="1413" y="1383"/>
                  </a:cxn>
                  <a:cxn ang="0">
                    <a:pos x="1472" y="1473"/>
                  </a:cxn>
                  <a:cxn ang="0">
                    <a:pos x="1413" y="1383"/>
                  </a:cxn>
                  <a:cxn ang="0">
                    <a:pos x="985" y="988"/>
                  </a:cxn>
                  <a:cxn ang="0">
                    <a:pos x="1396" y="1366"/>
                  </a:cxn>
                  <a:cxn ang="0">
                    <a:pos x="912" y="882"/>
                  </a:cxn>
                  <a:cxn ang="0">
                    <a:pos x="969" y="972"/>
                  </a:cxn>
                  <a:cxn ang="0">
                    <a:pos x="912" y="882"/>
                  </a:cxn>
                  <a:cxn ang="0">
                    <a:pos x="789" y="790"/>
                  </a:cxn>
                  <a:cxn ang="0">
                    <a:pos x="879" y="849"/>
                  </a:cxn>
                  <a:cxn ang="0">
                    <a:pos x="394" y="362"/>
                  </a:cxn>
                  <a:cxn ang="0">
                    <a:pos x="772" y="773"/>
                  </a:cxn>
                  <a:cxn ang="0">
                    <a:pos x="394" y="362"/>
                  </a:cxn>
                  <a:cxn ang="0">
                    <a:pos x="288" y="289"/>
                  </a:cxn>
                  <a:cxn ang="0">
                    <a:pos x="378" y="345"/>
                  </a:cxn>
                  <a:cxn ang="0">
                    <a:pos x="196" y="163"/>
                  </a:cxn>
                  <a:cxn ang="0">
                    <a:pos x="255" y="255"/>
                  </a:cxn>
                  <a:cxn ang="0">
                    <a:pos x="196" y="163"/>
                  </a:cxn>
                  <a:cxn ang="0">
                    <a:pos x="0" y="0"/>
                  </a:cxn>
                  <a:cxn ang="0">
                    <a:pos x="179" y="147"/>
                  </a:cxn>
                </a:cxnLst>
                <a:rect l="l" t="t" r="r" b="b"/>
                <a:pathLst>
                  <a:path w="4029" h="4018">
                    <a:moveTo>
                      <a:pt x="3956" y="3928"/>
                    </a:moveTo>
                    <a:lnTo>
                      <a:pt x="3939" y="3945"/>
                    </a:lnTo>
                    <a:lnTo>
                      <a:pt x="4013" y="4018"/>
                    </a:lnTo>
                    <a:lnTo>
                      <a:pt x="4029" y="4002"/>
                    </a:lnTo>
                    <a:lnTo>
                      <a:pt x="3956" y="3928"/>
                    </a:lnTo>
                    <a:close/>
                    <a:moveTo>
                      <a:pt x="3847" y="3820"/>
                    </a:moveTo>
                    <a:lnTo>
                      <a:pt x="3831" y="3836"/>
                    </a:lnTo>
                    <a:lnTo>
                      <a:pt x="3906" y="3912"/>
                    </a:lnTo>
                    <a:lnTo>
                      <a:pt x="3923" y="3893"/>
                    </a:lnTo>
                    <a:lnTo>
                      <a:pt x="3847" y="3820"/>
                    </a:lnTo>
                    <a:close/>
                    <a:moveTo>
                      <a:pt x="3438" y="3408"/>
                    </a:moveTo>
                    <a:lnTo>
                      <a:pt x="3419" y="3425"/>
                    </a:lnTo>
                    <a:lnTo>
                      <a:pt x="3814" y="3820"/>
                    </a:lnTo>
                    <a:lnTo>
                      <a:pt x="3831" y="3803"/>
                    </a:lnTo>
                    <a:lnTo>
                      <a:pt x="3438" y="3408"/>
                    </a:lnTo>
                    <a:close/>
                    <a:moveTo>
                      <a:pt x="3346" y="3319"/>
                    </a:moveTo>
                    <a:lnTo>
                      <a:pt x="3330" y="3335"/>
                    </a:lnTo>
                    <a:lnTo>
                      <a:pt x="3403" y="3408"/>
                    </a:lnTo>
                    <a:lnTo>
                      <a:pt x="3419" y="3392"/>
                    </a:lnTo>
                    <a:lnTo>
                      <a:pt x="3346" y="3319"/>
                    </a:lnTo>
                    <a:close/>
                    <a:moveTo>
                      <a:pt x="3240" y="3210"/>
                    </a:moveTo>
                    <a:lnTo>
                      <a:pt x="3223" y="3226"/>
                    </a:lnTo>
                    <a:lnTo>
                      <a:pt x="3296" y="3302"/>
                    </a:lnTo>
                    <a:lnTo>
                      <a:pt x="3313" y="3285"/>
                    </a:lnTo>
                    <a:lnTo>
                      <a:pt x="3240" y="3210"/>
                    </a:lnTo>
                    <a:close/>
                    <a:moveTo>
                      <a:pt x="2829" y="2799"/>
                    </a:moveTo>
                    <a:lnTo>
                      <a:pt x="2812" y="2815"/>
                    </a:lnTo>
                    <a:lnTo>
                      <a:pt x="3207" y="3210"/>
                    </a:lnTo>
                    <a:lnTo>
                      <a:pt x="3223" y="3193"/>
                    </a:lnTo>
                    <a:lnTo>
                      <a:pt x="2829" y="2799"/>
                    </a:lnTo>
                    <a:close/>
                    <a:moveTo>
                      <a:pt x="2739" y="2709"/>
                    </a:moveTo>
                    <a:lnTo>
                      <a:pt x="2722" y="2725"/>
                    </a:lnTo>
                    <a:lnTo>
                      <a:pt x="2795" y="2799"/>
                    </a:lnTo>
                    <a:lnTo>
                      <a:pt x="2812" y="2782"/>
                    </a:lnTo>
                    <a:lnTo>
                      <a:pt x="2739" y="2709"/>
                    </a:lnTo>
                    <a:close/>
                    <a:moveTo>
                      <a:pt x="2630" y="2602"/>
                    </a:moveTo>
                    <a:lnTo>
                      <a:pt x="2613" y="2619"/>
                    </a:lnTo>
                    <a:lnTo>
                      <a:pt x="2689" y="2692"/>
                    </a:lnTo>
                    <a:lnTo>
                      <a:pt x="2706" y="2676"/>
                    </a:lnTo>
                    <a:lnTo>
                      <a:pt x="2630" y="2602"/>
                    </a:lnTo>
                    <a:close/>
                    <a:moveTo>
                      <a:pt x="2221" y="2191"/>
                    </a:moveTo>
                    <a:lnTo>
                      <a:pt x="2202" y="2208"/>
                    </a:lnTo>
                    <a:lnTo>
                      <a:pt x="2597" y="2602"/>
                    </a:lnTo>
                    <a:lnTo>
                      <a:pt x="2613" y="2584"/>
                    </a:lnTo>
                    <a:lnTo>
                      <a:pt x="2221" y="2191"/>
                    </a:lnTo>
                    <a:close/>
                    <a:moveTo>
                      <a:pt x="2129" y="2099"/>
                    </a:moveTo>
                    <a:lnTo>
                      <a:pt x="2112" y="2116"/>
                    </a:lnTo>
                    <a:lnTo>
                      <a:pt x="2186" y="2191"/>
                    </a:lnTo>
                    <a:lnTo>
                      <a:pt x="2202" y="2175"/>
                    </a:lnTo>
                    <a:lnTo>
                      <a:pt x="2129" y="2099"/>
                    </a:lnTo>
                    <a:close/>
                    <a:moveTo>
                      <a:pt x="2023" y="1993"/>
                    </a:moveTo>
                    <a:lnTo>
                      <a:pt x="2006" y="2009"/>
                    </a:lnTo>
                    <a:lnTo>
                      <a:pt x="2079" y="2082"/>
                    </a:lnTo>
                    <a:lnTo>
                      <a:pt x="2096" y="2066"/>
                    </a:lnTo>
                    <a:lnTo>
                      <a:pt x="2023" y="1993"/>
                    </a:lnTo>
                    <a:close/>
                    <a:moveTo>
                      <a:pt x="1611" y="1581"/>
                    </a:moveTo>
                    <a:lnTo>
                      <a:pt x="1595" y="1598"/>
                    </a:lnTo>
                    <a:lnTo>
                      <a:pt x="1990" y="1993"/>
                    </a:lnTo>
                    <a:lnTo>
                      <a:pt x="2006" y="1976"/>
                    </a:lnTo>
                    <a:lnTo>
                      <a:pt x="1611" y="1581"/>
                    </a:lnTo>
                    <a:close/>
                    <a:moveTo>
                      <a:pt x="1522" y="1492"/>
                    </a:moveTo>
                    <a:lnTo>
                      <a:pt x="1505" y="1508"/>
                    </a:lnTo>
                    <a:lnTo>
                      <a:pt x="1578" y="1581"/>
                    </a:lnTo>
                    <a:lnTo>
                      <a:pt x="1595" y="1565"/>
                    </a:lnTo>
                    <a:lnTo>
                      <a:pt x="1522" y="1492"/>
                    </a:lnTo>
                    <a:close/>
                    <a:moveTo>
                      <a:pt x="1413" y="1383"/>
                    </a:moveTo>
                    <a:lnTo>
                      <a:pt x="1396" y="1399"/>
                    </a:lnTo>
                    <a:lnTo>
                      <a:pt x="1472" y="1473"/>
                    </a:lnTo>
                    <a:lnTo>
                      <a:pt x="1488" y="1456"/>
                    </a:lnTo>
                    <a:lnTo>
                      <a:pt x="1413" y="1383"/>
                    </a:lnTo>
                    <a:close/>
                    <a:moveTo>
                      <a:pt x="1004" y="972"/>
                    </a:moveTo>
                    <a:lnTo>
                      <a:pt x="985" y="988"/>
                    </a:lnTo>
                    <a:lnTo>
                      <a:pt x="1380" y="1383"/>
                    </a:lnTo>
                    <a:lnTo>
                      <a:pt x="1396" y="1366"/>
                    </a:lnTo>
                    <a:lnTo>
                      <a:pt x="1004" y="972"/>
                    </a:lnTo>
                    <a:close/>
                    <a:moveTo>
                      <a:pt x="912" y="882"/>
                    </a:moveTo>
                    <a:lnTo>
                      <a:pt x="895" y="898"/>
                    </a:lnTo>
                    <a:lnTo>
                      <a:pt x="969" y="972"/>
                    </a:lnTo>
                    <a:lnTo>
                      <a:pt x="985" y="955"/>
                    </a:lnTo>
                    <a:lnTo>
                      <a:pt x="912" y="882"/>
                    </a:lnTo>
                    <a:close/>
                    <a:moveTo>
                      <a:pt x="805" y="773"/>
                    </a:moveTo>
                    <a:lnTo>
                      <a:pt x="789" y="790"/>
                    </a:lnTo>
                    <a:lnTo>
                      <a:pt x="862" y="865"/>
                    </a:lnTo>
                    <a:lnTo>
                      <a:pt x="879" y="849"/>
                    </a:lnTo>
                    <a:lnTo>
                      <a:pt x="805" y="773"/>
                    </a:lnTo>
                    <a:close/>
                    <a:moveTo>
                      <a:pt x="394" y="362"/>
                    </a:moveTo>
                    <a:lnTo>
                      <a:pt x="378" y="378"/>
                    </a:lnTo>
                    <a:lnTo>
                      <a:pt x="772" y="773"/>
                    </a:lnTo>
                    <a:lnTo>
                      <a:pt x="789" y="757"/>
                    </a:lnTo>
                    <a:lnTo>
                      <a:pt x="394" y="362"/>
                    </a:lnTo>
                    <a:close/>
                    <a:moveTo>
                      <a:pt x="304" y="272"/>
                    </a:moveTo>
                    <a:lnTo>
                      <a:pt x="288" y="289"/>
                    </a:lnTo>
                    <a:lnTo>
                      <a:pt x="361" y="362"/>
                    </a:lnTo>
                    <a:lnTo>
                      <a:pt x="378" y="345"/>
                    </a:lnTo>
                    <a:lnTo>
                      <a:pt x="304" y="272"/>
                    </a:lnTo>
                    <a:close/>
                    <a:moveTo>
                      <a:pt x="196" y="163"/>
                    </a:moveTo>
                    <a:lnTo>
                      <a:pt x="179" y="182"/>
                    </a:lnTo>
                    <a:lnTo>
                      <a:pt x="255" y="255"/>
                    </a:lnTo>
                    <a:lnTo>
                      <a:pt x="271" y="239"/>
                    </a:lnTo>
                    <a:lnTo>
                      <a:pt x="196" y="163"/>
                    </a:lnTo>
                    <a:close/>
                    <a:moveTo>
                      <a:pt x="33" y="0"/>
                    </a:moveTo>
                    <a:lnTo>
                      <a:pt x="0" y="0"/>
                    </a:lnTo>
                    <a:lnTo>
                      <a:pt x="163" y="163"/>
                    </a:lnTo>
                    <a:lnTo>
                      <a:pt x="179" y="14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1" name="Freeform 530" title=""/>
              <p:cNvSpPr>
                <a:spLocks noEditPoints="1"/>
              </p:cNvSpPr>
              <p:nvPr/>
            </p:nvSpPr>
            <p:spPr>
              <a:xfrm>
                <a:off x="1359" y="0"/>
                <a:ext cx="4029" cy="4018"/>
              </a:xfrm>
              <a:custGeom>
                <a:cxnLst>
                  <a:cxn ang="0">
                    <a:pos x="3939" y="3945"/>
                  </a:cxn>
                  <a:cxn ang="0">
                    <a:pos x="4029" y="4002"/>
                  </a:cxn>
                  <a:cxn ang="0">
                    <a:pos x="3847" y="3820"/>
                  </a:cxn>
                  <a:cxn ang="0">
                    <a:pos x="3906" y="3912"/>
                  </a:cxn>
                  <a:cxn ang="0">
                    <a:pos x="3847" y="3820"/>
                  </a:cxn>
                  <a:cxn ang="0">
                    <a:pos x="3419" y="3425"/>
                  </a:cxn>
                  <a:cxn ang="0">
                    <a:pos x="3831" y="3803"/>
                  </a:cxn>
                  <a:cxn ang="0">
                    <a:pos x="3346" y="3319"/>
                  </a:cxn>
                  <a:cxn ang="0">
                    <a:pos x="3403" y="3408"/>
                  </a:cxn>
                  <a:cxn ang="0">
                    <a:pos x="3346" y="3319"/>
                  </a:cxn>
                  <a:cxn ang="0">
                    <a:pos x="3223" y="3226"/>
                  </a:cxn>
                  <a:cxn ang="0">
                    <a:pos x="3313" y="3285"/>
                  </a:cxn>
                  <a:cxn ang="0">
                    <a:pos x="2829" y="2799"/>
                  </a:cxn>
                  <a:cxn ang="0">
                    <a:pos x="3207" y="3210"/>
                  </a:cxn>
                  <a:cxn ang="0">
                    <a:pos x="2829" y="2799"/>
                  </a:cxn>
                  <a:cxn ang="0">
                    <a:pos x="2722" y="2725"/>
                  </a:cxn>
                  <a:cxn ang="0">
                    <a:pos x="2812" y="2782"/>
                  </a:cxn>
                  <a:cxn ang="0">
                    <a:pos x="2630" y="2602"/>
                  </a:cxn>
                  <a:cxn ang="0">
                    <a:pos x="2689" y="2692"/>
                  </a:cxn>
                  <a:cxn ang="0">
                    <a:pos x="2630" y="2602"/>
                  </a:cxn>
                  <a:cxn ang="0">
                    <a:pos x="2202" y="2208"/>
                  </a:cxn>
                  <a:cxn ang="0">
                    <a:pos x="2613" y="2584"/>
                  </a:cxn>
                  <a:cxn ang="0">
                    <a:pos x="2129" y="2099"/>
                  </a:cxn>
                  <a:cxn ang="0">
                    <a:pos x="2186" y="2191"/>
                  </a:cxn>
                  <a:cxn ang="0">
                    <a:pos x="2129" y="2099"/>
                  </a:cxn>
                  <a:cxn ang="0">
                    <a:pos x="2006" y="2009"/>
                  </a:cxn>
                  <a:cxn ang="0">
                    <a:pos x="2096" y="2066"/>
                  </a:cxn>
                  <a:cxn ang="0">
                    <a:pos x="1611" y="1581"/>
                  </a:cxn>
                  <a:cxn ang="0">
                    <a:pos x="1990" y="1993"/>
                  </a:cxn>
                  <a:cxn ang="0">
                    <a:pos x="1611" y="1581"/>
                  </a:cxn>
                  <a:cxn ang="0">
                    <a:pos x="1505" y="1508"/>
                  </a:cxn>
                  <a:cxn ang="0">
                    <a:pos x="1595" y="1565"/>
                  </a:cxn>
                  <a:cxn ang="0">
                    <a:pos x="1413" y="1383"/>
                  </a:cxn>
                  <a:cxn ang="0">
                    <a:pos x="1472" y="1473"/>
                  </a:cxn>
                  <a:cxn ang="0">
                    <a:pos x="1413" y="1383"/>
                  </a:cxn>
                  <a:cxn ang="0">
                    <a:pos x="985" y="988"/>
                  </a:cxn>
                  <a:cxn ang="0">
                    <a:pos x="1396" y="1366"/>
                  </a:cxn>
                  <a:cxn ang="0">
                    <a:pos x="912" y="882"/>
                  </a:cxn>
                  <a:cxn ang="0">
                    <a:pos x="969" y="972"/>
                  </a:cxn>
                  <a:cxn ang="0">
                    <a:pos x="912" y="882"/>
                  </a:cxn>
                  <a:cxn ang="0">
                    <a:pos x="789" y="790"/>
                  </a:cxn>
                  <a:cxn ang="0">
                    <a:pos x="879" y="849"/>
                  </a:cxn>
                  <a:cxn ang="0">
                    <a:pos x="394" y="362"/>
                  </a:cxn>
                  <a:cxn ang="0">
                    <a:pos x="772" y="773"/>
                  </a:cxn>
                  <a:cxn ang="0">
                    <a:pos x="394" y="362"/>
                  </a:cxn>
                  <a:cxn ang="0">
                    <a:pos x="288" y="289"/>
                  </a:cxn>
                  <a:cxn ang="0">
                    <a:pos x="378" y="345"/>
                  </a:cxn>
                  <a:cxn ang="0">
                    <a:pos x="196" y="163"/>
                  </a:cxn>
                  <a:cxn ang="0">
                    <a:pos x="255" y="255"/>
                  </a:cxn>
                  <a:cxn ang="0">
                    <a:pos x="196" y="163"/>
                  </a:cxn>
                  <a:cxn ang="0">
                    <a:pos x="0" y="0"/>
                  </a:cxn>
                  <a:cxn ang="0">
                    <a:pos x="179" y="147"/>
                  </a:cxn>
                </a:cxnLst>
                <a:rect l="l" t="t" r="r" b="b"/>
                <a:pathLst>
                  <a:path w="4029" h="4018">
                    <a:moveTo>
                      <a:pt x="3956" y="3928"/>
                    </a:moveTo>
                    <a:lnTo>
                      <a:pt x="3939" y="3945"/>
                    </a:lnTo>
                    <a:lnTo>
                      <a:pt x="4013" y="4018"/>
                    </a:lnTo>
                    <a:lnTo>
                      <a:pt x="4029" y="4002"/>
                    </a:lnTo>
                    <a:lnTo>
                      <a:pt x="3956" y="3928"/>
                    </a:lnTo>
                    <a:moveTo>
                      <a:pt x="3847" y="3820"/>
                    </a:moveTo>
                    <a:lnTo>
                      <a:pt x="3831" y="3836"/>
                    </a:lnTo>
                    <a:lnTo>
                      <a:pt x="3906" y="3912"/>
                    </a:lnTo>
                    <a:lnTo>
                      <a:pt x="3923" y="3893"/>
                    </a:lnTo>
                    <a:lnTo>
                      <a:pt x="3847" y="3820"/>
                    </a:lnTo>
                    <a:moveTo>
                      <a:pt x="3438" y="3408"/>
                    </a:moveTo>
                    <a:lnTo>
                      <a:pt x="3419" y="3425"/>
                    </a:lnTo>
                    <a:lnTo>
                      <a:pt x="3814" y="3820"/>
                    </a:lnTo>
                    <a:lnTo>
                      <a:pt x="3831" y="3803"/>
                    </a:lnTo>
                    <a:lnTo>
                      <a:pt x="3438" y="3408"/>
                    </a:lnTo>
                    <a:moveTo>
                      <a:pt x="3346" y="3319"/>
                    </a:moveTo>
                    <a:lnTo>
                      <a:pt x="3330" y="3335"/>
                    </a:lnTo>
                    <a:lnTo>
                      <a:pt x="3403" y="3408"/>
                    </a:lnTo>
                    <a:lnTo>
                      <a:pt x="3419" y="3392"/>
                    </a:lnTo>
                    <a:lnTo>
                      <a:pt x="3346" y="3319"/>
                    </a:lnTo>
                    <a:moveTo>
                      <a:pt x="3240" y="3210"/>
                    </a:moveTo>
                    <a:lnTo>
                      <a:pt x="3223" y="3226"/>
                    </a:lnTo>
                    <a:lnTo>
                      <a:pt x="3296" y="3302"/>
                    </a:lnTo>
                    <a:lnTo>
                      <a:pt x="3313" y="3285"/>
                    </a:lnTo>
                    <a:lnTo>
                      <a:pt x="3240" y="3210"/>
                    </a:lnTo>
                    <a:moveTo>
                      <a:pt x="2829" y="2799"/>
                    </a:moveTo>
                    <a:lnTo>
                      <a:pt x="2812" y="2815"/>
                    </a:lnTo>
                    <a:lnTo>
                      <a:pt x="3207" y="3210"/>
                    </a:lnTo>
                    <a:lnTo>
                      <a:pt x="3223" y="3193"/>
                    </a:lnTo>
                    <a:lnTo>
                      <a:pt x="2829" y="2799"/>
                    </a:lnTo>
                    <a:moveTo>
                      <a:pt x="2739" y="2709"/>
                    </a:moveTo>
                    <a:lnTo>
                      <a:pt x="2722" y="2725"/>
                    </a:lnTo>
                    <a:lnTo>
                      <a:pt x="2795" y="2799"/>
                    </a:lnTo>
                    <a:lnTo>
                      <a:pt x="2812" y="2782"/>
                    </a:lnTo>
                    <a:lnTo>
                      <a:pt x="2739" y="2709"/>
                    </a:lnTo>
                    <a:moveTo>
                      <a:pt x="2630" y="2602"/>
                    </a:moveTo>
                    <a:lnTo>
                      <a:pt x="2613" y="2619"/>
                    </a:lnTo>
                    <a:lnTo>
                      <a:pt x="2689" y="2692"/>
                    </a:lnTo>
                    <a:lnTo>
                      <a:pt x="2706" y="2676"/>
                    </a:lnTo>
                    <a:lnTo>
                      <a:pt x="2630" y="2602"/>
                    </a:lnTo>
                    <a:moveTo>
                      <a:pt x="2221" y="2191"/>
                    </a:moveTo>
                    <a:lnTo>
                      <a:pt x="2202" y="2208"/>
                    </a:lnTo>
                    <a:lnTo>
                      <a:pt x="2597" y="2602"/>
                    </a:lnTo>
                    <a:lnTo>
                      <a:pt x="2613" y="2584"/>
                    </a:lnTo>
                    <a:lnTo>
                      <a:pt x="2221" y="2191"/>
                    </a:lnTo>
                    <a:moveTo>
                      <a:pt x="2129" y="2099"/>
                    </a:moveTo>
                    <a:lnTo>
                      <a:pt x="2112" y="2116"/>
                    </a:lnTo>
                    <a:lnTo>
                      <a:pt x="2186" y="2191"/>
                    </a:lnTo>
                    <a:lnTo>
                      <a:pt x="2202" y="2175"/>
                    </a:lnTo>
                    <a:lnTo>
                      <a:pt x="2129" y="2099"/>
                    </a:lnTo>
                    <a:moveTo>
                      <a:pt x="2023" y="1993"/>
                    </a:moveTo>
                    <a:lnTo>
                      <a:pt x="2006" y="2009"/>
                    </a:lnTo>
                    <a:lnTo>
                      <a:pt x="2079" y="2082"/>
                    </a:lnTo>
                    <a:lnTo>
                      <a:pt x="2096" y="2066"/>
                    </a:lnTo>
                    <a:lnTo>
                      <a:pt x="2023" y="1993"/>
                    </a:lnTo>
                    <a:moveTo>
                      <a:pt x="1611" y="1581"/>
                    </a:moveTo>
                    <a:lnTo>
                      <a:pt x="1595" y="1598"/>
                    </a:lnTo>
                    <a:lnTo>
                      <a:pt x="1990" y="1993"/>
                    </a:lnTo>
                    <a:lnTo>
                      <a:pt x="2006" y="1976"/>
                    </a:lnTo>
                    <a:lnTo>
                      <a:pt x="1611" y="1581"/>
                    </a:lnTo>
                    <a:moveTo>
                      <a:pt x="1522" y="1492"/>
                    </a:moveTo>
                    <a:lnTo>
                      <a:pt x="1505" y="1508"/>
                    </a:lnTo>
                    <a:lnTo>
                      <a:pt x="1578" y="1581"/>
                    </a:lnTo>
                    <a:lnTo>
                      <a:pt x="1595" y="1565"/>
                    </a:lnTo>
                    <a:lnTo>
                      <a:pt x="1522" y="1492"/>
                    </a:lnTo>
                    <a:moveTo>
                      <a:pt x="1413" y="1383"/>
                    </a:moveTo>
                    <a:lnTo>
                      <a:pt x="1396" y="1399"/>
                    </a:lnTo>
                    <a:lnTo>
                      <a:pt x="1472" y="1473"/>
                    </a:lnTo>
                    <a:lnTo>
                      <a:pt x="1488" y="1456"/>
                    </a:lnTo>
                    <a:lnTo>
                      <a:pt x="1413" y="1383"/>
                    </a:lnTo>
                    <a:moveTo>
                      <a:pt x="1004" y="972"/>
                    </a:moveTo>
                    <a:lnTo>
                      <a:pt x="985" y="988"/>
                    </a:lnTo>
                    <a:lnTo>
                      <a:pt x="1380" y="1383"/>
                    </a:lnTo>
                    <a:lnTo>
                      <a:pt x="1396" y="1366"/>
                    </a:lnTo>
                    <a:lnTo>
                      <a:pt x="1004" y="972"/>
                    </a:lnTo>
                    <a:moveTo>
                      <a:pt x="912" y="882"/>
                    </a:moveTo>
                    <a:lnTo>
                      <a:pt x="895" y="898"/>
                    </a:lnTo>
                    <a:lnTo>
                      <a:pt x="969" y="972"/>
                    </a:lnTo>
                    <a:lnTo>
                      <a:pt x="985" y="955"/>
                    </a:lnTo>
                    <a:lnTo>
                      <a:pt x="912" y="882"/>
                    </a:lnTo>
                    <a:moveTo>
                      <a:pt x="805" y="773"/>
                    </a:moveTo>
                    <a:lnTo>
                      <a:pt x="789" y="790"/>
                    </a:lnTo>
                    <a:lnTo>
                      <a:pt x="862" y="865"/>
                    </a:lnTo>
                    <a:lnTo>
                      <a:pt x="879" y="849"/>
                    </a:lnTo>
                    <a:lnTo>
                      <a:pt x="805" y="773"/>
                    </a:lnTo>
                    <a:moveTo>
                      <a:pt x="394" y="362"/>
                    </a:moveTo>
                    <a:lnTo>
                      <a:pt x="378" y="378"/>
                    </a:lnTo>
                    <a:lnTo>
                      <a:pt x="772" y="773"/>
                    </a:lnTo>
                    <a:lnTo>
                      <a:pt x="789" y="757"/>
                    </a:lnTo>
                    <a:lnTo>
                      <a:pt x="394" y="362"/>
                    </a:lnTo>
                    <a:moveTo>
                      <a:pt x="304" y="272"/>
                    </a:moveTo>
                    <a:lnTo>
                      <a:pt x="288" y="289"/>
                    </a:lnTo>
                    <a:lnTo>
                      <a:pt x="361" y="362"/>
                    </a:lnTo>
                    <a:lnTo>
                      <a:pt x="378" y="345"/>
                    </a:lnTo>
                    <a:lnTo>
                      <a:pt x="304" y="272"/>
                    </a:lnTo>
                    <a:moveTo>
                      <a:pt x="196" y="163"/>
                    </a:moveTo>
                    <a:lnTo>
                      <a:pt x="179" y="182"/>
                    </a:lnTo>
                    <a:lnTo>
                      <a:pt x="255" y="255"/>
                    </a:lnTo>
                    <a:lnTo>
                      <a:pt x="271" y="239"/>
                    </a:lnTo>
                    <a:lnTo>
                      <a:pt x="196" y="163"/>
                    </a:lnTo>
                    <a:moveTo>
                      <a:pt x="33" y="0"/>
                    </a:moveTo>
                    <a:lnTo>
                      <a:pt x="0" y="0"/>
                    </a:lnTo>
                    <a:lnTo>
                      <a:pt x="163" y="163"/>
                    </a:lnTo>
                    <a:lnTo>
                      <a:pt x="179" y="14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2" name="Freeform 531" title=""/>
              <p:cNvSpPr/>
              <p:nvPr/>
            </p:nvSpPr>
            <p:spPr>
              <a:xfrm>
                <a:off x="5388" y="4018"/>
                <a:ext cx="128" cy="14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28" y="144"/>
                  </a:cxn>
                  <a:cxn ang="0">
                    <a:pos x="128" y="111"/>
                  </a:cxn>
                  <a:cxn ang="0">
                    <a:pos x="17" y="0"/>
                  </a:cxn>
                </a:cxnLst>
                <a:rect l="l" t="t" r="r" b="b"/>
                <a:pathLst>
                  <a:path w="128" h="144">
                    <a:moveTo>
                      <a:pt x="17" y="0"/>
                    </a:moveTo>
                    <a:lnTo>
                      <a:pt x="0" y="17"/>
                    </a:lnTo>
                    <a:lnTo>
                      <a:pt x="128" y="144"/>
                    </a:lnTo>
                    <a:lnTo>
                      <a:pt x="128" y="11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3" name="Freeform 532" title=""/>
              <p:cNvSpPr/>
              <p:nvPr/>
            </p:nvSpPr>
            <p:spPr>
              <a:xfrm>
                <a:off x="5388" y="4018"/>
                <a:ext cx="128" cy="14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28" y="144"/>
                  </a:cxn>
                  <a:cxn ang="0">
                    <a:pos x="128" y="111"/>
                  </a:cxn>
                  <a:cxn ang="0">
                    <a:pos x="17" y="0"/>
                  </a:cxn>
                </a:cxnLst>
                <a:rect l="l" t="t" r="r" b="b"/>
                <a:pathLst>
                  <a:path w="128" h="144">
                    <a:moveTo>
                      <a:pt x="17" y="0"/>
                    </a:moveTo>
                    <a:lnTo>
                      <a:pt x="0" y="17"/>
                    </a:lnTo>
                    <a:lnTo>
                      <a:pt x="128" y="144"/>
                    </a:lnTo>
                    <a:lnTo>
                      <a:pt x="128" y="111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4" name="Freeform 533" title=""/>
              <p:cNvSpPr/>
              <p:nvPr/>
            </p:nvSpPr>
            <p:spPr>
              <a:xfrm>
                <a:off x="1614" y="239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5" name="Freeform 534" title=""/>
              <p:cNvSpPr/>
              <p:nvPr/>
            </p:nvSpPr>
            <p:spPr>
              <a:xfrm>
                <a:off x="1614" y="239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6" name="Freeform 535" title=""/>
              <p:cNvSpPr/>
              <p:nvPr/>
            </p:nvSpPr>
            <p:spPr>
              <a:xfrm>
                <a:off x="2221" y="849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7" name="Freeform 536" title=""/>
              <p:cNvSpPr/>
              <p:nvPr/>
            </p:nvSpPr>
            <p:spPr>
              <a:xfrm>
                <a:off x="2221" y="849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8" name="Freeform 537" title=""/>
              <p:cNvSpPr/>
              <p:nvPr/>
            </p:nvSpPr>
            <p:spPr>
              <a:xfrm>
                <a:off x="2831" y="1456"/>
                <a:ext cx="50" cy="5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6" y="0"/>
                  </a:cxn>
                </a:cxnLst>
                <a:rect l="l" t="t" r="r" b="b"/>
                <a:pathLst>
                  <a:path w="50" h="52">
                    <a:moveTo>
                      <a:pt x="16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59" name="Freeform 538" title=""/>
              <p:cNvSpPr/>
              <p:nvPr/>
            </p:nvSpPr>
            <p:spPr>
              <a:xfrm>
                <a:off x="2831" y="1456"/>
                <a:ext cx="50" cy="5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6" y="0"/>
                  </a:cxn>
                </a:cxnLst>
                <a:rect l="l" t="t" r="r" b="b"/>
                <a:pathLst>
                  <a:path w="50" h="52">
                    <a:moveTo>
                      <a:pt x="16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0" name="Freeform 539" title=""/>
              <p:cNvSpPr/>
              <p:nvPr/>
            </p:nvSpPr>
            <p:spPr>
              <a:xfrm>
                <a:off x="3438" y="206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1" name="Freeform 540" title=""/>
              <p:cNvSpPr/>
              <p:nvPr/>
            </p:nvSpPr>
            <p:spPr>
              <a:xfrm>
                <a:off x="3438" y="206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2" name="Freeform 541" title=""/>
              <p:cNvSpPr/>
              <p:nvPr/>
            </p:nvSpPr>
            <p:spPr>
              <a:xfrm>
                <a:off x="4048" y="2676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3" name="Freeform 542" title=""/>
              <p:cNvSpPr/>
              <p:nvPr/>
            </p:nvSpPr>
            <p:spPr>
              <a:xfrm>
                <a:off x="4048" y="2676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4" name="Freeform 543" title=""/>
              <p:cNvSpPr/>
              <p:nvPr/>
            </p:nvSpPr>
            <p:spPr>
              <a:xfrm>
                <a:off x="4655" y="3285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4" y="50"/>
                    </a:lnTo>
                    <a:lnTo>
                      <a:pt x="50" y="3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5" name="Freeform 544" title=""/>
              <p:cNvSpPr/>
              <p:nvPr/>
            </p:nvSpPr>
            <p:spPr>
              <a:xfrm>
                <a:off x="4655" y="3285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4" y="50"/>
                    </a:lnTo>
                    <a:lnTo>
                      <a:pt x="50" y="34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6" name="Freeform 545" title=""/>
              <p:cNvSpPr/>
              <p:nvPr/>
            </p:nvSpPr>
            <p:spPr>
              <a:xfrm>
                <a:off x="5265" y="3893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50" y="35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50" y="3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7" name="Freeform 546" title=""/>
              <p:cNvSpPr/>
              <p:nvPr/>
            </p:nvSpPr>
            <p:spPr>
              <a:xfrm>
                <a:off x="5265" y="3893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50" y="35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50" y="35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8" name="Freeform 547" title=""/>
              <p:cNvSpPr/>
              <p:nvPr/>
            </p:nvSpPr>
            <p:spPr>
              <a:xfrm>
                <a:off x="1720" y="34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69" name="Freeform 548" title=""/>
              <p:cNvSpPr/>
              <p:nvPr/>
            </p:nvSpPr>
            <p:spPr>
              <a:xfrm>
                <a:off x="1720" y="34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0" name="Freeform 549" title=""/>
              <p:cNvSpPr/>
              <p:nvPr/>
            </p:nvSpPr>
            <p:spPr>
              <a:xfrm>
                <a:off x="2328" y="955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1" name="Freeform 550" title=""/>
              <p:cNvSpPr/>
              <p:nvPr/>
            </p:nvSpPr>
            <p:spPr>
              <a:xfrm>
                <a:off x="2328" y="955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5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2" name="Freeform 551" title=""/>
              <p:cNvSpPr/>
              <p:nvPr/>
            </p:nvSpPr>
            <p:spPr>
              <a:xfrm>
                <a:off x="2937" y="156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3" name="Freeform 552" title=""/>
              <p:cNvSpPr/>
              <p:nvPr/>
            </p:nvSpPr>
            <p:spPr>
              <a:xfrm>
                <a:off x="2937" y="156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4" name="Freeform 553" title=""/>
              <p:cNvSpPr/>
              <p:nvPr/>
            </p:nvSpPr>
            <p:spPr>
              <a:xfrm>
                <a:off x="3545" y="2175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5" name="Freeform 554" title=""/>
              <p:cNvSpPr/>
              <p:nvPr/>
            </p:nvSpPr>
            <p:spPr>
              <a:xfrm>
                <a:off x="3545" y="2175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6" name="Freeform 555" title=""/>
              <p:cNvSpPr/>
              <p:nvPr/>
            </p:nvSpPr>
            <p:spPr>
              <a:xfrm>
                <a:off x="4154" y="2782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4" y="17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4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7" name="Freeform 556" title=""/>
              <p:cNvSpPr/>
              <p:nvPr/>
            </p:nvSpPr>
            <p:spPr>
              <a:xfrm>
                <a:off x="4154" y="2782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4" y="17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4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8" name="Freeform 557" title=""/>
              <p:cNvSpPr/>
              <p:nvPr/>
            </p:nvSpPr>
            <p:spPr>
              <a:xfrm>
                <a:off x="4762" y="3392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79" name="Freeform 558" title=""/>
              <p:cNvSpPr/>
              <p:nvPr/>
            </p:nvSpPr>
            <p:spPr>
              <a:xfrm>
                <a:off x="4762" y="3392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0" name="Freeform 559" title=""/>
              <p:cNvSpPr/>
              <p:nvPr/>
            </p:nvSpPr>
            <p:spPr>
              <a:xfrm>
                <a:off x="5372" y="400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1" name="Freeform 560" title=""/>
              <p:cNvSpPr/>
              <p:nvPr/>
            </p:nvSpPr>
            <p:spPr>
              <a:xfrm>
                <a:off x="5372" y="400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2" name="Freeform 561" title=""/>
              <p:cNvSpPr/>
              <p:nvPr/>
            </p:nvSpPr>
            <p:spPr>
              <a:xfrm>
                <a:off x="1522" y="147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5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6"/>
                    </a:lnTo>
                    <a:lnTo>
                      <a:pt x="16" y="35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3" name="Freeform 562" title=""/>
              <p:cNvSpPr/>
              <p:nvPr/>
            </p:nvSpPr>
            <p:spPr>
              <a:xfrm>
                <a:off x="1522" y="147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5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6"/>
                    </a:lnTo>
                    <a:lnTo>
                      <a:pt x="16" y="35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4" name="Freeform 563" title=""/>
              <p:cNvSpPr/>
              <p:nvPr/>
            </p:nvSpPr>
            <p:spPr>
              <a:xfrm>
                <a:off x="2131" y="75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5" name="Freeform 564" title=""/>
              <p:cNvSpPr/>
              <p:nvPr/>
            </p:nvSpPr>
            <p:spPr>
              <a:xfrm>
                <a:off x="2131" y="75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6" name="Freeform 565" title=""/>
              <p:cNvSpPr/>
              <p:nvPr/>
            </p:nvSpPr>
            <p:spPr>
              <a:xfrm>
                <a:off x="2739" y="136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7" name="Freeform 566" title=""/>
              <p:cNvSpPr/>
              <p:nvPr/>
            </p:nvSpPr>
            <p:spPr>
              <a:xfrm>
                <a:off x="2739" y="136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8" name="Freeform 567" title=""/>
              <p:cNvSpPr/>
              <p:nvPr/>
            </p:nvSpPr>
            <p:spPr>
              <a:xfrm>
                <a:off x="3349" y="197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89" name="Freeform 568" title=""/>
              <p:cNvSpPr/>
              <p:nvPr/>
            </p:nvSpPr>
            <p:spPr>
              <a:xfrm>
                <a:off x="3349" y="197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0" name="Freeform 569" title=""/>
              <p:cNvSpPr/>
              <p:nvPr/>
            </p:nvSpPr>
            <p:spPr>
              <a:xfrm>
                <a:off x="3956" y="2584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8"/>
                  </a:cxn>
                  <a:cxn ang="0">
                    <a:pos x="16" y="35"/>
                  </a:cxn>
                  <a:cxn ang="0">
                    <a:pos x="33" y="18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8"/>
                    </a:lnTo>
                    <a:lnTo>
                      <a:pt x="16" y="35"/>
                    </a:lnTo>
                    <a:lnTo>
                      <a:pt x="33" y="18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1" name="Freeform 570" title=""/>
              <p:cNvSpPr/>
              <p:nvPr/>
            </p:nvSpPr>
            <p:spPr>
              <a:xfrm>
                <a:off x="3956" y="2584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8"/>
                  </a:cxn>
                  <a:cxn ang="0">
                    <a:pos x="16" y="35"/>
                  </a:cxn>
                  <a:cxn ang="0">
                    <a:pos x="33" y="18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8"/>
                    </a:lnTo>
                    <a:lnTo>
                      <a:pt x="16" y="35"/>
                    </a:lnTo>
                    <a:lnTo>
                      <a:pt x="33" y="18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2" name="Freeform 571" title=""/>
              <p:cNvSpPr/>
              <p:nvPr/>
            </p:nvSpPr>
            <p:spPr>
              <a:xfrm>
                <a:off x="4566" y="319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3" name="Freeform 572" title=""/>
              <p:cNvSpPr/>
              <p:nvPr/>
            </p:nvSpPr>
            <p:spPr>
              <a:xfrm>
                <a:off x="4566" y="319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4" name="Freeform 573" title=""/>
              <p:cNvSpPr/>
              <p:nvPr/>
            </p:nvSpPr>
            <p:spPr>
              <a:xfrm>
                <a:off x="5173" y="380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5" name="Freeform 574" title=""/>
              <p:cNvSpPr/>
              <p:nvPr/>
            </p:nvSpPr>
            <p:spPr>
              <a:xfrm>
                <a:off x="5173" y="380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6" name="Freeform 575" title=""/>
              <p:cNvSpPr>
                <a:spLocks noEditPoints="1"/>
              </p:cNvSpPr>
              <p:nvPr/>
            </p:nvSpPr>
            <p:spPr>
              <a:xfrm>
                <a:off x="141" y="0"/>
                <a:ext cx="5247" cy="5235"/>
              </a:xfrm>
              <a:custGeom>
                <a:cxnLst>
                  <a:cxn ang="0">
                    <a:pos x="5231" y="5235"/>
                  </a:cxn>
                  <a:cxn ang="0">
                    <a:pos x="5065" y="5037"/>
                  </a:cxn>
                  <a:cxn ang="0">
                    <a:pos x="5138" y="5112"/>
                  </a:cxn>
                  <a:cxn ang="0">
                    <a:pos x="4637" y="4642"/>
                  </a:cxn>
                  <a:cxn ang="0">
                    <a:pos x="4654" y="4626"/>
                  </a:cxn>
                  <a:cxn ang="0">
                    <a:pos x="4621" y="4626"/>
                  </a:cxn>
                  <a:cxn ang="0">
                    <a:pos x="4458" y="4429"/>
                  </a:cxn>
                  <a:cxn ang="0">
                    <a:pos x="4531" y="4503"/>
                  </a:cxn>
                  <a:cxn ang="0">
                    <a:pos x="4030" y="4035"/>
                  </a:cxn>
                  <a:cxn ang="0">
                    <a:pos x="4047" y="4018"/>
                  </a:cxn>
                  <a:cxn ang="0">
                    <a:pos x="4013" y="4018"/>
                  </a:cxn>
                  <a:cxn ang="0">
                    <a:pos x="3848" y="3820"/>
                  </a:cxn>
                  <a:cxn ang="0">
                    <a:pos x="3921" y="3893"/>
                  </a:cxn>
                  <a:cxn ang="0">
                    <a:pos x="3420" y="3425"/>
                  </a:cxn>
                  <a:cxn ang="0">
                    <a:pos x="3437" y="3408"/>
                  </a:cxn>
                  <a:cxn ang="0">
                    <a:pos x="3404" y="3408"/>
                  </a:cxn>
                  <a:cxn ang="0">
                    <a:pos x="3238" y="3210"/>
                  </a:cxn>
                  <a:cxn ang="0">
                    <a:pos x="3314" y="3283"/>
                  </a:cxn>
                  <a:cxn ang="0">
                    <a:pos x="2813" y="2815"/>
                  </a:cxn>
                  <a:cxn ang="0">
                    <a:pos x="2829" y="2799"/>
                  </a:cxn>
                  <a:cxn ang="0">
                    <a:pos x="2796" y="2799"/>
                  </a:cxn>
                  <a:cxn ang="0">
                    <a:pos x="2631" y="2600"/>
                  </a:cxn>
                  <a:cxn ang="0">
                    <a:pos x="2704" y="2676"/>
                  </a:cxn>
                  <a:cxn ang="0">
                    <a:pos x="2203" y="2205"/>
                  </a:cxn>
                  <a:cxn ang="0">
                    <a:pos x="2220" y="2189"/>
                  </a:cxn>
                  <a:cxn ang="0">
                    <a:pos x="2187" y="2189"/>
                  </a:cxn>
                  <a:cxn ang="0">
                    <a:pos x="2021" y="1990"/>
                  </a:cxn>
                  <a:cxn ang="0">
                    <a:pos x="2097" y="2066"/>
                  </a:cxn>
                  <a:cxn ang="0">
                    <a:pos x="1596" y="1598"/>
                  </a:cxn>
                  <a:cxn ang="0">
                    <a:pos x="1612" y="1581"/>
                  </a:cxn>
                  <a:cxn ang="0">
                    <a:pos x="1579" y="1581"/>
                  </a:cxn>
                  <a:cxn ang="0">
                    <a:pos x="1414" y="1383"/>
                  </a:cxn>
                  <a:cxn ang="0">
                    <a:pos x="1487" y="1456"/>
                  </a:cxn>
                  <a:cxn ang="0">
                    <a:pos x="986" y="988"/>
                  </a:cxn>
                  <a:cxn ang="0">
                    <a:pos x="1003" y="972"/>
                  </a:cxn>
                  <a:cxn ang="0">
                    <a:pos x="969" y="972"/>
                  </a:cxn>
                  <a:cxn ang="0">
                    <a:pos x="804" y="773"/>
                  </a:cxn>
                  <a:cxn ang="0">
                    <a:pos x="880" y="846"/>
                  </a:cxn>
                  <a:cxn ang="0">
                    <a:pos x="379" y="378"/>
                  </a:cxn>
                  <a:cxn ang="0">
                    <a:pos x="395" y="362"/>
                  </a:cxn>
                  <a:cxn ang="0">
                    <a:pos x="362" y="362"/>
                  </a:cxn>
                  <a:cxn ang="0">
                    <a:pos x="197" y="163"/>
                  </a:cxn>
                  <a:cxn ang="0">
                    <a:pos x="270" y="239"/>
                  </a:cxn>
                  <a:cxn ang="0">
                    <a:pos x="0" y="0"/>
                  </a:cxn>
                  <a:cxn ang="0">
                    <a:pos x="34" y="0"/>
                  </a:cxn>
                </a:cxnLst>
                <a:rect l="l" t="t" r="r" b="b"/>
                <a:pathLst>
                  <a:path w="5247" h="5235">
                    <a:moveTo>
                      <a:pt x="5174" y="5146"/>
                    </a:moveTo>
                    <a:lnTo>
                      <a:pt x="5155" y="5162"/>
                    </a:lnTo>
                    <a:lnTo>
                      <a:pt x="5231" y="5235"/>
                    </a:lnTo>
                    <a:lnTo>
                      <a:pt x="5247" y="5219"/>
                    </a:lnTo>
                    <a:lnTo>
                      <a:pt x="5174" y="5146"/>
                    </a:lnTo>
                    <a:close/>
                    <a:moveTo>
                      <a:pt x="5065" y="5037"/>
                    </a:moveTo>
                    <a:lnTo>
                      <a:pt x="5049" y="5053"/>
                    </a:lnTo>
                    <a:lnTo>
                      <a:pt x="5122" y="5129"/>
                    </a:lnTo>
                    <a:lnTo>
                      <a:pt x="5138" y="5112"/>
                    </a:lnTo>
                    <a:lnTo>
                      <a:pt x="5065" y="5037"/>
                    </a:lnTo>
                    <a:close/>
                    <a:moveTo>
                      <a:pt x="4654" y="4626"/>
                    </a:moveTo>
                    <a:lnTo>
                      <a:pt x="4637" y="4642"/>
                    </a:lnTo>
                    <a:lnTo>
                      <a:pt x="5032" y="5037"/>
                    </a:lnTo>
                    <a:lnTo>
                      <a:pt x="5049" y="5020"/>
                    </a:lnTo>
                    <a:lnTo>
                      <a:pt x="4654" y="4626"/>
                    </a:lnTo>
                    <a:close/>
                    <a:moveTo>
                      <a:pt x="4564" y="4536"/>
                    </a:moveTo>
                    <a:lnTo>
                      <a:pt x="4548" y="4552"/>
                    </a:lnTo>
                    <a:lnTo>
                      <a:pt x="4621" y="4626"/>
                    </a:lnTo>
                    <a:lnTo>
                      <a:pt x="4637" y="4609"/>
                    </a:lnTo>
                    <a:lnTo>
                      <a:pt x="4564" y="4536"/>
                    </a:lnTo>
                    <a:close/>
                    <a:moveTo>
                      <a:pt x="4458" y="4429"/>
                    </a:moveTo>
                    <a:lnTo>
                      <a:pt x="4439" y="4446"/>
                    </a:lnTo>
                    <a:lnTo>
                      <a:pt x="4514" y="4519"/>
                    </a:lnTo>
                    <a:lnTo>
                      <a:pt x="4531" y="4503"/>
                    </a:lnTo>
                    <a:lnTo>
                      <a:pt x="4458" y="4429"/>
                    </a:lnTo>
                    <a:close/>
                    <a:moveTo>
                      <a:pt x="4047" y="4018"/>
                    </a:moveTo>
                    <a:lnTo>
                      <a:pt x="4030" y="4035"/>
                    </a:lnTo>
                    <a:lnTo>
                      <a:pt x="4422" y="4429"/>
                    </a:lnTo>
                    <a:lnTo>
                      <a:pt x="4439" y="4411"/>
                    </a:lnTo>
                    <a:lnTo>
                      <a:pt x="4047" y="4018"/>
                    </a:lnTo>
                    <a:close/>
                    <a:moveTo>
                      <a:pt x="3957" y="3926"/>
                    </a:moveTo>
                    <a:lnTo>
                      <a:pt x="3938" y="3943"/>
                    </a:lnTo>
                    <a:lnTo>
                      <a:pt x="4013" y="4018"/>
                    </a:lnTo>
                    <a:lnTo>
                      <a:pt x="4030" y="4002"/>
                    </a:lnTo>
                    <a:lnTo>
                      <a:pt x="3957" y="3926"/>
                    </a:lnTo>
                    <a:close/>
                    <a:moveTo>
                      <a:pt x="3848" y="3820"/>
                    </a:moveTo>
                    <a:lnTo>
                      <a:pt x="3831" y="3836"/>
                    </a:lnTo>
                    <a:lnTo>
                      <a:pt x="3905" y="3909"/>
                    </a:lnTo>
                    <a:lnTo>
                      <a:pt x="3921" y="3893"/>
                    </a:lnTo>
                    <a:lnTo>
                      <a:pt x="3848" y="3820"/>
                    </a:lnTo>
                    <a:close/>
                    <a:moveTo>
                      <a:pt x="3437" y="3408"/>
                    </a:moveTo>
                    <a:lnTo>
                      <a:pt x="3420" y="3425"/>
                    </a:lnTo>
                    <a:lnTo>
                      <a:pt x="3815" y="3820"/>
                    </a:lnTo>
                    <a:lnTo>
                      <a:pt x="3831" y="3803"/>
                    </a:lnTo>
                    <a:lnTo>
                      <a:pt x="3437" y="3408"/>
                    </a:lnTo>
                    <a:close/>
                    <a:moveTo>
                      <a:pt x="3347" y="3319"/>
                    </a:moveTo>
                    <a:lnTo>
                      <a:pt x="3330" y="3335"/>
                    </a:lnTo>
                    <a:lnTo>
                      <a:pt x="3404" y="3408"/>
                    </a:lnTo>
                    <a:lnTo>
                      <a:pt x="3420" y="3392"/>
                    </a:lnTo>
                    <a:lnTo>
                      <a:pt x="3347" y="3319"/>
                    </a:lnTo>
                    <a:close/>
                    <a:moveTo>
                      <a:pt x="3238" y="3210"/>
                    </a:moveTo>
                    <a:lnTo>
                      <a:pt x="3222" y="3226"/>
                    </a:lnTo>
                    <a:lnTo>
                      <a:pt x="3297" y="3302"/>
                    </a:lnTo>
                    <a:lnTo>
                      <a:pt x="3314" y="3283"/>
                    </a:lnTo>
                    <a:lnTo>
                      <a:pt x="3238" y="3210"/>
                    </a:lnTo>
                    <a:close/>
                    <a:moveTo>
                      <a:pt x="2829" y="2799"/>
                    </a:moveTo>
                    <a:lnTo>
                      <a:pt x="2813" y="2815"/>
                    </a:lnTo>
                    <a:lnTo>
                      <a:pt x="3205" y="3210"/>
                    </a:lnTo>
                    <a:lnTo>
                      <a:pt x="3222" y="3193"/>
                    </a:lnTo>
                    <a:lnTo>
                      <a:pt x="2829" y="2799"/>
                    </a:lnTo>
                    <a:close/>
                    <a:moveTo>
                      <a:pt x="2737" y="2709"/>
                    </a:moveTo>
                    <a:lnTo>
                      <a:pt x="2721" y="2725"/>
                    </a:lnTo>
                    <a:lnTo>
                      <a:pt x="2796" y="2799"/>
                    </a:lnTo>
                    <a:lnTo>
                      <a:pt x="2813" y="2782"/>
                    </a:lnTo>
                    <a:lnTo>
                      <a:pt x="2737" y="2709"/>
                    </a:lnTo>
                    <a:close/>
                    <a:moveTo>
                      <a:pt x="2631" y="2600"/>
                    </a:moveTo>
                    <a:lnTo>
                      <a:pt x="2614" y="2617"/>
                    </a:lnTo>
                    <a:lnTo>
                      <a:pt x="2688" y="2692"/>
                    </a:lnTo>
                    <a:lnTo>
                      <a:pt x="2704" y="2676"/>
                    </a:lnTo>
                    <a:lnTo>
                      <a:pt x="2631" y="2600"/>
                    </a:lnTo>
                    <a:close/>
                    <a:moveTo>
                      <a:pt x="2220" y="2189"/>
                    </a:moveTo>
                    <a:lnTo>
                      <a:pt x="2203" y="2205"/>
                    </a:lnTo>
                    <a:lnTo>
                      <a:pt x="2598" y="2600"/>
                    </a:lnTo>
                    <a:lnTo>
                      <a:pt x="2614" y="2584"/>
                    </a:lnTo>
                    <a:lnTo>
                      <a:pt x="2220" y="2189"/>
                    </a:lnTo>
                    <a:close/>
                    <a:moveTo>
                      <a:pt x="2130" y="2099"/>
                    </a:moveTo>
                    <a:lnTo>
                      <a:pt x="2113" y="2116"/>
                    </a:lnTo>
                    <a:lnTo>
                      <a:pt x="2187" y="2189"/>
                    </a:lnTo>
                    <a:lnTo>
                      <a:pt x="2203" y="2172"/>
                    </a:lnTo>
                    <a:lnTo>
                      <a:pt x="2130" y="2099"/>
                    </a:lnTo>
                    <a:close/>
                    <a:moveTo>
                      <a:pt x="2021" y="1990"/>
                    </a:moveTo>
                    <a:lnTo>
                      <a:pt x="2005" y="2009"/>
                    </a:lnTo>
                    <a:lnTo>
                      <a:pt x="2080" y="2082"/>
                    </a:lnTo>
                    <a:lnTo>
                      <a:pt x="2097" y="2066"/>
                    </a:lnTo>
                    <a:lnTo>
                      <a:pt x="2021" y="1990"/>
                    </a:lnTo>
                    <a:close/>
                    <a:moveTo>
                      <a:pt x="1612" y="1581"/>
                    </a:moveTo>
                    <a:lnTo>
                      <a:pt x="1596" y="1598"/>
                    </a:lnTo>
                    <a:lnTo>
                      <a:pt x="1988" y="1990"/>
                    </a:lnTo>
                    <a:lnTo>
                      <a:pt x="2005" y="1974"/>
                    </a:lnTo>
                    <a:lnTo>
                      <a:pt x="1612" y="1581"/>
                    </a:lnTo>
                    <a:close/>
                    <a:moveTo>
                      <a:pt x="1520" y="1489"/>
                    </a:moveTo>
                    <a:lnTo>
                      <a:pt x="1504" y="1506"/>
                    </a:lnTo>
                    <a:lnTo>
                      <a:pt x="1579" y="1581"/>
                    </a:lnTo>
                    <a:lnTo>
                      <a:pt x="1596" y="1562"/>
                    </a:lnTo>
                    <a:lnTo>
                      <a:pt x="1520" y="1489"/>
                    </a:lnTo>
                    <a:close/>
                    <a:moveTo>
                      <a:pt x="1414" y="1383"/>
                    </a:moveTo>
                    <a:lnTo>
                      <a:pt x="1397" y="1399"/>
                    </a:lnTo>
                    <a:lnTo>
                      <a:pt x="1470" y="1473"/>
                    </a:lnTo>
                    <a:lnTo>
                      <a:pt x="1487" y="1456"/>
                    </a:lnTo>
                    <a:lnTo>
                      <a:pt x="1414" y="1383"/>
                    </a:lnTo>
                    <a:close/>
                    <a:moveTo>
                      <a:pt x="1003" y="972"/>
                    </a:moveTo>
                    <a:lnTo>
                      <a:pt x="986" y="988"/>
                    </a:lnTo>
                    <a:lnTo>
                      <a:pt x="1381" y="1383"/>
                    </a:lnTo>
                    <a:lnTo>
                      <a:pt x="1397" y="1366"/>
                    </a:lnTo>
                    <a:lnTo>
                      <a:pt x="1003" y="972"/>
                    </a:lnTo>
                    <a:close/>
                    <a:moveTo>
                      <a:pt x="913" y="879"/>
                    </a:moveTo>
                    <a:lnTo>
                      <a:pt x="896" y="898"/>
                    </a:lnTo>
                    <a:lnTo>
                      <a:pt x="969" y="972"/>
                    </a:lnTo>
                    <a:lnTo>
                      <a:pt x="986" y="955"/>
                    </a:lnTo>
                    <a:lnTo>
                      <a:pt x="913" y="879"/>
                    </a:lnTo>
                    <a:close/>
                    <a:moveTo>
                      <a:pt x="804" y="773"/>
                    </a:moveTo>
                    <a:lnTo>
                      <a:pt x="787" y="790"/>
                    </a:lnTo>
                    <a:lnTo>
                      <a:pt x="863" y="863"/>
                    </a:lnTo>
                    <a:lnTo>
                      <a:pt x="880" y="846"/>
                    </a:lnTo>
                    <a:lnTo>
                      <a:pt x="804" y="773"/>
                    </a:lnTo>
                    <a:close/>
                    <a:moveTo>
                      <a:pt x="395" y="362"/>
                    </a:moveTo>
                    <a:lnTo>
                      <a:pt x="379" y="378"/>
                    </a:lnTo>
                    <a:lnTo>
                      <a:pt x="771" y="773"/>
                    </a:lnTo>
                    <a:lnTo>
                      <a:pt x="787" y="757"/>
                    </a:lnTo>
                    <a:lnTo>
                      <a:pt x="395" y="362"/>
                    </a:lnTo>
                    <a:close/>
                    <a:moveTo>
                      <a:pt x="303" y="272"/>
                    </a:moveTo>
                    <a:lnTo>
                      <a:pt x="286" y="289"/>
                    </a:lnTo>
                    <a:lnTo>
                      <a:pt x="362" y="362"/>
                    </a:lnTo>
                    <a:lnTo>
                      <a:pt x="379" y="345"/>
                    </a:lnTo>
                    <a:lnTo>
                      <a:pt x="303" y="272"/>
                    </a:lnTo>
                    <a:close/>
                    <a:moveTo>
                      <a:pt x="197" y="163"/>
                    </a:moveTo>
                    <a:lnTo>
                      <a:pt x="180" y="180"/>
                    </a:lnTo>
                    <a:lnTo>
                      <a:pt x="253" y="255"/>
                    </a:lnTo>
                    <a:lnTo>
                      <a:pt x="270" y="239"/>
                    </a:lnTo>
                    <a:lnTo>
                      <a:pt x="197" y="163"/>
                    </a:lnTo>
                    <a:close/>
                    <a:moveTo>
                      <a:pt x="34" y="0"/>
                    </a:moveTo>
                    <a:lnTo>
                      <a:pt x="0" y="0"/>
                    </a:lnTo>
                    <a:lnTo>
                      <a:pt x="164" y="163"/>
                    </a:lnTo>
                    <a:lnTo>
                      <a:pt x="180" y="14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7" name="Freeform 576" title=""/>
              <p:cNvSpPr>
                <a:spLocks noEditPoints="1"/>
              </p:cNvSpPr>
              <p:nvPr/>
            </p:nvSpPr>
            <p:spPr>
              <a:xfrm>
                <a:off x="141" y="0"/>
                <a:ext cx="5247" cy="5235"/>
              </a:xfrm>
              <a:custGeom>
                <a:cxnLst>
                  <a:cxn ang="0">
                    <a:pos x="5231" y="5235"/>
                  </a:cxn>
                  <a:cxn ang="0">
                    <a:pos x="5065" y="5037"/>
                  </a:cxn>
                  <a:cxn ang="0">
                    <a:pos x="5138" y="5112"/>
                  </a:cxn>
                  <a:cxn ang="0">
                    <a:pos x="4637" y="4642"/>
                  </a:cxn>
                  <a:cxn ang="0">
                    <a:pos x="4654" y="4626"/>
                  </a:cxn>
                  <a:cxn ang="0">
                    <a:pos x="4621" y="4626"/>
                  </a:cxn>
                  <a:cxn ang="0">
                    <a:pos x="4458" y="4429"/>
                  </a:cxn>
                  <a:cxn ang="0">
                    <a:pos x="4531" y="4503"/>
                  </a:cxn>
                  <a:cxn ang="0">
                    <a:pos x="4030" y="4035"/>
                  </a:cxn>
                  <a:cxn ang="0">
                    <a:pos x="4047" y="4018"/>
                  </a:cxn>
                  <a:cxn ang="0">
                    <a:pos x="4013" y="4018"/>
                  </a:cxn>
                  <a:cxn ang="0">
                    <a:pos x="3848" y="3820"/>
                  </a:cxn>
                  <a:cxn ang="0">
                    <a:pos x="3921" y="3893"/>
                  </a:cxn>
                  <a:cxn ang="0">
                    <a:pos x="3420" y="3425"/>
                  </a:cxn>
                  <a:cxn ang="0">
                    <a:pos x="3437" y="3408"/>
                  </a:cxn>
                  <a:cxn ang="0">
                    <a:pos x="3404" y="3408"/>
                  </a:cxn>
                  <a:cxn ang="0">
                    <a:pos x="3238" y="3210"/>
                  </a:cxn>
                  <a:cxn ang="0">
                    <a:pos x="3314" y="3283"/>
                  </a:cxn>
                  <a:cxn ang="0">
                    <a:pos x="2813" y="2815"/>
                  </a:cxn>
                  <a:cxn ang="0">
                    <a:pos x="2829" y="2799"/>
                  </a:cxn>
                  <a:cxn ang="0">
                    <a:pos x="2796" y="2799"/>
                  </a:cxn>
                  <a:cxn ang="0">
                    <a:pos x="2631" y="2600"/>
                  </a:cxn>
                  <a:cxn ang="0">
                    <a:pos x="2704" y="2676"/>
                  </a:cxn>
                  <a:cxn ang="0">
                    <a:pos x="2203" y="2205"/>
                  </a:cxn>
                  <a:cxn ang="0">
                    <a:pos x="2220" y="2189"/>
                  </a:cxn>
                  <a:cxn ang="0">
                    <a:pos x="2187" y="2189"/>
                  </a:cxn>
                  <a:cxn ang="0">
                    <a:pos x="2021" y="1990"/>
                  </a:cxn>
                  <a:cxn ang="0">
                    <a:pos x="2097" y="2066"/>
                  </a:cxn>
                  <a:cxn ang="0">
                    <a:pos x="1596" y="1598"/>
                  </a:cxn>
                  <a:cxn ang="0">
                    <a:pos x="1612" y="1581"/>
                  </a:cxn>
                  <a:cxn ang="0">
                    <a:pos x="1579" y="1581"/>
                  </a:cxn>
                  <a:cxn ang="0">
                    <a:pos x="1414" y="1383"/>
                  </a:cxn>
                  <a:cxn ang="0">
                    <a:pos x="1487" y="1456"/>
                  </a:cxn>
                  <a:cxn ang="0">
                    <a:pos x="986" y="988"/>
                  </a:cxn>
                  <a:cxn ang="0">
                    <a:pos x="1003" y="972"/>
                  </a:cxn>
                  <a:cxn ang="0">
                    <a:pos x="969" y="972"/>
                  </a:cxn>
                  <a:cxn ang="0">
                    <a:pos x="804" y="773"/>
                  </a:cxn>
                  <a:cxn ang="0">
                    <a:pos x="880" y="846"/>
                  </a:cxn>
                  <a:cxn ang="0">
                    <a:pos x="379" y="378"/>
                  </a:cxn>
                  <a:cxn ang="0">
                    <a:pos x="395" y="362"/>
                  </a:cxn>
                  <a:cxn ang="0">
                    <a:pos x="362" y="362"/>
                  </a:cxn>
                  <a:cxn ang="0">
                    <a:pos x="197" y="163"/>
                  </a:cxn>
                  <a:cxn ang="0">
                    <a:pos x="270" y="239"/>
                  </a:cxn>
                  <a:cxn ang="0">
                    <a:pos x="0" y="0"/>
                  </a:cxn>
                  <a:cxn ang="0">
                    <a:pos x="34" y="0"/>
                  </a:cxn>
                </a:cxnLst>
                <a:rect l="l" t="t" r="r" b="b"/>
                <a:pathLst>
                  <a:path w="5247" h="5235">
                    <a:moveTo>
                      <a:pt x="5174" y="5146"/>
                    </a:moveTo>
                    <a:lnTo>
                      <a:pt x="5155" y="5162"/>
                    </a:lnTo>
                    <a:lnTo>
                      <a:pt x="5231" y="5235"/>
                    </a:lnTo>
                    <a:lnTo>
                      <a:pt x="5247" y="5219"/>
                    </a:lnTo>
                    <a:lnTo>
                      <a:pt x="5174" y="5146"/>
                    </a:lnTo>
                    <a:moveTo>
                      <a:pt x="5065" y="5037"/>
                    </a:moveTo>
                    <a:lnTo>
                      <a:pt x="5049" y="5053"/>
                    </a:lnTo>
                    <a:lnTo>
                      <a:pt x="5122" y="5129"/>
                    </a:lnTo>
                    <a:lnTo>
                      <a:pt x="5138" y="5112"/>
                    </a:lnTo>
                    <a:lnTo>
                      <a:pt x="5065" y="5037"/>
                    </a:lnTo>
                    <a:moveTo>
                      <a:pt x="4654" y="4626"/>
                    </a:moveTo>
                    <a:lnTo>
                      <a:pt x="4637" y="4642"/>
                    </a:lnTo>
                    <a:lnTo>
                      <a:pt x="5032" y="5037"/>
                    </a:lnTo>
                    <a:lnTo>
                      <a:pt x="5049" y="5020"/>
                    </a:lnTo>
                    <a:lnTo>
                      <a:pt x="4654" y="4626"/>
                    </a:lnTo>
                    <a:moveTo>
                      <a:pt x="4564" y="4536"/>
                    </a:moveTo>
                    <a:lnTo>
                      <a:pt x="4548" y="4552"/>
                    </a:lnTo>
                    <a:lnTo>
                      <a:pt x="4621" y="4626"/>
                    </a:lnTo>
                    <a:lnTo>
                      <a:pt x="4637" y="4609"/>
                    </a:lnTo>
                    <a:lnTo>
                      <a:pt x="4564" y="4536"/>
                    </a:lnTo>
                    <a:moveTo>
                      <a:pt x="4458" y="4429"/>
                    </a:moveTo>
                    <a:lnTo>
                      <a:pt x="4439" y="4446"/>
                    </a:lnTo>
                    <a:lnTo>
                      <a:pt x="4514" y="4519"/>
                    </a:lnTo>
                    <a:lnTo>
                      <a:pt x="4531" y="4503"/>
                    </a:lnTo>
                    <a:lnTo>
                      <a:pt x="4458" y="4429"/>
                    </a:lnTo>
                    <a:moveTo>
                      <a:pt x="4047" y="4018"/>
                    </a:moveTo>
                    <a:lnTo>
                      <a:pt x="4030" y="4035"/>
                    </a:lnTo>
                    <a:lnTo>
                      <a:pt x="4422" y="4429"/>
                    </a:lnTo>
                    <a:lnTo>
                      <a:pt x="4439" y="4411"/>
                    </a:lnTo>
                    <a:lnTo>
                      <a:pt x="4047" y="4018"/>
                    </a:lnTo>
                    <a:moveTo>
                      <a:pt x="3957" y="3926"/>
                    </a:moveTo>
                    <a:lnTo>
                      <a:pt x="3938" y="3943"/>
                    </a:lnTo>
                    <a:lnTo>
                      <a:pt x="4013" y="4018"/>
                    </a:lnTo>
                    <a:lnTo>
                      <a:pt x="4030" y="4002"/>
                    </a:lnTo>
                    <a:lnTo>
                      <a:pt x="3957" y="3926"/>
                    </a:lnTo>
                    <a:moveTo>
                      <a:pt x="3848" y="3820"/>
                    </a:moveTo>
                    <a:lnTo>
                      <a:pt x="3831" y="3836"/>
                    </a:lnTo>
                    <a:lnTo>
                      <a:pt x="3905" y="3909"/>
                    </a:lnTo>
                    <a:lnTo>
                      <a:pt x="3921" y="3893"/>
                    </a:lnTo>
                    <a:lnTo>
                      <a:pt x="3848" y="3820"/>
                    </a:lnTo>
                    <a:moveTo>
                      <a:pt x="3437" y="3408"/>
                    </a:moveTo>
                    <a:lnTo>
                      <a:pt x="3420" y="3425"/>
                    </a:lnTo>
                    <a:lnTo>
                      <a:pt x="3815" y="3820"/>
                    </a:lnTo>
                    <a:lnTo>
                      <a:pt x="3831" y="3803"/>
                    </a:lnTo>
                    <a:lnTo>
                      <a:pt x="3437" y="3408"/>
                    </a:lnTo>
                    <a:moveTo>
                      <a:pt x="3347" y="3319"/>
                    </a:moveTo>
                    <a:lnTo>
                      <a:pt x="3330" y="3335"/>
                    </a:lnTo>
                    <a:lnTo>
                      <a:pt x="3404" y="3408"/>
                    </a:lnTo>
                    <a:lnTo>
                      <a:pt x="3420" y="3392"/>
                    </a:lnTo>
                    <a:lnTo>
                      <a:pt x="3347" y="3319"/>
                    </a:lnTo>
                    <a:moveTo>
                      <a:pt x="3238" y="3210"/>
                    </a:moveTo>
                    <a:lnTo>
                      <a:pt x="3222" y="3226"/>
                    </a:lnTo>
                    <a:lnTo>
                      <a:pt x="3297" y="3302"/>
                    </a:lnTo>
                    <a:lnTo>
                      <a:pt x="3314" y="3283"/>
                    </a:lnTo>
                    <a:lnTo>
                      <a:pt x="3238" y="3210"/>
                    </a:lnTo>
                    <a:moveTo>
                      <a:pt x="2829" y="2799"/>
                    </a:moveTo>
                    <a:lnTo>
                      <a:pt x="2813" y="2815"/>
                    </a:lnTo>
                    <a:lnTo>
                      <a:pt x="3205" y="3210"/>
                    </a:lnTo>
                    <a:lnTo>
                      <a:pt x="3222" y="3193"/>
                    </a:lnTo>
                    <a:lnTo>
                      <a:pt x="2829" y="2799"/>
                    </a:lnTo>
                    <a:moveTo>
                      <a:pt x="2737" y="2709"/>
                    </a:moveTo>
                    <a:lnTo>
                      <a:pt x="2721" y="2725"/>
                    </a:lnTo>
                    <a:lnTo>
                      <a:pt x="2796" y="2799"/>
                    </a:lnTo>
                    <a:lnTo>
                      <a:pt x="2813" y="2782"/>
                    </a:lnTo>
                    <a:lnTo>
                      <a:pt x="2737" y="2709"/>
                    </a:lnTo>
                    <a:moveTo>
                      <a:pt x="2631" y="2600"/>
                    </a:moveTo>
                    <a:lnTo>
                      <a:pt x="2614" y="2617"/>
                    </a:lnTo>
                    <a:lnTo>
                      <a:pt x="2688" y="2692"/>
                    </a:lnTo>
                    <a:lnTo>
                      <a:pt x="2704" y="2676"/>
                    </a:lnTo>
                    <a:lnTo>
                      <a:pt x="2631" y="2600"/>
                    </a:lnTo>
                    <a:moveTo>
                      <a:pt x="2220" y="2189"/>
                    </a:moveTo>
                    <a:lnTo>
                      <a:pt x="2203" y="2205"/>
                    </a:lnTo>
                    <a:lnTo>
                      <a:pt x="2598" y="2600"/>
                    </a:lnTo>
                    <a:lnTo>
                      <a:pt x="2614" y="2584"/>
                    </a:lnTo>
                    <a:lnTo>
                      <a:pt x="2220" y="2189"/>
                    </a:lnTo>
                    <a:moveTo>
                      <a:pt x="2130" y="2099"/>
                    </a:moveTo>
                    <a:lnTo>
                      <a:pt x="2113" y="2116"/>
                    </a:lnTo>
                    <a:lnTo>
                      <a:pt x="2187" y="2189"/>
                    </a:lnTo>
                    <a:lnTo>
                      <a:pt x="2203" y="2172"/>
                    </a:lnTo>
                    <a:lnTo>
                      <a:pt x="2130" y="2099"/>
                    </a:lnTo>
                    <a:moveTo>
                      <a:pt x="2021" y="1990"/>
                    </a:moveTo>
                    <a:lnTo>
                      <a:pt x="2005" y="2009"/>
                    </a:lnTo>
                    <a:lnTo>
                      <a:pt x="2080" y="2082"/>
                    </a:lnTo>
                    <a:lnTo>
                      <a:pt x="2097" y="2066"/>
                    </a:lnTo>
                    <a:lnTo>
                      <a:pt x="2021" y="1990"/>
                    </a:lnTo>
                    <a:moveTo>
                      <a:pt x="1612" y="1581"/>
                    </a:moveTo>
                    <a:lnTo>
                      <a:pt x="1596" y="1598"/>
                    </a:lnTo>
                    <a:lnTo>
                      <a:pt x="1988" y="1990"/>
                    </a:lnTo>
                    <a:lnTo>
                      <a:pt x="2005" y="1974"/>
                    </a:lnTo>
                    <a:lnTo>
                      <a:pt x="1612" y="1581"/>
                    </a:lnTo>
                    <a:moveTo>
                      <a:pt x="1520" y="1489"/>
                    </a:moveTo>
                    <a:lnTo>
                      <a:pt x="1504" y="1506"/>
                    </a:lnTo>
                    <a:lnTo>
                      <a:pt x="1579" y="1581"/>
                    </a:lnTo>
                    <a:lnTo>
                      <a:pt x="1596" y="1562"/>
                    </a:lnTo>
                    <a:lnTo>
                      <a:pt x="1520" y="1489"/>
                    </a:lnTo>
                    <a:moveTo>
                      <a:pt x="1414" y="1383"/>
                    </a:moveTo>
                    <a:lnTo>
                      <a:pt x="1397" y="1399"/>
                    </a:lnTo>
                    <a:lnTo>
                      <a:pt x="1470" y="1473"/>
                    </a:lnTo>
                    <a:lnTo>
                      <a:pt x="1487" y="1456"/>
                    </a:lnTo>
                    <a:lnTo>
                      <a:pt x="1414" y="1383"/>
                    </a:lnTo>
                    <a:moveTo>
                      <a:pt x="1003" y="972"/>
                    </a:moveTo>
                    <a:lnTo>
                      <a:pt x="986" y="988"/>
                    </a:lnTo>
                    <a:lnTo>
                      <a:pt x="1381" y="1383"/>
                    </a:lnTo>
                    <a:lnTo>
                      <a:pt x="1397" y="1366"/>
                    </a:lnTo>
                    <a:lnTo>
                      <a:pt x="1003" y="972"/>
                    </a:lnTo>
                    <a:moveTo>
                      <a:pt x="913" y="879"/>
                    </a:moveTo>
                    <a:lnTo>
                      <a:pt x="896" y="898"/>
                    </a:lnTo>
                    <a:lnTo>
                      <a:pt x="969" y="972"/>
                    </a:lnTo>
                    <a:lnTo>
                      <a:pt x="986" y="955"/>
                    </a:lnTo>
                    <a:lnTo>
                      <a:pt x="913" y="879"/>
                    </a:lnTo>
                    <a:moveTo>
                      <a:pt x="804" y="773"/>
                    </a:moveTo>
                    <a:lnTo>
                      <a:pt x="787" y="790"/>
                    </a:lnTo>
                    <a:lnTo>
                      <a:pt x="863" y="863"/>
                    </a:lnTo>
                    <a:lnTo>
                      <a:pt x="880" y="846"/>
                    </a:lnTo>
                    <a:lnTo>
                      <a:pt x="804" y="773"/>
                    </a:lnTo>
                    <a:moveTo>
                      <a:pt x="395" y="362"/>
                    </a:moveTo>
                    <a:lnTo>
                      <a:pt x="379" y="378"/>
                    </a:lnTo>
                    <a:lnTo>
                      <a:pt x="771" y="773"/>
                    </a:lnTo>
                    <a:lnTo>
                      <a:pt x="787" y="757"/>
                    </a:lnTo>
                    <a:lnTo>
                      <a:pt x="395" y="362"/>
                    </a:lnTo>
                    <a:moveTo>
                      <a:pt x="303" y="272"/>
                    </a:moveTo>
                    <a:lnTo>
                      <a:pt x="286" y="289"/>
                    </a:lnTo>
                    <a:lnTo>
                      <a:pt x="362" y="362"/>
                    </a:lnTo>
                    <a:lnTo>
                      <a:pt x="379" y="345"/>
                    </a:lnTo>
                    <a:lnTo>
                      <a:pt x="303" y="272"/>
                    </a:lnTo>
                    <a:moveTo>
                      <a:pt x="197" y="163"/>
                    </a:moveTo>
                    <a:lnTo>
                      <a:pt x="180" y="180"/>
                    </a:lnTo>
                    <a:lnTo>
                      <a:pt x="253" y="255"/>
                    </a:lnTo>
                    <a:lnTo>
                      <a:pt x="270" y="239"/>
                    </a:lnTo>
                    <a:lnTo>
                      <a:pt x="197" y="163"/>
                    </a:lnTo>
                    <a:moveTo>
                      <a:pt x="34" y="0"/>
                    </a:moveTo>
                    <a:lnTo>
                      <a:pt x="0" y="0"/>
                    </a:lnTo>
                    <a:lnTo>
                      <a:pt x="164" y="163"/>
                    </a:lnTo>
                    <a:lnTo>
                      <a:pt x="180" y="147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8" name="Freeform 577" title=""/>
              <p:cNvSpPr/>
              <p:nvPr/>
            </p:nvSpPr>
            <p:spPr>
              <a:xfrm>
                <a:off x="5388" y="5235"/>
                <a:ext cx="128" cy="147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28" y="147"/>
                  </a:cxn>
                  <a:cxn ang="0">
                    <a:pos x="128" y="111"/>
                  </a:cxn>
                  <a:cxn ang="0">
                    <a:pos x="17" y="0"/>
                  </a:cxn>
                </a:cxnLst>
                <a:rect l="l" t="t" r="r" b="b"/>
                <a:pathLst>
                  <a:path w="128" h="147">
                    <a:moveTo>
                      <a:pt x="17" y="0"/>
                    </a:moveTo>
                    <a:lnTo>
                      <a:pt x="0" y="17"/>
                    </a:lnTo>
                    <a:lnTo>
                      <a:pt x="128" y="147"/>
                    </a:lnTo>
                    <a:lnTo>
                      <a:pt x="128" y="11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599" name="Freeform 578" title=""/>
              <p:cNvSpPr/>
              <p:nvPr/>
            </p:nvSpPr>
            <p:spPr>
              <a:xfrm>
                <a:off x="5388" y="5235"/>
                <a:ext cx="128" cy="147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28" y="147"/>
                  </a:cxn>
                  <a:cxn ang="0">
                    <a:pos x="128" y="111"/>
                  </a:cxn>
                  <a:cxn ang="0">
                    <a:pos x="17" y="0"/>
                  </a:cxn>
                </a:cxnLst>
                <a:rect l="l" t="t" r="r" b="b"/>
                <a:pathLst>
                  <a:path w="128" h="147">
                    <a:moveTo>
                      <a:pt x="17" y="0"/>
                    </a:moveTo>
                    <a:lnTo>
                      <a:pt x="0" y="17"/>
                    </a:lnTo>
                    <a:lnTo>
                      <a:pt x="128" y="147"/>
                    </a:lnTo>
                    <a:lnTo>
                      <a:pt x="128" y="111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0" name="Freeform 579" title=""/>
              <p:cNvSpPr/>
              <p:nvPr/>
            </p:nvSpPr>
            <p:spPr>
              <a:xfrm>
                <a:off x="394" y="239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1" name="Freeform 580" title=""/>
              <p:cNvSpPr/>
              <p:nvPr/>
            </p:nvSpPr>
            <p:spPr>
              <a:xfrm>
                <a:off x="394" y="239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2" name="Freeform 581" title=""/>
              <p:cNvSpPr/>
              <p:nvPr/>
            </p:nvSpPr>
            <p:spPr>
              <a:xfrm>
                <a:off x="1004" y="846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3" name="Freeform 582" title=""/>
              <p:cNvSpPr/>
              <p:nvPr/>
            </p:nvSpPr>
            <p:spPr>
              <a:xfrm>
                <a:off x="1004" y="846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4" name="Freeform 583" title=""/>
              <p:cNvSpPr/>
              <p:nvPr/>
            </p:nvSpPr>
            <p:spPr>
              <a:xfrm>
                <a:off x="1611" y="145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5" name="Freeform 584" title=""/>
              <p:cNvSpPr/>
              <p:nvPr/>
            </p:nvSpPr>
            <p:spPr>
              <a:xfrm>
                <a:off x="1611" y="145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6" name="Freeform 585" title=""/>
              <p:cNvSpPr/>
              <p:nvPr/>
            </p:nvSpPr>
            <p:spPr>
              <a:xfrm>
                <a:off x="2221" y="206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7" name="Freeform 586" title=""/>
              <p:cNvSpPr/>
              <p:nvPr/>
            </p:nvSpPr>
            <p:spPr>
              <a:xfrm>
                <a:off x="2221" y="206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8" name="Freeform 587" title=""/>
              <p:cNvSpPr/>
              <p:nvPr/>
            </p:nvSpPr>
            <p:spPr>
              <a:xfrm>
                <a:off x="2829" y="2676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09" name="Freeform 588" title=""/>
              <p:cNvSpPr/>
              <p:nvPr/>
            </p:nvSpPr>
            <p:spPr>
              <a:xfrm>
                <a:off x="2829" y="2676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0" name="Freeform 589" title=""/>
              <p:cNvSpPr/>
              <p:nvPr/>
            </p:nvSpPr>
            <p:spPr>
              <a:xfrm>
                <a:off x="3438" y="3283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1" name="Freeform 590" title=""/>
              <p:cNvSpPr/>
              <p:nvPr/>
            </p:nvSpPr>
            <p:spPr>
              <a:xfrm>
                <a:off x="3438" y="3283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50" y="36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50" y="3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2" name="Freeform 591" title=""/>
              <p:cNvSpPr/>
              <p:nvPr/>
            </p:nvSpPr>
            <p:spPr>
              <a:xfrm>
                <a:off x="4046" y="3893"/>
                <a:ext cx="52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2" y="33"/>
                  </a:cxn>
                  <a:cxn ang="0">
                    <a:pos x="16" y="0"/>
                  </a:cxn>
                </a:cxnLst>
                <a:rect l="l" t="t" r="r" b="b"/>
                <a:pathLst>
                  <a:path w="52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2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3" name="Freeform 592" title=""/>
              <p:cNvSpPr/>
              <p:nvPr/>
            </p:nvSpPr>
            <p:spPr>
              <a:xfrm>
                <a:off x="4046" y="3893"/>
                <a:ext cx="52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2" y="33"/>
                  </a:cxn>
                  <a:cxn ang="0">
                    <a:pos x="16" y="0"/>
                  </a:cxn>
                </a:cxnLst>
                <a:rect l="l" t="t" r="r" b="b"/>
                <a:pathLst>
                  <a:path w="52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2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4" name="Freeform 593" title=""/>
              <p:cNvSpPr/>
              <p:nvPr/>
            </p:nvSpPr>
            <p:spPr>
              <a:xfrm>
                <a:off x="4655" y="4503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4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5" name="Freeform 594" title=""/>
              <p:cNvSpPr/>
              <p:nvPr/>
            </p:nvSpPr>
            <p:spPr>
              <a:xfrm>
                <a:off x="4655" y="4503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4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6" name="Freeform 595" title=""/>
              <p:cNvSpPr/>
              <p:nvPr/>
            </p:nvSpPr>
            <p:spPr>
              <a:xfrm>
                <a:off x="5263" y="5112"/>
                <a:ext cx="52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2" y="34"/>
                  </a:cxn>
                  <a:cxn ang="0">
                    <a:pos x="16" y="0"/>
                  </a:cxn>
                </a:cxnLst>
                <a:rect l="l" t="t" r="r" b="b"/>
                <a:pathLst>
                  <a:path w="52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2" y="34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7" name="Freeform 596" title=""/>
              <p:cNvSpPr/>
              <p:nvPr/>
            </p:nvSpPr>
            <p:spPr>
              <a:xfrm>
                <a:off x="5263" y="5112"/>
                <a:ext cx="52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2" y="34"/>
                  </a:cxn>
                  <a:cxn ang="0">
                    <a:pos x="16" y="0"/>
                  </a:cxn>
                </a:cxnLst>
                <a:rect l="l" t="t" r="r" b="b"/>
                <a:pathLst>
                  <a:path w="52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2" y="34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8" name="Freeform 597" title=""/>
              <p:cNvSpPr/>
              <p:nvPr/>
            </p:nvSpPr>
            <p:spPr>
              <a:xfrm>
                <a:off x="503" y="34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19" name="Freeform 598" title=""/>
              <p:cNvSpPr/>
              <p:nvPr/>
            </p:nvSpPr>
            <p:spPr>
              <a:xfrm>
                <a:off x="503" y="34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20" name="Freeform 599" title=""/>
              <p:cNvSpPr/>
              <p:nvPr/>
            </p:nvSpPr>
            <p:spPr>
              <a:xfrm>
                <a:off x="1110" y="955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4" y="17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4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21" name="Freeform 600" title=""/>
              <p:cNvSpPr/>
              <p:nvPr/>
            </p:nvSpPr>
            <p:spPr>
              <a:xfrm>
                <a:off x="1110" y="955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4" y="17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4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22" name="Freeform 601" title=""/>
              <p:cNvSpPr/>
              <p:nvPr/>
            </p:nvSpPr>
            <p:spPr>
              <a:xfrm>
                <a:off x="1720" y="1562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23" name="Freeform 602" title=""/>
              <p:cNvSpPr/>
              <p:nvPr/>
            </p:nvSpPr>
            <p:spPr>
              <a:xfrm>
                <a:off x="1720" y="1562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6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9"/>
                    </a:lnTo>
                    <a:lnTo>
                      <a:pt x="17" y="36"/>
                    </a:lnTo>
                    <a:lnTo>
                      <a:pt x="33" y="1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24" name="Freeform 603" title=""/>
              <p:cNvSpPr/>
              <p:nvPr/>
            </p:nvSpPr>
            <p:spPr>
              <a:xfrm>
                <a:off x="2328" y="217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25" name="Freeform 604" title=""/>
              <p:cNvSpPr/>
              <p:nvPr/>
            </p:nvSpPr>
            <p:spPr>
              <a:xfrm>
                <a:off x="2328" y="217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26" name="Freeform 605" title=""/>
              <p:cNvSpPr/>
              <p:nvPr/>
            </p:nvSpPr>
            <p:spPr>
              <a:xfrm>
                <a:off x="2937" y="2782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27" name="Freeform 606" title=""/>
              <p:cNvSpPr/>
              <p:nvPr/>
            </p:nvSpPr>
            <p:spPr>
              <a:xfrm>
                <a:off x="2937" y="2782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  <p:grpSp>
          <p:nvGrpSpPr>
            <p:cNvPr id="1628" name="Group 808" title=""/>
            <p:cNvGrpSpPr/>
            <p:nvPr/>
          </p:nvGrpSpPr>
          <p:grpSpPr>
            <a:xfrm>
              <a:off x="0" y="233362"/>
              <a:ext cx="8756650" cy="12261851"/>
              <a:chExt cx="5516" cy="7724"/>
            </a:xfrm>
          </p:grpSpPr>
          <p:sp>
            <p:nvSpPr>
              <p:cNvPr id="1629" name="Freeform 608" title=""/>
              <p:cNvSpPr/>
              <p:nvPr/>
            </p:nvSpPr>
            <p:spPr>
              <a:xfrm>
                <a:off x="3545" y="3245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0" name="Freeform 609" title=""/>
              <p:cNvSpPr/>
              <p:nvPr/>
            </p:nvSpPr>
            <p:spPr>
              <a:xfrm>
                <a:off x="3545" y="3245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1" name="Freeform 610" title=""/>
              <p:cNvSpPr/>
              <p:nvPr/>
            </p:nvSpPr>
            <p:spPr>
              <a:xfrm>
                <a:off x="4154" y="3855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4" y="16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4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2" name="Freeform 611" title=""/>
              <p:cNvSpPr/>
              <p:nvPr/>
            </p:nvSpPr>
            <p:spPr>
              <a:xfrm>
                <a:off x="4154" y="3855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4" y="16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4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3" name="Freeform 612" title=""/>
              <p:cNvSpPr/>
              <p:nvPr/>
            </p:nvSpPr>
            <p:spPr>
              <a:xfrm>
                <a:off x="4762" y="446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4" name="Freeform 613" title=""/>
              <p:cNvSpPr/>
              <p:nvPr/>
            </p:nvSpPr>
            <p:spPr>
              <a:xfrm>
                <a:off x="4762" y="446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5" name="Freeform 614" title=""/>
              <p:cNvSpPr/>
              <p:nvPr/>
            </p:nvSpPr>
            <p:spPr>
              <a:xfrm>
                <a:off x="5372" y="507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6" name="Freeform 615" title=""/>
              <p:cNvSpPr/>
              <p:nvPr/>
            </p:nvSpPr>
            <p:spPr>
              <a:xfrm>
                <a:off x="5372" y="507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7" name="Freeform 616" title=""/>
              <p:cNvSpPr/>
              <p:nvPr/>
            </p:nvSpPr>
            <p:spPr>
              <a:xfrm>
                <a:off x="305" y="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8" name="Freeform 617" title=""/>
              <p:cNvSpPr/>
              <p:nvPr/>
            </p:nvSpPr>
            <p:spPr>
              <a:xfrm>
                <a:off x="305" y="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39" name="Freeform 618" title=""/>
              <p:cNvSpPr/>
              <p:nvPr/>
            </p:nvSpPr>
            <p:spPr>
              <a:xfrm>
                <a:off x="912" y="61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0" name="Freeform 619" title=""/>
              <p:cNvSpPr/>
              <p:nvPr/>
            </p:nvSpPr>
            <p:spPr>
              <a:xfrm>
                <a:off x="912" y="61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1" name="Freeform 620" title=""/>
              <p:cNvSpPr/>
              <p:nvPr/>
            </p:nvSpPr>
            <p:spPr>
              <a:xfrm>
                <a:off x="1522" y="121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2" name="Freeform 621" title=""/>
              <p:cNvSpPr/>
              <p:nvPr/>
            </p:nvSpPr>
            <p:spPr>
              <a:xfrm>
                <a:off x="1522" y="121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3" name="Freeform 622" title=""/>
              <p:cNvSpPr/>
              <p:nvPr/>
            </p:nvSpPr>
            <p:spPr>
              <a:xfrm>
                <a:off x="2129" y="1827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5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6"/>
                    </a:lnTo>
                    <a:lnTo>
                      <a:pt x="17" y="35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4" name="Freeform 623" title=""/>
              <p:cNvSpPr/>
              <p:nvPr/>
            </p:nvSpPr>
            <p:spPr>
              <a:xfrm>
                <a:off x="2129" y="1827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5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6"/>
                    </a:lnTo>
                    <a:lnTo>
                      <a:pt x="17" y="35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5" name="Freeform 624" title=""/>
              <p:cNvSpPr/>
              <p:nvPr/>
            </p:nvSpPr>
            <p:spPr>
              <a:xfrm>
                <a:off x="2739" y="243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6" name="Freeform 625" title=""/>
              <p:cNvSpPr/>
              <p:nvPr/>
            </p:nvSpPr>
            <p:spPr>
              <a:xfrm>
                <a:off x="2739" y="243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7" name="Freeform 626" title=""/>
              <p:cNvSpPr/>
              <p:nvPr/>
            </p:nvSpPr>
            <p:spPr>
              <a:xfrm>
                <a:off x="3346" y="304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8" name="Freeform 627" title=""/>
              <p:cNvSpPr/>
              <p:nvPr/>
            </p:nvSpPr>
            <p:spPr>
              <a:xfrm>
                <a:off x="3346" y="304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49" name="Freeform 628" title=""/>
              <p:cNvSpPr/>
              <p:nvPr/>
            </p:nvSpPr>
            <p:spPr>
              <a:xfrm>
                <a:off x="3956" y="365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0" name="Freeform 629" title=""/>
              <p:cNvSpPr/>
              <p:nvPr/>
            </p:nvSpPr>
            <p:spPr>
              <a:xfrm>
                <a:off x="3956" y="3656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1" name="Freeform 630" title=""/>
              <p:cNvSpPr/>
              <p:nvPr/>
            </p:nvSpPr>
            <p:spPr>
              <a:xfrm>
                <a:off x="4563" y="4264"/>
                <a:ext cx="36" cy="35"/>
              </a:xfrm>
              <a:custGeom>
                <a:cxnLst>
                  <a:cxn ang="0">
                    <a:pos x="17" y="0"/>
                  </a:cxn>
                  <a:cxn ang="0">
                    <a:pos x="0" y="18"/>
                  </a:cxn>
                  <a:cxn ang="0">
                    <a:pos x="17" y="35"/>
                  </a:cxn>
                  <a:cxn ang="0">
                    <a:pos x="36" y="18"/>
                  </a:cxn>
                  <a:cxn ang="0">
                    <a:pos x="17" y="0"/>
                  </a:cxn>
                </a:cxnLst>
                <a:rect l="l" t="t" r="r" b="b"/>
                <a:pathLst>
                  <a:path w="36" h="35">
                    <a:moveTo>
                      <a:pt x="17" y="0"/>
                    </a:moveTo>
                    <a:lnTo>
                      <a:pt x="0" y="18"/>
                    </a:lnTo>
                    <a:lnTo>
                      <a:pt x="17" y="35"/>
                    </a:lnTo>
                    <a:lnTo>
                      <a:pt x="36" y="18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2" name="Freeform 631" title=""/>
              <p:cNvSpPr/>
              <p:nvPr/>
            </p:nvSpPr>
            <p:spPr>
              <a:xfrm>
                <a:off x="4563" y="4264"/>
                <a:ext cx="36" cy="35"/>
              </a:xfrm>
              <a:custGeom>
                <a:cxnLst>
                  <a:cxn ang="0">
                    <a:pos x="17" y="0"/>
                  </a:cxn>
                  <a:cxn ang="0">
                    <a:pos x="0" y="18"/>
                  </a:cxn>
                  <a:cxn ang="0">
                    <a:pos x="17" y="35"/>
                  </a:cxn>
                  <a:cxn ang="0">
                    <a:pos x="36" y="18"/>
                  </a:cxn>
                  <a:cxn ang="0">
                    <a:pos x="17" y="0"/>
                  </a:cxn>
                </a:cxnLst>
                <a:rect l="l" t="t" r="r" b="b"/>
                <a:pathLst>
                  <a:path w="36" h="35">
                    <a:moveTo>
                      <a:pt x="17" y="0"/>
                    </a:moveTo>
                    <a:lnTo>
                      <a:pt x="0" y="18"/>
                    </a:lnTo>
                    <a:lnTo>
                      <a:pt x="17" y="35"/>
                    </a:lnTo>
                    <a:lnTo>
                      <a:pt x="36" y="18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3" name="Freeform 632" title=""/>
              <p:cNvSpPr/>
              <p:nvPr/>
            </p:nvSpPr>
            <p:spPr>
              <a:xfrm>
                <a:off x="5173" y="487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4" name="Freeform 633" title=""/>
              <p:cNvSpPr/>
              <p:nvPr/>
            </p:nvSpPr>
            <p:spPr>
              <a:xfrm>
                <a:off x="5173" y="487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5" name="Freeform 634" title=""/>
              <p:cNvSpPr>
                <a:spLocks noEditPoints="1"/>
              </p:cNvSpPr>
              <p:nvPr/>
            </p:nvSpPr>
            <p:spPr>
              <a:xfrm>
                <a:off x="0" y="898"/>
                <a:ext cx="5386" cy="5408"/>
              </a:xfrm>
              <a:custGeom>
                <a:cxnLst>
                  <a:cxn ang="0">
                    <a:pos x="5369" y="5408"/>
                  </a:cxn>
                  <a:cxn ang="0">
                    <a:pos x="5206" y="5211"/>
                  </a:cxn>
                  <a:cxn ang="0">
                    <a:pos x="5279" y="5285"/>
                  </a:cxn>
                  <a:cxn ang="0">
                    <a:pos x="4778" y="4817"/>
                  </a:cxn>
                  <a:cxn ang="0">
                    <a:pos x="4795" y="4800"/>
                  </a:cxn>
                  <a:cxn ang="0">
                    <a:pos x="4762" y="4800"/>
                  </a:cxn>
                  <a:cxn ang="0">
                    <a:pos x="4596" y="4602"/>
                  </a:cxn>
                  <a:cxn ang="0">
                    <a:pos x="4672" y="4675"/>
                  </a:cxn>
                  <a:cxn ang="0">
                    <a:pos x="4169" y="4207"/>
                  </a:cxn>
                  <a:cxn ang="0">
                    <a:pos x="4185" y="4190"/>
                  </a:cxn>
                  <a:cxn ang="0">
                    <a:pos x="4152" y="4190"/>
                  </a:cxn>
                  <a:cxn ang="0">
                    <a:pos x="3989" y="3992"/>
                  </a:cxn>
                  <a:cxn ang="0">
                    <a:pos x="4062" y="4065"/>
                  </a:cxn>
                  <a:cxn ang="0">
                    <a:pos x="3561" y="3597"/>
                  </a:cxn>
                  <a:cxn ang="0">
                    <a:pos x="3578" y="3581"/>
                  </a:cxn>
                  <a:cxn ang="0">
                    <a:pos x="3545" y="3581"/>
                  </a:cxn>
                  <a:cxn ang="0">
                    <a:pos x="3379" y="3382"/>
                  </a:cxn>
                  <a:cxn ang="0">
                    <a:pos x="3455" y="3458"/>
                  </a:cxn>
                  <a:cxn ang="0">
                    <a:pos x="2951" y="2987"/>
                  </a:cxn>
                  <a:cxn ang="0">
                    <a:pos x="2968" y="2971"/>
                  </a:cxn>
                  <a:cxn ang="0">
                    <a:pos x="2935" y="2971"/>
                  </a:cxn>
                  <a:cxn ang="0">
                    <a:pos x="2772" y="2775"/>
                  </a:cxn>
                  <a:cxn ang="0">
                    <a:pos x="2845" y="2848"/>
                  </a:cxn>
                  <a:cxn ang="0">
                    <a:pos x="2344" y="2380"/>
                  </a:cxn>
                  <a:cxn ang="0">
                    <a:pos x="2361" y="2363"/>
                  </a:cxn>
                  <a:cxn ang="0">
                    <a:pos x="2328" y="2363"/>
                  </a:cxn>
                  <a:cxn ang="0">
                    <a:pos x="2162" y="2165"/>
                  </a:cxn>
                  <a:cxn ang="0">
                    <a:pos x="2238" y="2238"/>
                  </a:cxn>
                  <a:cxn ang="0">
                    <a:pos x="1734" y="1770"/>
                  </a:cxn>
                  <a:cxn ang="0">
                    <a:pos x="1751" y="1754"/>
                  </a:cxn>
                  <a:cxn ang="0">
                    <a:pos x="1718" y="1754"/>
                  </a:cxn>
                  <a:cxn ang="0">
                    <a:pos x="1555" y="1555"/>
                  </a:cxn>
                  <a:cxn ang="0">
                    <a:pos x="1628" y="1628"/>
                  </a:cxn>
                  <a:cxn ang="0">
                    <a:pos x="1127" y="1160"/>
                  </a:cxn>
                  <a:cxn ang="0">
                    <a:pos x="1144" y="1144"/>
                  </a:cxn>
                  <a:cxn ang="0">
                    <a:pos x="1110" y="1144"/>
                  </a:cxn>
                  <a:cxn ang="0">
                    <a:pos x="945" y="945"/>
                  </a:cxn>
                  <a:cxn ang="0">
                    <a:pos x="1021" y="1021"/>
                  </a:cxn>
                  <a:cxn ang="0">
                    <a:pos x="517" y="551"/>
                  </a:cxn>
                  <a:cxn ang="0">
                    <a:pos x="534" y="534"/>
                  </a:cxn>
                  <a:cxn ang="0">
                    <a:pos x="501" y="534"/>
                  </a:cxn>
                  <a:cxn ang="0">
                    <a:pos x="338" y="335"/>
                  </a:cxn>
                  <a:cxn ang="0">
                    <a:pos x="411" y="411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l" t="t" r="r" b="b"/>
                <a:pathLst>
                  <a:path w="5386" h="5408">
                    <a:moveTo>
                      <a:pt x="5312" y="5318"/>
                    </a:moveTo>
                    <a:lnTo>
                      <a:pt x="5296" y="5334"/>
                    </a:lnTo>
                    <a:lnTo>
                      <a:pt x="5369" y="5408"/>
                    </a:lnTo>
                    <a:lnTo>
                      <a:pt x="5386" y="5391"/>
                    </a:lnTo>
                    <a:lnTo>
                      <a:pt x="5312" y="5318"/>
                    </a:lnTo>
                    <a:close/>
                    <a:moveTo>
                      <a:pt x="5206" y="5211"/>
                    </a:moveTo>
                    <a:lnTo>
                      <a:pt x="5190" y="5228"/>
                    </a:lnTo>
                    <a:lnTo>
                      <a:pt x="5263" y="5301"/>
                    </a:lnTo>
                    <a:lnTo>
                      <a:pt x="5279" y="5285"/>
                    </a:lnTo>
                    <a:lnTo>
                      <a:pt x="5206" y="5211"/>
                    </a:lnTo>
                    <a:close/>
                    <a:moveTo>
                      <a:pt x="4795" y="4800"/>
                    </a:moveTo>
                    <a:lnTo>
                      <a:pt x="4778" y="4817"/>
                    </a:lnTo>
                    <a:lnTo>
                      <a:pt x="5173" y="5211"/>
                    </a:lnTo>
                    <a:lnTo>
                      <a:pt x="5190" y="5195"/>
                    </a:lnTo>
                    <a:lnTo>
                      <a:pt x="4795" y="4800"/>
                    </a:lnTo>
                    <a:close/>
                    <a:moveTo>
                      <a:pt x="4705" y="4708"/>
                    </a:moveTo>
                    <a:lnTo>
                      <a:pt x="4689" y="4725"/>
                    </a:lnTo>
                    <a:lnTo>
                      <a:pt x="4762" y="4800"/>
                    </a:lnTo>
                    <a:lnTo>
                      <a:pt x="4778" y="4784"/>
                    </a:lnTo>
                    <a:lnTo>
                      <a:pt x="4705" y="4708"/>
                    </a:lnTo>
                    <a:close/>
                    <a:moveTo>
                      <a:pt x="4596" y="4602"/>
                    </a:moveTo>
                    <a:lnTo>
                      <a:pt x="4580" y="4618"/>
                    </a:lnTo>
                    <a:lnTo>
                      <a:pt x="4655" y="4691"/>
                    </a:lnTo>
                    <a:lnTo>
                      <a:pt x="4672" y="4675"/>
                    </a:lnTo>
                    <a:lnTo>
                      <a:pt x="4596" y="4602"/>
                    </a:lnTo>
                    <a:close/>
                    <a:moveTo>
                      <a:pt x="4185" y="4190"/>
                    </a:moveTo>
                    <a:lnTo>
                      <a:pt x="4169" y="4207"/>
                    </a:lnTo>
                    <a:lnTo>
                      <a:pt x="4563" y="4602"/>
                    </a:lnTo>
                    <a:lnTo>
                      <a:pt x="4580" y="4585"/>
                    </a:lnTo>
                    <a:lnTo>
                      <a:pt x="4185" y="4190"/>
                    </a:lnTo>
                    <a:close/>
                    <a:moveTo>
                      <a:pt x="4095" y="4101"/>
                    </a:moveTo>
                    <a:lnTo>
                      <a:pt x="4079" y="4117"/>
                    </a:lnTo>
                    <a:lnTo>
                      <a:pt x="4152" y="4190"/>
                    </a:lnTo>
                    <a:lnTo>
                      <a:pt x="4169" y="4174"/>
                    </a:lnTo>
                    <a:lnTo>
                      <a:pt x="4095" y="4101"/>
                    </a:lnTo>
                    <a:close/>
                    <a:moveTo>
                      <a:pt x="3989" y="3992"/>
                    </a:moveTo>
                    <a:lnTo>
                      <a:pt x="3972" y="4008"/>
                    </a:lnTo>
                    <a:lnTo>
                      <a:pt x="4046" y="4084"/>
                    </a:lnTo>
                    <a:lnTo>
                      <a:pt x="4062" y="4065"/>
                    </a:lnTo>
                    <a:lnTo>
                      <a:pt x="3989" y="3992"/>
                    </a:lnTo>
                    <a:close/>
                    <a:moveTo>
                      <a:pt x="3578" y="3581"/>
                    </a:moveTo>
                    <a:lnTo>
                      <a:pt x="3561" y="3597"/>
                    </a:lnTo>
                    <a:lnTo>
                      <a:pt x="3956" y="3992"/>
                    </a:lnTo>
                    <a:lnTo>
                      <a:pt x="3972" y="3975"/>
                    </a:lnTo>
                    <a:lnTo>
                      <a:pt x="3578" y="3581"/>
                    </a:lnTo>
                    <a:close/>
                    <a:moveTo>
                      <a:pt x="3488" y="3491"/>
                    </a:moveTo>
                    <a:lnTo>
                      <a:pt x="3471" y="3507"/>
                    </a:lnTo>
                    <a:lnTo>
                      <a:pt x="3545" y="3581"/>
                    </a:lnTo>
                    <a:lnTo>
                      <a:pt x="3561" y="3564"/>
                    </a:lnTo>
                    <a:lnTo>
                      <a:pt x="3488" y="3491"/>
                    </a:lnTo>
                    <a:close/>
                    <a:moveTo>
                      <a:pt x="3379" y="3382"/>
                    </a:moveTo>
                    <a:lnTo>
                      <a:pt x="3363" y="3399"/>
                    </a:lnTo>
                    <a:lnTo>
                      <a:pt x="3438" y="3474"/>
                    </a:lnTo>
                    <a:lnTo>
                      <a:pt x="3455" y="3458"/>
                    </a:lnTo>
                    <a:lnTo>
                      <a:pt x="3379" y="3382"/>
                    </a:lnTo>
                    <a:close/>
                    <a:moveTo>
                      <a:pt x="2968" y="2971"/>
                    </a:moveTo>
                    <a:lnTo>
                      <a:pt x="2951" y="2987"/>
                    </a:lnTo>
                    <a:lnTo>
                      <a:pt x="3346" y="3382"/>
                    </a:lnTo>
                    <a:lnTo>
                      <a:pt x="3363" y="3366"/>
                    </a:lnTo>
                    <a:lnTo>
                      <a:pt x="2968" y="2971"/>
                    </a:lnTo>
                    <a:close/>
                    <a:moveTo>
                      <a:pt x="2878" y="2881"/>
                    </a:moveTo>
                    <a:lnTo>
                      <a:pt x="2862" y="2898"/>
                    </a:lnTo>
                    <a:lnTo>
                      <a:pt x="2935" y="2971"/>
                    </a:lnTo>
                    <a:lnTo>
                      <a:pt x="2951" y="2954"/>
                    </a:lnTo>
                    <a:lnTo>
                      <a:pt x="2878" y="2881"/>
                    </a:lnTo>
                    <a:close/>
                    <a:moveTo>
                      <a:pt x="2772" y="2775"/>
                    </a:moveTo>
                    <a:lnTo>
                      <a:pt x="2755" y="2791"/>
                    </a:lnTo>
                    <a:lnTo>
                      <a:pt x="2829" y="2864"/>
                    </a:lnTo>
                    <a:lnTo>
                      <a:pt x="2845" y="2848"/>
                    </a:lnTo>
                    <a:lnTo>
                      <a:pt x="2772" y="2775"/>
                    </a:lnTo>
                    <a:close/>
                    <a:moveTo>
                      <a:pt x="2361" y="2363"/>
                    </a:moveTo>
                    <a:lnTo>
                      <a:pt x="2344" y="2380"/>
                    </a:lnTo>
                    <a:lnTo>
                      <a:pt x="2739" y="2775"/>
                    </a:lnTo>
                    <a:lnTo>
                      <a:pt x="2755" y="2756"/>
                    </a:lnTo>
                    <a:lnTo>
                      <a:pt x="2361" y="2363"/>
                    </a:lnTo>
                    <a:close/>
                    <a:moveTo>
                      <a:pt x="2271" y="2271"/>
                    </a:moveTo>
                    <a:lnTo>
                      <a:pt x="2254" y="2288"/>
                    </a:lnTo>
                    <a:lnTo>
                      <a:pt x="2328" y="2363"/>
                    </a:lnTo>
                    <a:lnTo>
                      <a:pt x="2344" y="2344"/>
                    </a:lnTo>
                    <a:lnTo>
                      <a:pt x="2271" y="2271"/>
                    </a:lnTo>
                    <a:close/>
                    <a:moveTo>
                      <a:pt x="2162" y="2165"/>
                    </a:moveTo>
                    <a:lnTo>
                      <a:pt x="2146" y="2181"/>
                    </a:lnTo>
                    <a:lnTo>
                      <a:pt x="2219" y="2255"/>
                    </a:lnTo>
                    <a:lnTo>
                      <a:pt x="2238" y="2238"/>
                    </a:lnTo>
                    <a:lnTo>
                      <a:pt x="2162" y="2165"/>
                    </a:lnTo>
                    <a:close/>
                    <a:moveTo>
                      <a:pt x="1751" y="1754"/>
                    </a:moveTo>
                    <a:lnTo>
                      <a:pt x="1734" y="1770"/>
                    </a:lnTo>
                    <a:lnTo>
                      <a:pt x="2129" y="2165"/>
                    </a:lnTo>
                    <a:lnTo>
                      <a:pt x="2146" y="2148"/>
                    </a:lnTo>
                    <a:lnTo>
                      <a:pt x="1751" y="1754"/>
                    </a:lnTo>
                    <a:close/>
                    <a:moveTo>
                      <a:pt x="1661" y="1664"/>
                    </a:moveTo>
                    <a:lnTo>
                      <a:pt x="1645" y="1680"/>
                    </a:lnTo>
                    <a:lnTo>
                      <a:pt x="1718" y="1754"/>
                    </a:lnTo>
                    <a:lnTo>
                      <a:pt x="1734" y="1737"/>
                    </a:lnTo>
                    <a:lnTo>
                      <a:pt x="1661" y="1664"/>
                    </a:lnTo>
                    <a:close/>
                    <a:moveTo>
                      <a:pt x="1555" y="1555"/>
                    </a:moveTo>
                    <a:lnTo>
                      <a:pt x="1538" y="1572"/>
                    </a:lnTo>
                    <a:lnTo>
                      <a:pt x="1611" y="1645"/>
                    </a:lnTo>
                    <a:lnTo>
                      <a:pt x="1628" y="1628"/>
                    </a:lnTo>
                    <a:lnTo>
                      <a:pt x="1555" y="1555"/>
                    </a:lnTo>
                    <a:close/>
                    <a:moveTo>
                      <a:pt x="1144" y="1144"/>
                    </a:moveTo>
                    <a:lnTo>
                      <a:pt x="1127" y="1160"/>
                    </a:lnTo>
                    <a:lnTo>
                      <a:pt x="1522" y="1555"/>
                    </a:lnTo>
                    <a:lnTo>
                      <a:pt x="1538" y="1539"/>
                    </a:lnTo>
                    <a:lnTo>
                      <a:pt x="1144" y="1144"/>
                    </a:lnTo>
                    <a:close/>
                    <a:moveTo>
                      <a:pt x="1054" y="1054"/>
                    </a:moveTo>
                    <a:lnTo>
                      <a:pt x="1037" y="1071"/>
                    </a:lnTo>
                    <a:lnTo>
                      <a:pt x="1110" y="1144"/>
                    </a:lnTo>
                    <a:lnTo>
                      <a:pt x="1127" y="1127"/>
                    </a:lnTo>
                    <a:lnTo>
                      <a:pt x="1054" y="1054"/>
                    </a:lnTo>
                    <a:close/>
                    <a:moveTo>
                      <a:pt x="945" y="945"/>
                    </a:moveTo>
                    <a:lnTo>
                      <a:pt x="928" y="962"/>
                    </a:lnTo>
                    <a:lnTo>
                      <a:pt x="1002" y="1037"/>
                    </a:lnTo>
                    <a:lnTo>
                      <a:pt x="1021" y="1021"/>
                    </a:lnTo>
                    <a:lnTo>
                      <a:pt x="945" y="945"/>
                    </a:lnTo>
                    <a:close/>
                    <a:moveTo>
                      <a:pt x="534" y="534"/>
                    </a:moveTo>
                    <a:lnTo>
                      <a:pt x="517" y="551"/>
                    </a:lnTo>
                    <a:lnTo>
                      <a:pt x="912" y="945"/>
                    </a:lnTo>
                    <a:lnTo>
                      <a:pt x="928" y="929"/>
                    </a:lnTo>
                    <a:lnTo>
                      <a:pt x="534" y="534"/>
                    </a:lnTo>
                    <a:close/>
                    <a:moveTo>
                      <a:pt x="444" y="444"/>
                    </a:moveTo>
                    <a:lnTo>
                      <a:pt x="427" y="461"/>
                    </a:lnTo>
                    <a:lnTo>
                      <a:pt x="501" y="534"/>
                    </a:lnTo>
                    <a:lnTo>
                      <a:pt x="517" y="517"/>
                    </a:lnTo>
                    <a:lnTo>
                      <a:pt x="444" y="444"/>
                    </a:lnTo>
                    <a:close/>
                    <a:moveTo>
                      <a:pt x="338" y="335"/>
                    </a:moveTo>
                    <a:lnTo>
                      <a:pt x="321" y="352"/>
                    </a:lnTo>
                    <a:lnTo>
                      <a:pt x="394" y="428"/>
                    </a:lnTo>
                    <a:lnTo>
                      <a:pt x="411" y="411"/>
                    </a:lnTo>
                    <a:lnTo>
                      <a:pt x="338" y="335"/>
                    </a:lnTo>
                    <a:close/>
                    <a:moveTo>
                      <a:pt x="0" y="0"/>
                    </a:moveTo>
                    <a:lnTo>
                      <a:pt x="0" y="33"/>
                    </a:lnTo>
                    <a:lnTo>
                      <a:pt x="305" y="335"/>
                    </a:lnTo>
                    <a:lnTo>
                      <a:pt x="321" y="3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6" name="Freeform 635" title=""/>
              <p:cNvSpPr>
                <a:spLocks noEditPoints="1"/>
              </p:cNvSpPr>
              <p:nvPr/>
            </p:nvSpPr>
            <p:spPr>
              <a:xfrm>
                <a:off x="0" y="898"/>
                <a:ext cx="5386" cy="5408"/>
              </a:xfrm>
              <a:custGeom>
                <a:cxnLst>
                  <a:cxn ang="0">
                    <a:pos x="5369" y="5408"/>
                  </a:cxn>
                  <a:cxn ang="0">
                    <a:pos x="5206" y="5211"/>
                  </a:cxn>
                  <a:cxn ang="0">
                    <a:pos x="5279" y="5285"/>
                  </a:cxn>
                  <a:cxn ang="0">
                    <a:pos x="4778" y="4817"/>
                  </a:cxn>
                  <a:cxn ang="0">
                    <a:pos x="4795" y="4800"/>
                  </a:cxn>
                  <a:cxn ang="0">
                    <a:pos x="4762" y="4800"/>
                  </a:cxn>
                  <a:cxn ang="0">
                    <a:pos x="4596" y="4602"/>
                  </a:cxn>
                  <a:cxn ang="0">
                    <a:pos x="4672" y="4675"/>
                  </a:cxn>
                  <a:cxn ang="0">
                    <a:pos x="4169" y="4207"/>
                  </a:cxn>
                  <a:cxn ang="0">
                    <a:pos x="4185" y="4190"/>
                  </a:cxn>
                  <a:cxn ang="0">
                    <a:pos x="4152" y="4190"/>
                  </a:cxn>
                  <a:cxn ang="0">
                    <a:pos x="3989" y="3992"/>
                  </a:cxn>
                  <a:cxn ang="0">
                    <a:pos x="4062" y="4065"/>
                  </a:cxn>
                  <a:cxn ang="0">
                    <a:pos x="3561" y="3597"/>
                  </a:cxn>
                  <a:cxn ang="0">
                    <a:pos x="3578" y="3581"/>
                  </a:cxn>
                  <a:cxn ang="0">
                    <a:pos x="3545" y="3581"/>
                  </a:cxn>
                  <a:cxn ang="0">
                    <a:pos x="3379" y="3382"/>
                  </a:cxn>
                  <a:cxn ang="0">
                    <a:pos x="3455" y="3458"/>
                  </a:cxn>
                  <a:cxn ang="0">
                    <a:pos x="2951" y="2987"/>
                  </a:cxn>
                  <a:cxn ang="0">
                    <a:pos x="2968" y="2971"/>
                  </a:cxn>
                  <a:cxn ang="0">
                    <a:pos x="2935" y="2971"/>
                  </a:cxn>
                  <a:cxn ang="0">
                    <a:pos x="2772" y="2775"/>
                  </a:cxn>
                  <a:cxn ang="0">
                    <a:pos x="2845" y="2848"/>
                  </a:cxn>
                  <a:cxn ang="0">
                    <a:pos x="2344" y="2380"/>
                  </a:cxn>
                  <a:cxn ang="0">
                    <a:pos x="2361" y="2363"/>
                  </a:cxn>
                  <a:cxn ang="0">
                    <a:pos x="2328" y="2363"/>
                  </a:cxn>
                  <a:cxn ang="0">
                    <a:pos x="2162" y="2165"/>
                  </a:cxn>
                  <a:cxn ang="0">
                    <a:pos x="2238" y="2238"/>
                  </a:cxn>
                  <a:cxn ang="0">
                    <a:pos x="1734" y="1770"/>
                  </a:cxn>
                  <a:cxn ang="0">
                    <a:pos x="1751" y="1754"/>
                  </a:cxn>
                  <a:cxn ang="0">
                    <a:pos x="1718" y="1754"/>
                  </a:cxn>
                  <a:cxn ang="0">
                    <a:pos x="1555" y="1555"/>
                  </a:cxn>
                  <a:cxn ang="0">
                    <a:pos x="1628" y="1628"/>
                  </a:cxn>
                  <a:cxn ang="0">
                    <a:pos x="1127" y="1160"/>
                  </a:cxn>
                  <a:cxn ang="0">
                    <a:pos x="1144" y="1144"/>
                  </a:cxn>
                  <a:cxn ang="0">
                    <a:pos x="1110" y="1144"/>
                  </a:cxn>
                  <a:cxn ang="0">
                    <a:pos x="945" y="945"/>
                  </a:cxn>
                  <a:cxn ang="0">
                    <a:pos x="1021" y="1021"/>
                  </a:cxn>
                  <a:cxn ang="0">
                    <a:pos x="517" y="551"/>
                  </a:cxn>
                  <a:cxn ang="0">
                    <a:pos x="534" y="534"/>
                  </a:cxn>
                  <a:cxn ang="0">
                    <a:pos x="501" y="534"/>
                  </a:cxn>
                  <a:cxn ang="0">
                    <a:pos x="338" y="335"/>
                  </a:cxn>
                  <a:cxn ang="0">
                    <a:pos x="411" y="411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l" t="t" r="r" b="b"/>
                <a:pathLst>
                  <a:path w="5386" h="5408">
                    <a:moveTo>
                      <a:pt x="5312" y="5318"/>
                    </a:moveTo>
                    <a:lnTo>
                      <a:pt x="5296" y="5334"/>
                    </a:lnTo>
                    <a:lnTo>
                      <a:pt x="5369" y="5408"/>
                    </a:lnTo>
                    <a:lnTo>
                      <a:pt x="5386" y="5391"/>
                    </a:lnTo>
                    <a:lnTo>
                      <a:pt x="5312" y="5318"/>
                    </a:lnTo>
                    <a:moveTo>
                      <a:pt x="5206" y="5211"/>
                    </a:moveTo>
                    <a:lnTo>
                      <a:pt x="5190" y="5228"/>
                    </a:lnTo>
                    <a:lnTo>
                      <a:pt x="5263" y="5301"/>
                    </a:lnTo>
                    <a:lnTo>
                      <a:pt x="5279" y="5285"/>
                    </a:lnTo>
                    <a:lnTo>
                      <a:pt x="5206" y="5211"/>
                    </a:lnTo>
                    <a:moveTo>
                      <a:pt x="4795" y="4800"/>
                    </a:moveTo>
                    <a:lnTo>
                      <a:pt x="4778" y="4817"/>
                    </a:lnTo>
                    <a:lnTo>
                      <a:pt x="5173" y="5211"/>
                    </a:lnTo>
                    <a:lnTo>
                      <a:pt x="5190" y="5195"/>
                    </a:lnTo>
                    <a:lnTo>
                      <a:pt x="4795" y="4800"/>
                    </a:lnTo>
                    <a:moveTo>
                      <a:pt x="4705" y="4708"/>
                    </a:moveTo>
                    <a:lnTo>
                      <a:pt x="4689" y="4725"/>
                    </a:lnTo>
                    <a:lnTo>
                      <a:pt x="4762" y="4800"/>
                    </a:lnTo>
                    <a:lnTo>
                      <a:pt x="4778" y="4784"/>
                    </a:lnTo>
                    <a:lnTo>
                      <a:pt x="4705" y="4708"/>
                    </a:lnTo>
                    <a:moveTo>
                      <a:pt x="4596" y="4602"/>
                    </a:moveTo>
                    <a:lnTo>
                      <a:pt x="4580" y="4618"/>
                    </a:lnTo>
                    <a:lnTo>
                      <a:pt x="4655" y="4691"/>
                    </a:lnTo>
                    <a:lnTo>
                      <a:pt x="4672" y="4675"/>
                    </a:lnTo>
                    <a:lnTo>
                      <a:pt x="4596" y="4602"/>
                    </a:lnTo>
                    <a:moveTo>
                      <a:pt x="4185" y="4190"/>
                    </a:moveTo>
                    <a:lnTo>
                      <a:pt x="4169" y="4207"/>
                    </a:lnTo>
                    <a:lnTo>
                      <a:pt x="4563" y="4602"/>
                    </a:lnTo>
                    <a:lnTo>
                      <a:pt x="4580" y="4585"/>
                    </a:lnTo>
                    <a:lnTo>
                      <a:pt x="4185" y="4190"/>
                    </a:lnTo>
                    <a:moveTo>
                      <a:pt x="4095" y="4101"/>
                    </a:moveTo>
                    <a:lnTo>
                      <a:pt x="4079" y="4117"/>
                    </a:lnTo>
                    <a:lnTo>
                      <a:pt x="4152" y="4190"/>
                    </a:lnTo>
                    <a:lnTo>
                      <a:pt x="4169" y="4174"/>
                    </a:lnTo>
                    <a:lnTo>
                      <a:pt x="4095" y="4101"/>
                    </a:lnTo>
                    <a:moveTo>
                      <a:pt x="3989" y="3992"/>
                    </a:moveTo>
                    <a:lnTo>
                      <a:pt x="3972" y="4008"/>
                    </a:lnTo>
                    <a:lnTo>
                      <a:pt x="4046" y="4084"/>
                    </a:lnTo>
                    <a:lnTo>
                      <a:pt x="4062" y="4065"/>
                    </a:lnTo>
                    <a:lnTo>
                      <a:pt x="3989" y="3992"/>
                    </a:lnTo>
                    <a:moveTo>
                      <a:pt x="3578" y="3581"/>
                    </a:moveTo>
                    <a:lnTo>
                      <a:pt x="3561" y="3597"/>
                    </a:lnTo>
                    <a:lnTo>
                      <a:pt x="3956" y="3992"/>
                    </a:lnTo>
                    <a:lnTo>
                      <a:pt x="3972" y="3975"/>
                    </a:lnTo>
                    <a:lnTo>
                      <a:pt x="3578" y="3581"/>
                    </a:lnTo>
                    <a:moveTo>
                      <a:pt x="3488" y="3491"/>
                    </a:moveTo>
                    <a:lnTo>
                      <a:pt x="3471" y="3507"/>
                    </a:lnTo>
                    <a:lnTo>
                      <a:pt x="3545" y="3581"/>
                    </a:lnTo>
                    <a:lnTo>
                      <a:pt x="3561" y="3564"/>
                    </a:lnTo>
                    <a:lnTo>
                      <a:pt x="3488" y="3491"/>
                    </a:lnTo>
                    <a:moveTo>
                      <a:pt x="3379" y="3382"/>
                    </a:moveTo>
                    <a:lnTo>
                      <a:pt x="3363" y="3399"/>
                    </a:lnTo>
                    <a:lnTo>
                      <a:pt x="3438" y="3474"/>
                    </a:lnTo>
                    <a:lnTo>
                      <a:pt x="3455" y="3458"/>
                    </a:lnTo>
                    <a:lnTo>
                      <a:pt x="3379" y="3382"/>
                    </a:lnTo>
                    <a:moveTo>
                      <a:pt x="2968" y="2971"/>
                    </a:moveTo>
                    <a:lnTo>
                      <a:pt x="2951" y="2987"/>
                    </a:lnTo>
                    <a:lnTo>
                      <a:pt x="3346" y="3382"/>
                    </a:lnTo>
                    <a:lnTo>
                      <a:pt x="3363" y="3366"/>
                    </a:lnTo>
                    <a:lnTo>
                      <a:pt x="2968" y="2971"/>
                    </a:lnTo>
                    <a:moveTo>
                      <a:pt x="2878" y="2881"/>
                    </a:moveTo>
                    <a:lnTo>
                      <a:pt x="2862" y="2898"/>
                    </a:lnTo>
                    <a:lnTo>
                      <a:pt x="2935" y="2971"/>
                    </a:lnTo>
                    <a:lnTo>
                      <a:pt x="2951" y="2954"/>
                    </a:lnTo>
                    <a:lnTo>
                      <a:pt x="2878" y="2881"/>
                    </a:lnTo>
                    <a:moveTo>
                      <a:pt x="2772" y="2775"/>
                    </a:moveTo>
                    <a:lnTo>
                      <a:pt x="2755" y="2791"/>
                    </a:lnTo>
                    <a:lnTo>
                      <a:pt x="2829" y="2864"/>
                    </a:lnTo>
                    <a:lnTo>
                      <a:pt x="2845" y="2848"/>
                    </a:lnTo>
                    <a:lnTo>
                      <a:pt x="2772" y="2775"/>
                    </a:lnTo>
                    <a:moveTo>
                      <a:pt x="2361" y="2363"/>
                    </a:moveTo>
                    <a:lnTo>
                      <a:pt x="2344" y="2380"/>
                    </a:lnTo>
                    <a:lnTo>
                      <a:pt x="2739" y="2775"/>
                    </a:lnTo>
                    <a:lnTo>
                      <a:pt x="2755" y="2756"/>
                    </a:lnTo>
                    <a:lnTo>
                      <a:pt x="2361" y="2363"/>
                    </a:lnTo>
                    <a:moveTo>
                      <a:pt x="2271" y="2271"/>
                    </a:moveTo>
                    <a:lnTo>
                      <a:pt x="2254" y="2288"/>
                    </a:lnTo>
                    <a:lnTo>
                      <a:pt x="2328" y="2363"/>
                    </a:lnTo>
                    <a:lnTo>
                      <a:pt x="2344" y="2344"/>
                    </a:lnTo>
                    <a:lnTo>
                      <a:pt x="2271" y="2271"/>
                    </a:lnTo>
                    <a:moveTo>
                      <a:pt x="2162" y="2165"/>
                    </a:moveTo>
                    <a:lnTo>
                      <a:pt x="2146" y="2181"/>
                    </a:lnTo>
                    <a:lnTo>
                      <a:pt x="2219" y="2255"/>
                    </a:lnTo>
                    <a:lnTo>
                      <a:pt x="2238" y="2238"/>
                    </a:lnTo>
                    <a:lnTo>
                      <a:pt x="2162" y="2165"/>
                    </a:lnTo>
                    <a:moveTo>
                      <a:pt x="1751" y="1754"/>
                    </a:moveTo>
                    <a:lnTo>
                      <a:pt x="1734" y="1770"/>
                    </a:lnTo>
                    <a:lnTo>
                      <a:pt x="2129" y="2165"/>
                    </a:lnTo>
                    <a:lnTo>
                      <a:pt x="2146" y="2148"/>
                    </a:lnTo>
                    <a:lnTo>
                      <a:pt x="1751" y="1754"/>
                    </a:lnTo>
                    <a:moveTo>
                      <a:pt x="1661" y="1664"/>
                    </a:moveTo>
                    <a:lnTo>
                      <a:pt x="1645" y="1680"/>
                    </a:lnTo>
                    <a:lnTo>
                      <a:pt x="1718" y="1754"/>
                    </a:lnTo>
                    <a:lnTo>
                      <a:pt x="1734" y="1737"/>
                    </a:lnTo>
                    <a:lnTo>
                      <a:pt x="1661" y="1664"/>
                    </a:lnTo>
                    <a:moveTo>
                      <a:pt x="1555" y="1555"/>
                    </a:moveTo>
                    <a:lnTo>
                      <a:pt x="1538" y="1572"/>
                    </a:lnTo>
                    <a:lnTo>
                      <a:pt x="1611" y="1645"/>
                    </a:lnTo>
                    <a:lnTo>
                      <a:pt x="1628" y="1628"/>
                    </a:lnTo>
                    <a:lnTo>
                      <a:pt x="1555" y="1555"/>
                    </a:lnTo>
                    <a:moveTo>
                      <a:pt x="1144" y="1144"/>
                    </a:moveTo>
                    <a:lnTo>
                      <a:pt x="1127" y="1160"/>
                    </a:lnTo>
                    <a:lnTo>
                      <a:pt x="1522" y="1555"/>
                    </a:lnTo>
                    <a:lnTo>
                      <a:pt x="1538" y="1539"/>
                    </a:lnTo>
                    <a:lnTo>
                      <a:pt x="1144" y="1144"/>
                    </a:lnTo>
                    <a:moveTo>
                      <a:pt x="1054" y="1054"/>
                    </a:moveTo>
                    <a:lnTo>
                      <a:pt x="1037" y="1071"/>
                    </a:lnTo>
                    <a:lnTo>
                      <a:pt x="1110" y="1144"/>
                    </a:lnTo>
                    <a:lnTo>
                      <a:pt x="1127" y="1127"/>
                    </a:lnTo>
                    <a:lnTo>
                      <a:pt x="1054" y="1054"/>
                    </a:lnTo>
                    <a:moveTo>
                      <a:pt x="945" y="945"/>
                    </a:moveTo>
                    <a:lnTo>
                      <a:pt x="928" y="962"/>
                    </a:lnTo>
                    <a:lnTo>
                      <a:pt x="1002" y="1037"/>
                    </a:lnTo>
                    <a:lnTo>
                      <a:pt x="1021" y="1021"/>
                    </a:lnTo>
                    <a:lnTo>
                      <a:pt x="945" y="945"/>
                    </a:lnTo>
                    <a:moveTo>
                      <a:pt x="534" y="534"/>
                    </a:moveTo>
                    <a:lnTo>
                      <a:pt x="517" y="551"/>
                    </a:lnTo>
                    <a:lnTo>
                      <a:pt x="912" y="945"/>
                    </a:lnTo>
                    <a:lnTo>
                      <a:pt x="928" y="929"/>
                    </a:lnTo>
                    <a:lnTo>
                      <a:pt x="534" y="534"/>
                    </a:lnTo>
                    <a:moveTo>
                      <a:pt x="444" y="444"/>
                    </a:moveTo>
                    <a:lnTo>
                      <a:pt x="427" y="461"/>
                    </a:lnTo>
                    <a:lnTo>
                      <a:pt x="501" y="534"/>
                    </a:lnTo>
                    <a:lnTo>
                      <a:pt x="517" y="517"/>
                    </a:lnTo>
                    <a:lnTo>
                      <a:pt x="444" y="444"/>
                    </a:lnTo>
                    <a:moveTo>
                      <a:pt x="338" y="335"/>
                    </a:moveTo>
                    <a:lnTo>
                      <a:pt x="321" y="352"/>
                    </a:lnTo>
                    <a:lnTo>
                      <a:pt x="394" y="428"/>
                    </a:lnTo>
                    <a:lnTo>
                      <a:pt x="411" y="411"/>
                    </a:lnTo>
                    <a:lnTo>
                      <a:pt x="338" y="335"/>
                    </a:lnTo>
                    <a:moveTo>
                      <a:pt x="0" y="0"/>
                    </a:moveTo>
                    <a:lnTo>
                      <a:pt x="0" y="33"/>
                    </a:lnTo>
                    <a:lnTo>
                      <a:pt x="305" y="335"/>
                    </a:lnTo>
                    <a:lnTo>
                      <a:pt x="321" y="31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7" name="Freeform 636" title=""/>
              <p:cNvSpPr/>
              <p:nvPr/>
            </p:nvSpPr>
            <p:spPr>
              <a:xfrm>
                <a:off x="5386" y="6306"/>
                <a:ext cx="130" cy="14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30" y="146"/>
                  </a:cxn>
                  <a:cxn ang="0">
                    <a:pos x="130" y="113"/>
                  </a:cxn>
                  <a:cxn ang="0">
                    <a:pos x="16" y="0"/>
                  </a:cxn>
                </a:cxnLst>
                <a:rect l="l" t="t" r="r" b="b"/>
                <a:pathLst>
                  <a:path w="130" h="146">
                    <a:moveTo>
                      <a:pt x="16" y="0"/>
                    </a:moveTo>
                    <a:lnTo>
                      <a:pt x="0" y="19"/>
                    </a:lnTo>
                    <a:lnTo>
                      <a:pt x="130" y="146"/>
                    </a:lnTo>
                    <a:lnTo>
                      <a:pt x="130" y="11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8" name="Freeform 637" title=""/>
              <p:cNvSpPr/>
              <p:nvPr/>
            </p:nvSpPr>
            <p:spPr>
              <a:xfrm>
                <a:off x="5386" y="6306"/>
                <a:ext cx="130" cy="14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30" y="146"/>
                  </a:cxn>
                  <a:cxn ang="0">
                    <a:pos x="130" y="113"/>
                  </a:cxn>
                  <a:cxn ang="0">
                    <a:pos x="16" y="0"/>
                  </a:cxn>
                </a:cxnLst>
                <a:rect l="l" t="t" r="r" b="b"/>
                <a:pathLst>
                  <a:path w="130" h="146">
                    <a:moveTo>
                      <a:pt x="16" y="0"/>
                    </a:moveTo>
                    <a:lnTo>
                      <a:pt x="0" y="19"/>
                    </a:lnTo>
                    <a:lnTo>
                      <a:pt x="130" y="146"/>
                    </a:lnTo>
                    <a:lnTo>
                      <a:pt x="130" y="11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59" name="Freeform 638" title=""/>
              <p:cNvSpPr/>
              <p:nvPr/>
            </p:nvSpPr>
            <p:spPr>
              <a:xfrm>
                <a:off x="394" y="1309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0" name="Freeform 639" title=""/>
              <p:cNvSpPr/>
              <p:nvPr/>
            </p:nvSpPr>
            <p:spPr>
              <a:xfrm>
                <a:off x="394" y="1309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1" name="Freeform 640" title=""/>
              <p:cNvSpPr/>
              <p:nvPr/>
            </p:nvSpPr>
            <p:spPr>
              <a:xfrm>
                <a:off x="1002" y="1919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35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6"/>
                    </a:lnTo>
                    <a:lnTo>
                      <a:pt x="35" y="50"/>
                    </a:lnTo>
                    <a:lnTo>
                      <a:pt x="52" y="3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2" name="Freeform 641" title=""/>
              <p:cNvSpPr/>
              <p:nvPr/>
            </p:nvSpPr>
            <p:spPr>
              <a:xfrm>
                <a:off x="1002" y="1919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35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6"/>
                    </a:lnTo>
                    <a:lnTo>
                      <a:pt x="35" y="50"/>
                    </a:lnTo>
                    <a:lnTo>
                      <a:pt x="52" y="33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3" name="Freeform 642" title=""/>
              <p:cNvSpPr/>
              <p:nvPr/>
            </p:nvSpPr>
            <p:spPr>
              <a:xfrm>
                <a:off x="1611" y="2526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2"/>
                  </a:cxn>
                  <a:cxn ang="0">
                    <a:pos x="50" y="36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7"/>
                    </a:lnTo>
                    <a:lnTo>
                      <a:pt x="34" y="52"/>
                    </a:lnTo>
                    <a:lnTo>
                      <a:pt x="50" y="3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4" name="Freeform 643" title=""/>
              <p:cNvSpPr/>
              <p:nvPr/>
            </p:nvSpPr>
            <p:spPr>
              <a:xfrm>
                <a:off x="1611" y="2526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4" y="52"/>
                  </a:cxn>
                  <a:cxn ang="0">
                    <a:pos x="50" y="36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7"/>
                    </a:lnTo>
                    <a:lnTo>
                      <a:pt x="34" y="52"/>
                    </a:lnTo>
                    <a:lnTo>
                      <a:pt x="50" y="3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5" name="Freeform 644" title=""/>
              <p:cNvSpPr/>
              <p:nvPr/>
            </p:nvSpPr>
            <p:spPr>
              <a:xfrm>
                <a:off x="2219" y="3136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35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7"/>
                    </a:lnTo>
                    <a:lnTo>
                      <a:pt x="35" y="50"/>
                    </a:lnTo>
                    <a:lnTo>
                      <a:pt x="52" y="3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6" name="Freeform 645" title=""/>
              <p:cNvSpPr/>
              <p:nvPr/>
            </p:nvSpPr>
            <p:spPr>
              <a:xfrm>
                <a:off x="2219" y="3136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35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7"/>
                    </a:lnTo>
                    <a:lnTo>
                      <a:pt x="35" y="50"/>
                    </a:lnTo>
                    <a:lnTo>
                      <a:pt x="52" y="33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7" name="Freeform 646" title=""/>
              <p:cNvSpPr/>
              <p:nvPr/>
            </p:nvSpPr>
            <p:spPr>
              <a:xfrm>
                <a:off x="2829" y="3746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8" name="Freeform 647" title=""/>
              <p:cNvSpPr/>
              <p:nvPr/>
            </p:nvSpPr>
            <p:spPr>
              <a:xfrm>
                <a:off x="2829" y="3746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69" name="Freeform 648" title=""/>
              <p:cNvSpPr/>
              <p:nvPr/>
            </p:nvSpPr>
            <p:spPr>
              <a:xfrm>
                <a:off x="3438" y="4356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0" name="Freeform 649" title=""/>
              <p:cNvSpPr/>
              <p:nvPr/>
            </p:nvSpPr>
            <p:spPr>
              <a:xfrm>
                <a:off x="3438" y="4356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1" name="Freeform 650" title=""/>
              <p:cNvSpPr/>
              <p:nvPr/>
            </p:nvSpPr>
            <p:spPr>
              <a:xfrm>
                <a:off x="4046" y="4963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49" y="36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49" y="3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2" name="Freeform 651" title=""/>
              <p:cNvSpPr/>
              <p:nvPr/>
            </p:nvSpPr>
            <p:spPr>
              <a:xfrm>
                <a:off x="4046" y="4963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33" y="52"/>
                  </a:cxn>
                  <a:cxn ang="0">
                    <a:pos x="49" y="36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9"/>
                    </a:lnTo>
                    <a:lnTo>
                      <a:pt x="33" y="52"/>
                    </a:lnTo>
                    <a:lnTo>
                      <a:pt x="49" y="3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3" name="Freeform 652" title=""/>
              <p:cNvSpPr/>
              <p:nvPr/>
            </p:nvSpPr>
            <p:spPr>
              <a:xfrm>
                <a:off x="4655" y="557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4" name="Freeform 653" title=""/>
              <p:cNvSpPr/>
              <p:nvPr/>
            </p:nvSpPr>
            <p:spPr>
              <a:xfrm>
                <a:off x="4655" y="557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5" name="Freeform 654" title=""/>
              <p:cNvSpPr/>
              <p:nvPr/>
            </p:nvSpPr>
            <p:spPr>
              <a:xfrm>
                <a:off x="5263" y="6183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6" name="Freeform 655" title=""/>
              <p:cNvSpPr/>
              <p:nvPr/>
            </p:nvSpPr>
            <p:spPr>
              <a:xfrm>
                <a:off x="5263" y="6183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7" name="Freeform 656" title=""/>
              <p:cNvSpPr/>
              <p:nvPr/>
            </p:nvSpPr>
            <p:spPr>
              <a:xfrm>
                <a:off x="501" y="1415"/>
                <a:ext cx="33" cy="34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4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4">
                    <a:moveTo>
                      <a:pt x="16" y="0"/>
                    </a:moveTo>
                    <a:lnTo>
                      <a:pt x="0" y="17"/>
                    </a:lnTo>
                    <a:lnTo>
                      <a:pt x="16" y="34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8" name="Freeform 657" title=""/>
              <p:cNvSpPr/>
              <p:nvPr/>
            </p:nvSpPr>
            <p:spPr>
              <a:xfrm>
                <a:off x="501" y="1415"/>
                <a:ext cx="33" cy="34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4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4">
                    <a:moveTo>
                      <a:pt x="16" y="0"/>
                    </a:moveTo>
                    <a:lnTo>
                      <a:pt x="0" y="17"/>
                    </a:lnTo>
                    <a:lnTo>
                      <a:pt x="16" y="34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79" name="Freeform 658" title=""/>
              <p:cNvSpPr/>
              <p:nvPr/>
            </p:nvSpPr>
            <p:spPr>
              <a:xfrm>
                <a:off x="1110" y="2025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4" y="17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4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0" name="Freeform 659" title=""/>
              <p:cNvSpPr/>
              <p:nvPr/>
            </p:nvSpPr>
            <p:spPr>
              <a:xfrm>
                <a:off x="1110" y="2025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4" y="17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4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1" name="Freeform 660" title=""/>
              <p:cNvSpPr/>
              <p:nvPr/>
            </p:nvSpPr>
            <p:spPr>
              <a:xfrm>
                <a:off x="1718" y="2635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2" name="Freeform 661" title=""/>
              <p:cNvSpPr/>
              <p:nvPr/>
            </p:nvSpPr>
            <p:spPr>
              <a:xfrm>
                <a:off x="1718" y="2635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3" name="Freeform 662" title=""/>
              <p:cNvSpPr/>
              <p:nvPr/>
            </p:nvSpPr>
            <p:spPr>
              <a:xfrm>
                <a:off x="2328" y="3242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6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9"/>
                    </a:lnTo>
                    <a:lnTo>
                      <a:pt x="16" y="36"/>
                    </a:lnTo>
                    <a:lnTo>
                      <a:pt x="33" y="1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4" name="Freeform 663" title=""/>
              <p:cNvSpPr/>
              <p:nvPr/>
            </p:nvSpPr>
            <p:spPr>
              <a:xfrm>
                <a:off x="2328" y="3242"/>
                <a:ext cx="33" cy="36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6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6">
                    <a:moveTo>
                      <a:pt x="16" y="0"/>
                    </a:moveTo>
                    <a:lnTo>
                      <a:pt x="0" y="19"/>
                    </a:lnTo>
                    <a:lnTo>
                      <a:pt x="16" y="36"/>
                    </a:lnTo>
                    <a:lnTo>
                      <a:pt x="33" y="19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5" name="Freeform 664" title=""/>
              <p:cNvSpPr/>
              <p:nvPr/>
            </p:nvSpPr>
            <p:spPr>
              <a:xfrm>
                <a:off x="2935" y="385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6" name="Freeform 665" title=""/>
              <p:cNvSpPr/>
              <p:nvPr/>
            </p:nvSpPr>
            <p:spPr>
              <a:xfrm>
                <a:off x="2935" y="385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7" name="Freeform 666" title=""/>
              <p:cNvSpPr/>
              <p:nvPr/>
            </p:nvSpPr>
            <p:spPr>
              <a:xfrm>
                <a:off x="3545" y="446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8" name="Freeform 667" title=""/>
              <p:cNvSpPr/>
              <p:nvPr/>
            </p:nvSpPr>
            <p:spPr>
              <a:xfrm>
                <a:off x="3545" y="446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89" name="Freeform 668" title=""/>
              <p:cNvSpPr/>
              <p:nvPr/>
            </p:nvSpPr>
            <p:spPr>
              <a:xfrm>
                <a:off x="4152" y="5072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0" name="Freeform 669" title=""/>
              <p:cNvSpPr/>
              <p:nvPr/>
            </p:nvSpPr>
            <p:spPr>
              <a:xfrm>
                <a:off x="4152" y="5072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1" name="Freeform 670" title=""/>
              <p:cNvSpPr/>
              <p:nvPr/>
            </p:nvSpPr>
            <p:spPr>
              <a:xfrm>
                <a:off x="4762" y="568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2" name="Freeform 671" title=""/>
              <p:cNvSpPr/>
              <p:nvPr/>
            </p:nvSpPr>
            <p:spPr>
              <a:xfrm>
                <a:off x="4762" y="568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3" name="Freeform 672" title=""/>
              <p:cNvSpPr/>
              <p:nvPr/>
            </p:nvSpPr>
            <p:spPr>
              <a:xfrm>
                <a:off x="5369" y="6289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6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7"/>
                    </a:lnTo>
                    <a:lnTo>
                      <a:pt x="17" y="36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4" name="Freeform 673" title=""/>
              <p:cNvSpPr/>
              <p:nvPr/>
            </p:nvSpPr>
            <p:spPr>
              <a:xfrm>
                <a:off x="5369" y="6289"/>
                <a:ext cx="33" cy="36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6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6">
                    <a:moveTo>
                      <a:pt x="17" y="0"/>
                    </a:moveTo>
                    <a:lnTo>
                      <a:pt x="0" y="17"/>
                    </a:lnTo>
                    <a:lnTo>
                      <a:pt x="17" y="36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5" name="Freeform 674" title=""/>
              <p:cNvSpPr/>
              <p:nvPr/>
            </p:nvSpPr>
            <p:spPr>
              <a:xfrm>
                <a:off x="305" y="121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6" name="Freeform 675" title=""/>
              <p:cNvSpPr/>
              <p:nvPr/>
            </p:nvSpPr>
            <p:spPr>
              <a:xfrm>
                <a:off x="305" y="121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7" name="Freeform 676" title=""/>
              <p:cNvSpPr/>
              <p:nvPr/>
            </p:nvSpPr>
            <p:spPr>
              <a:xfrm>
                <a:off x="912" y="182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8" name="Freeform 677" title=""/>
              <p:cNvSpPr/>
              <p:nvPr/>
            </p:nvSpPr>
            <p:spPr>
              <a:xfrm>
                <a:off x="912" y="182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699" name="Freeform 678" title=""/>
              <p:cNvSpPr/>
              <p:nvPr/>
            </p:nvSpPr>
            <p:spPr>
              <a:xfrm>
                <a:off x="1522" y="243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0" name="Freeform 679" title=""/>
              <p:cNvSpPr/>
              <p:nvPr/>
            </p:nvSpPr>
            <p:spPr>
              <a:xfrm>
                <a:off x="1522" y="2437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1" name="Freeform 680" title=""/>
              <p:cNvSpPr/>
              <p:nvPr/>
            </p:nvSpPr>
            <p:spPr>
              <a:xfrm>
                <a:off x="2129" y="304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2" name="Freeform 681" title=""/>
              <p:cNvSpPr/>
              <p:nvPr/>
            </p:nvSpPr>
            <p:spPr>
              <a:xfrm>
                <a:off x="2129" y="304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3" name="Freeform 682" title=""/>
              <p:cNvSpPr/>
              <p:nvPr/>
            </p:nvSpPr>
            <p:spPr>
              <a:xfrm>
                <a:off x="2739" y="3654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5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9"/>
                    </a:lnTo>
                    <a:lnTo>
                      <a:pt x="16" y="35"/>
                    </a:lnTo>
                    <a:lnTo>
                      <a:pt x="33" y="1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4" name="Freeform 683" title=""/>
              <p:cNvSpPr/>
              <p:nvPr/>
            </p:nvSpPr>
            <p:spPr>
              <a:xfrm>
                <a:off x="2739" y="3654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5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9"/>
                    </a:lnTo>
                    <a:lnTo>
                      <a:pt x="16" y="35"/>
                    </a:lnTo>
                    <a:lnTo>
                      <a:pt x="33" y="19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5" name="Freeform 684" title=""/>
              <p:cNvSpPr/>
              <p:nvPr/>
            </p:nvSpPr>
            <p:spPr>
              <a:xfrm>
                <a:off x="3346" y="426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6" name="Freeform 685" title=""/>
              <p:cNvSpPr/>
              <p:nvPr/>
            </p:nvSpPr>
            <p:spPr>
              <a:xfrm>
                <a:off x="3346" y="426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7" name="Freeform 686" title=""/>
              <p:cNvSpPr/>
              <p:nvPr/>
            </p:nvSpPr>
            <p:spPr>
              <a:xfrm>
                <a:off x="3956" y="487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8" name="Freeform 687" title=""/>
              <p:cNvSpPr/>
              <p:nvPr/>
            </p:nvSpPr>
            <p:spPr>
              <a:xfrm>
                <a:off x="3956" y="4873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09" name="Freeform 688" title=""/>
              <p:cNvSpPr/>
              <p:nvPr/>
            </p:nvSpPr>
            <p:spPr>
              <a:xfrm>
                <a:off x="4563" y="548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0" name="Freeform 689" title=""/>
              <p:cNvSpPr/>
              <p:nvPr/>
            </p:nvSpPr>
            <p:spPr>
              <a:xfrm>
                <a:off x="4563" y="548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1" name="Freeform 690" title=""/>
              <p:cNvSpPr/>
              <p:nvPr/>
            </p:nvSpPr>
            <p:spPr>
              <a:xfrm>
                <a:off x="5173" y="609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2" name="Freeform 691" title=""/>
              <p:cNvSpPr/>
              <p:nvPr/>
            </p:nvSpPr>
            <p:spPr>
              <a:xfrm>
                <a:off x="5173" y="609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3" name="Freeform 692" title=""/>
              <p:cNvSpPr>
                <a:spLocks noEditPoints="1"/>
              </p:cNvSpPr>
              <p:nvPr/>
            </p:nvSpPr>
            <p:spPr>
              <a:xfrm>
                <a:off x="0" y="2115"/>
                <a:ext cx="5386" cy="5410"/>
              </a:xfrm>
              <a:custGeom>
                <a:cxnLst>
                  <a:cxn ang="0">
                    <a:pos x="5369" y="5410"/>
                  </a:cxn>
                  <a:cxn ang="0">
                    <a:pos x="5204" y="5212"/>
                  </a:cxn>
                  <a:cxn ang="0">
                    <a:pos x="5279" y="5285"/>
                  </a:cxn>
                  <a:cxn ang="0">
                    <a:pos x="4778" y="4817"/>
                  </a:cxn>
                  <a:cxn ang="0">
                    <a:pos x="4795" y="4800"/>
                  </a:cxn>
                  <a:cxn ang="0">
                    <a:pos x="4762" y="4800"/>
                  </a:cxn>
                  <a:cxn ang="0">
                    <a:pos x="4596" y="4602"/>
                  </a:cxn>
                  <a:cxn ang="0">
                    <a:pos x="4670" y="4677"/>
                  </a:cxn>
                  <a:cxn ang="0">
                    <a:pos x="4169" y="4207"/>
                  </a:cxn>
                  <a:cxn ang="0">
                    <a:pos x="4185" y="4191"/>
                  </a:cxn>
                  <a:cxn ang="0">
                    <a:pos x="4152" y="4191"/>
                  </a:cxn>
                  <a:cxn ang="0">
                    <a:pos x="3987" y="3992"/>
                  </a:cxn>
                  <a:cxn ang="0">
                    <a:pos x="4062" y="4068"/>
                  </a:cxn>
                  <a:cxn ang="0">
                    <a:pos x="3561" y="3597"/>
                  </a:cxn>
                  <a:cxn ang="0">
                    <a:pos x="3578" y="3581"/>
                  </a:cxn>
                  <a:cxn ang="0">
                    <a:pos x="3545" y="3581"/>
                  </a:cxn>
                  <a:cxn ang="0">
                    <a:pos x="3379" y="3385"/>
                  </a:cxn>
                  <a:cxn ang="0">
                    <a:pos x="3453" y="3458"/>
                  </a:cxn>
                  <a:cxn ang="0">
                    <a:pos x="2951" y="2990"/>
                  </a:cxn>
                  <a:cxn ang="0">
                    <a:pos x="2968" y="2973"/>
                  </a:cxn>
                  <a:cxn ang="0">
                    <a:pos x="2935" y="2973"/>
                  </a:cxn>
                  <a:cxn ang="0">
                    <a:pos x="2769" y="2775"/>
                  </a:cxn>
                  <a:cxn ang="0">
                    <a:pos x="2845" y="2848"/>
                  </a:cxn>
                  <a:cxn ang="0">
                    <a:pos x="2344" y="2380"/>
                  </a:cxn>
                  <a:cxn ang="0">
                    <a:pos x="2361" y="2364"/>
                  </a:cxn>
                  <a:cxn ang="0">
                    <a:pos x="2328" y="2364"/>
                  </a:cxn>
                  <a:cxn ang="0">
                    <a:pos x="2162" y="2165"/>
                  </a:cxn>
                  <a:cxn ang="0">
                    <a:pos x="2235" y="2238"/>
                  </a:cxn>
                  <a:cxn ang="0">
                    <a:pos x="1734" y="1770"/>
                  </a:cxn>
                  <a:cxn ang="0">
                    <a:pos x="1751" y="1754"/>
                  </a:cxn>
                  <a:cxn ang="0">
                    <a:pos x="1718" y="1754"/>
                  </a:cxn>
                  <a:cxn ang="0">
                    <a:pos x="1552" y="1555"/>
                  </a:cxn>
                  <a:cxn ang="0">
                    <a:pos x="1628" y="1631"/>
                  </a:cxn>
                  <a:cxn ang="0">
                    <a:pos x="1127" y="1161"/>
                  </a:cxn>
                  <a:cxn ang="0">
                    <a:pos x="1144" y="1144"/>
                  </a:cxn>
                  <a:cxn ang="0">
                    <a:pos x="1108" y="1144"/>
                  </a:cxn>
                  <a:cxn ang="0">
                    <a:pos x="945" y="945"/>
                  </a:cxn>
                  <a:cxn ang="0">
                    <a:pos x="1018" y="1021"/>
                  </a:cxn>
                  <a:cxn ang="0">
                    <a:pos x="517" y="553"/>
                  </a:cxn>
                  <a:cxn ang="0">
                    <a:pos x="534" y="537"/>
                  </a:cxn>
                  <a:cxn ang="0">
                    <a:pos x="501" y="537"/>
                  </a:cxn>
                  <a:cxn ang="0">
                    <a:pos x="335" y="338"/>
                  </a:cxn>
                  <a:cxn ang="0">
                    <a:pos x="411" y="411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l" t="t" r="r" b="b"/>
                <a:pathLst>
                  <a:path w="5386" h="5410">
                    <a:moveTo>
                      <a:pt x="5312" y="5318"/>
                    </a:moveTo>
                    <a:lnTo>
                      <a:pt x="5296" y="5337"/>
                    </a:lnTo>
                    <a:lnTo>
                      <a:pt x="5369" y="5410"/>
                    </a:lnTo>
                    <a:lnTo>
                      <a:pt x="5386" y="5394"/>
                    </a:lnTo>
                    <a:lnTo>
                      <a:pt x="5312" y="5318"/>
                    </a:lnTo>
                    <a:close/>
                    <a:moveTo>
                      <a:pt x="5204" y="5212"/>
                    </a:moveTo>
                    <a:lnTo>
                      <a:pt x="5187" y="5228"/>
                    </a:lnTo>
                    <a:lnTo>
                      <a:pt x="5263" y="5301"/>
                    </a:lnTo>
                    <a:lnTo>
                      <a:pt x="5279" y="5285"/>
                    </a:lnTo>
                    <a:lnTo>
                      <a:pt x="5204" y="5212"/>
                    </a:lnTo>
                    <a:close/>
                    <a:moveTo>
                      <a:pt x="4795" y="4800"/>
                    </a:moveTo>
                    <a:lnTo>
                      <a:pt x="4778" y="4817"/>
                    </a:lnTo>
                    <a:lnTo>
                      <a:pt x="5171" y="5212"/>
                    </a:lnTo>
                    <a:lnTo>
                      <a:pt x="5187" y="5195"/>
                    </a:lnTo>
                    <a:lnTo>
                      <a:pt x="4795" y="4800"/>
                    </a:lnTo>
                    <a:close/>
                    <a:moveTo>
                      <a:pt x="4703" y="4711"/>
                    </a:moveTo>
                    <a:lnTo>
                      <a:pt x="4686" y="4727"/>
                    </a:lnTo>
                    <a:lnTo>
                      <a:pt x="4762" y="4800"/>
                    </a:lnTo>
                    <a:lnTo>
                      <a:pt x="4778" y="4784"/>
                    </a:lnTo>
                    <a:lnTo>
                      <a:pt x="4703" y="4711"/>
                    </a:lnTo>
                    <a:close/>
                    <a:moveTo>
                      <a:pt x="4596" y="4602"/>
                    </a:moveTo>
                    <a:lnTo>
                      <a:pt x="4580" y="4618"/>
                    </a:lnTo>
                    <a:lnTo>
                      <a:pt x="4653" y="4694"/>
                    </a:lnTo>
                    <a:lnTo>
                      <a:pt x="4670" y="4677"/>
                    </a:lnTo>
                    <a:lnTo>
                      <a:pt x="4596" y="4602"/>
                    </a:lnTo>
                    <a:close/>
                    <a:moveTo>
                      <a:pt x="4185" y="4191"/>
                    </a:moveTo>
                    <a:lnTo>
                      <a:pt x="4169" y="4207"/>
                    </a:lnTo>
                    <a:lnTo>
                      <a:pt x="4563" y="4602"/>
                    </a:lnTo>
                    <a:lnTo>
                      <a:pt x="4580" y="4585"/>
                    </a:lnTo>
                    <a:lnTo>
                      <a:pt x="4185" y="4191"/>
                    </a:lnTo>
                    <a:close/>
                    <a:moveTo>
                      <a:pt x="4095" y="4101"/>
                    </a:moveTo>
                    <a:lnTo>
                      <a:pt x="4079" y="4117"/>
                    </a:lnTo>
                    <a:lnTo>
                      <a:pt x="4152" y="4191"/>
                    </a:lnTo>
                    <a:lnTo>
                      <a:pt x="4169" y="4174"/>
                    </a:lnTo>
                    <a:lnTo>
                      <a:pt x="4095" y="4101"/>
                    </a:lnTo>
                    <a:close/>
                    <a:moveTo>
                      <a:pt x="3987" y="3992"/>
                    </a:moveTo>
                    <a:lnTo>
                      <a:pt x="3970" y="4009"/>
                    </a:lnTo>
                    <a:lnTo>
                      <a:pt x="4046" y="4084"/>
                    </a:lnTo>
                    <a:lnTo>
                      <a:pt x="4062" y="4068"/>
                    </a:lnTo>
                    <a:lnTo>
                      <a:pt x="3987" y="3992"/>
                    </a:lnTo>
                    <a:close/>
                    <a:moveTo>
                      <a:pt x="3578" y="3581"/>
                    </a:moveTo>
                    <a:lnTo>
                      <a:pt x="3561" y="3597"/>
                    </a:lnTo>
                    <a:lnTo>
                      <a:pt x="3954" y="3992"/>
                    </a:lnTo>
                    <a:lnTo>
                      <a:pt x="3970" y="3976"/>
                    </a:lnTo>
                    <a:lnTo>
                      <a:pt x="3578" y="3581"/>
                    </a:lnTo>
                    <a:close/>
                    <a:moveTo>
                      <a:pt x="3486" y="3491"/>
                    </a:moveTo>
                    <a:lnTo>
                      <a:pt x="3469" y="3508"/>
                    </a:lnTo>
                    <a:lnTo>
                      <a:pt x="3545" y="3581"/>
                    </a:lnTo>
                    <a:lnTo>
                      <a:pt x="3561" y="3564"/>
                    </a:lnTo>
                    <a:lnTo>
                      <a:pt x="3486" y="3491"/>
                    </a:lnTo>
                    <a:close/>
                    <a:moveTo>
                      <a:pt x="3379" y="3385"/>
                    </a:moveTo>
                    <a:lnTo>
                      <a:pt x="3363" y="3401"/>
                    </a:lnTo>
                    <a:lnTo>
                      <a:pt x="3436" y="3474"/>
                    </a:lnTo>
                    <a:lnTo>
                      <a:pt x="3453" y="3458"/>
                    </a:lnTo>
                    <a:lnTo>
                      <a:pt x="3379" y="3385"/>
                    </a:lnTo>
                    <a:close/>
                    <a:moveTo>
                      <a:pt x="2968" y="2973"/>
                    </a:moveTo>
                    <a:lnTo>
                      <a:pt x="2951" y="2990"/>
                    </a:lnTo>
                    <a:lnTo>
                      <a:pt x="3346" y="3385"/>
                    </a:lnTo>
                    <a:lnTo>
                      <a:pt x="3363" y="3366"/>
                    </a:lnTo>
                    <a:lnTo>
                      <a:pt x="2968" y="2973"/>
                    </a:lnTo>
                    <a:close/>
                    <a:moveTo>
                      <a:pt x="2878" y="2881"/>
                    </a:moveTo>
                    <a:lnTo>
                      <a:pt x="2862" y="2898"/>
                    </a:lnTo>
                    <a:lnTo>
                      <a:pt x="2935" y="2973"/>
                    </a:lnTo>
                    <a:lnTo>
                      <a:pt x="2951" y="2957"/>
                    </a:lnTo>
                    <a:lnTo>
                      <a:pt x="2878" y="2881"/>
                    </a:lnTo>
                    <a:close/>
                    <a:moveTo>
                      <a:pt x="2769" y="2775"/>
                    </a:moveTo>
                    <a:lnTo>
                      <a:pt x="2753" y="2791"/>
                    </a:lnTo>
                    <a:lnTo>
                      <a:pt x="2829" y="2865"/>
                    </a:lnTo>
                    <a:lnTo>
                      <a:pt x="2845" y="2848"/>
                    </a:lnTo>
                    <a:lnTo>
                      <a:pt x="2769" y="2775"/>
                    </a:lnTo>
                    <a:close/>
                    <a:moveTo>
                      <a:pt x="2361" y="2364"/>
                    </a:moveTo>
                    <a:lnTo>
                      <a:pt x="2344" y="2380"/>
                    </a:lnTo>
                    <a:lnTo>
                      <a:pt x="2736" y="2775"/>
                    </a:lnTo>
                    <a:lnTo>
                      <a:pt x="2753" y="2758"/>
                    </a:lnTo>
                    <a:lnTo>
                      <a:pt x="2361" y="2364"/>
                    </a:lnTo>
                    <a:close/>
                    <a:moveTo>
                      <a:pt x="2268" y="2274"/>
                    </a:moveTo>
                    <a:lnTo>
                      <a:pt x="2252" y="2290"/>
                    </a:lnTo>
                    <a:lnTo>
                      <a:pt x="2328" y="2364"/>
                    </a:lnTo>
                    <a:lnTo>
                      <a:pt x="2344" y="2347"/>
                    </a:lnTo>
                    <a:lnTo>
                      <a:pt x="2268" y="2274"/>
                    </a:lnTo>
                    <a:close/>
                    <a:moveTo>
                      <a:pt x="2162" y="2165"/>
                    </a:moveTo>
                    <a:lnTo>
                      <a:pt x="2146" y="2182"/>
                    </a:lnTo>
                    <a:lnTo>
                      <a:pt x="2219" y="2255"/>
                    </a:lnTo>
                    <a:lnTo>
                      <a:pt x="2235" y="2238"/>
                    </a:lnTo>
                    <a:lnTo>
                      <a:pt x="2162" y="2165"/>
                    </a:lnTo>
                    <a:close/>
                    <a:moveTo>
                      <a:pt x="1751" y="1754"/>
                    </a:moveTo>
                    <a:lnTo>
                      <a:pt x="1734" y="1770"/>
                    </a:lnTo>
                    <a:lnTo>
                      <a:pt x="2129" y="2165"/>
                    </a:lnTo>
                    <a:lnTo>
                      <a:pt x="2146" y="2149"/>
                    </a:lnTo>
                    <a:lnTo>
                      <a:pt x="1751" y="1754"/>
                    </a:lnTo>
                    <a:close/>
                    <a:moveTo>
                      <a:pt x="1661" y="1664"/>
                    </a:moveTo>
                    <a:lnTo>
                      <a:pt x="1645" y="1681"/>
                    </a:lnTo>
                    <a:lnTo>
                      <a:pt x="1718" y="1754"/>
                    </a:lnTo>
                    <a:lnTo>
                      <a:pt x="1734" y="1737"/>
                    </a:lnTo>
                    <a:lnTo>
                      <a:pt x="1661" y="1664"/>
                    </a:lnTo>
                    <a:close/>
                    <a:moveTo>
                      <a:pt x="1552" y="1555"/>
                    </a:moveTo>
                    <a:lnTo>
                      <a:pt x="1536" y="1572"/>
                    </a:lnTo>
                    <a:lnTo>
                      <a:pt x="1611" y="1647"/>
                    </a:lnTo>
                    <a:lnTo>
                      <a:pt x="1628" y="1631"/>
                    </a:lnTo>
                    <a:lnTo>
                      <a:pt x="1552" y="1555"/>
                    </a:lnTo>
                    <a:close/>
                    <a:moveTo>
                      <a:pt x="1144" y="1144"/>
                    </a:moveTo>
                    <a:lnTo>
                      <a:pt x="1127" y="1161"/>
                    </a:lnTo>
                    <a:lnTo>
                      <a:pt x="1519" y="1555"/>
                    </a:lnTo>
                    <a:lnTo>
                      <a:pt x="1536" y="1539"/>
                    </a:lnTo>
                    <a:lnTo>
                      <a:pt x="1144" y="1144"/>
                    </a:lnTo>
                    <a:close/>
                    <a:moveTo>
                      <a:pt x="1051" y="1054"/>
                    </a:moveTo>
                    <a:lnTo>
                      <a:pt x="1035" y="1071"/>
                    </a:lnTo>
                    <a:lnTo>
                      <a:pt x="1108" y="1144"/>
                    </a:lnTo>
                    <a:lnTo>
                      <a:pt x="1127" y="1127"/>
                    </a:lnTo>
                    <a:lnTo>
                      <a:pt x="1051" y="1054"/>
                    </a:lnTo>
                    <a:close/>
                    <a:moveTo>
                      <a:pt x="945" y="945"/>
                    </a:moveTo>
                    <a:lnTo>
                      <a:pt x="928" y="964"/>
                    </a:lnTo>
                    <a:lnTo>
                      <a:pt x="1002" y="1038"/>
                    </a:lnTo>
                    <a:lnTo>
                      <a:pt x="1018" y="1021"/>
                    </a:lnTo>
                    <a:lnTo>
                      <a:pt x="945" y="945"/>
                    </a:lnTo>
                    <a:close/>
                    <a:moveTo>
                      <a:pt x="534" y="537"/>
                    </a:moveTo>
                    <a:lnTo>
                      <a:pt x="517" y="553"/>
                    </a:lnTo>
                    <a:lnTo>
                      <a:pt x="912" y="945"/>
                    </a:lnTo>
                    <a:lnTo>
                      <a:pt x="928" y="929"/>
                    </a:lnTo>
                    <a:lnTo>
                      <a:pt x="534" y="537"/>
                    </a:lnTo>
                    <a:close/>
                    <a:moveTo>
                      <a:pt x="444" y="444"/>
                    </a:moveTo>
                    <a:lnTo>
                      <a:pt x="427" y="461"/>
                    </a:lnTo>
                    <a:lnTo>
                      <a:pt x="501" y="537"/>
                    </a:lnTo>
                    <a:lnTo>
                      <a:pt x="517" y="518"/>
                    </a:lnTo>
                    <a:lnTo>
                      <a:pt x="444" y="444"/>
                    </a:lnTo>
                    <a:close/>
                    <a:moveTo>
                      <a:pt x="335" y="338"/>
                    </a:moveTo>
                    <a:lnTo>
                      <a:pt x="319" y="355"/>
                    </a:lnTo>
                    <a:lnTo>
                      <a:pt x="394" y="428"/>
                    </a:lnTo>
                    <a:lnTo>
                      <a:pt x="411" y="411"/>
                    </a:lnTo>
                    <a:lnTo>
                      <a:pt x="335" y="338"/>
                    </a:lnTo>
                    <a:close/>
                    <a:moveTo>
                      <a:pt x="0" y="0"/>
                    </a:moveTo>
                    <a:lnTo>
                      <a:pt x="0" y="33"/>
                    </a:lnTo>
                    <a:lnTo>
                      <a:pt x="302" y="338"/>
                    </a:lnTo>
                    <a:lnTo>
                      <a:pt x="319" y="3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4" name="Freeform 693" title=""/>
              <p:cNvSpPr>
                <a:spLocks noEditPoints="1"/>
              </p:cNvSpPr>
              <p:nvPr/>
            </p:nvSpPr>
            <p:spPr>
              <a:xfrm>
                <a:off x="0" y="2115"/>
                <a:ext cx="5386" cy="5410"/>
              </a:xfrm>
              <a:custGeom>
                <a:cxnLst>
                  <a:cxn ang="0">
                    <a:pos x="5369" y="5410"/>
                  </a:cxn>
                  <a:cxn ang="0">
                    <a:pos x="5204" y="5212"/>
                  </a:cxn>
                  <a:cxn ang="0">
                    <a:pos x="5279" y="5285"/>
                  </a:cxn>
                  <a:cxn ang="0">
                    <a:pos x="4778" y="4817"/>
                  </a:cxn>
                  <a:cxn ang="0">
                    <a:pos x="4795" y="4800"/>
                  </a:cxn>
                  <a:cxn ang="0">
                    <a:pos x="4762" y="4800"/>
                  </a:cxn>
                  <a:cxn ang="0">
                    <a:pos x="4596" y="4602"/>
                  </a:cxn>
                  <a:cxn ang="0">
                    <a:pos x="4670" y="4677"/>
                  </a:cxn>
                  <a:cxn ang="0">
                    <a:pos x="4169" y="4207"/>
                  </a:cxn>
                  <a:cxn ang="0">
                    <a:pos x="4185" y="4191"/>
                  </a:cxn>
                  <a:cxn ang="0">
                    <a:pos x="4152" y="4191"/>
                  </a:cxn>
                  <a:cxn ang="0">
                    <a:pos x="3987" y="3992"/>
                  </a:cxn>
                  <a:cxn ang="0">
                    <a:pos x="4062" y="4068"/>
                  </a:cxn>
                  <a:cxn ang="0">
                    <a:pos x="3561" y="3597"/>
                  </a:cxn>
                  <a:cxn ang="0">
                    <a:pos x="3578" y="3581"/>
                  </a:cxn>
                  <a:cxn ang="0">
                    <a:pos x="3545" y="3581"/>
                  </a:cxn>
                  <a:cxn ang="0">
                    <a:pos x="3379" y="3385"/>
                  </a:cxn>
                  <a:cxn ang="0">
                    <a:pos x="3453" y="3458"/>
                  </a:cxn>
                  <a:cxn ang="0">
                    <a:pos x="2951" y="2990"/>
                  </a:cxn>
                  <a:cxn ang="0">
                    <a:pos x="2968" y="2973"/>
                  </a:cxn>
                  <a:cxn ang="0">
                    <a:pos x="2935" y="2973"/>
                  </a:cxn>
                  <a:cxn ang="0">
                    <a:pos x="2769" y="2775"/>
                  </a:cxn>
                  <a:cxn ang="0">
                    <a:pos x="2845" y="2848"/>
                  </a:cxn>
                  <a:cxn ang="0">
                    <a:pos x="2344" y="2380"/>
                  </a:cxn>
                  <a:cxn ang="0">
                    <a:pos x="2361" y="2364"/>
                  </a:cxn>
                  <a:cxn ang="0">
                    <a:pos x="2328" y="2364"/>
                  </a:cxn>
                  <a:cxn ang="0">
                    <a:pos x="2162" y="2165"/>
                  </a:cxn>
                  <a:cxn ang="0">
                    <a:pos x="2235" y="2238"/>
                  </a:cxn>
                  <a:cxn ang="0">
                    <a:pos x="1734" y="1770"/>
                  </a:cxn>
                  <a:cxn ang="0">
                    <a:pos x="1751" y="1754"/>
                  </a:cxn>
                  <a:cxn ang="0">
                    <a:pos x="1718" y="1754"/>
                  </a:cxn>
                  <a:cxn ang="0">
                    <a:pos x="1552" y="1555"/>
                  </a:cxn>
                  <a:cxn ang="0">
                    <a:pos x="1628" y="1631"/>
                  </a:cxn>
                  <a:cxn ang="0">
                    <a:pos x="1127" y="1161"/>
                  </a:cxn>
                  <a:cxn ang="0">
                    <a:pos x="1144" y="1144"/>
                  </a:cxn>
                  <a:cxn ang="0">
                    <a:pos x="1108" y="1144"/>
                  </a:cxn>
                  <a:cxn ang="0">
                    <a:pos x="945" y="945"/>
                  </a:cxn>
                  <a:cxn ang="0">
                    <a:pos x="1018" y="1021"/>
                  </a:cxn>
                  <a:cxn ang="0">
                    <a:pos x="517" y="553"/>
                  </a:cxn>
                  <a:cxn ang="0">
                    <a:pos x="534" y="537"/>
                  </a:cxn>
                  <a:cxn ang="0">
                    <a:pos x="501" y="537"/>
                  </a:cxn>
                  <a:cxn ang="0">
                    <a:pos x="335" y="338"/>
                  </a:cxn>
                  <a:cxn ang="0">
                    <a:pos x="411" y="411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l" t="t" r="r" b="b"/>
                <a:pathLst>
                  <a:path w="5386" h="5410">
                    <a:moveTo>
                      <a:pt x="5312" y="5318"/>
                    </a:moveTo>
                    <a:lnTo>
                      <a:pt x="5296" y="5337"/>
                    </a:lnTo>
                    <a:lnTo>
                      <a:pt x="5369" y="5410"/>
                    </a:lnTo>
                    <a:lnTo>
                      <a:pt x="5386" y="5394"/>
                    </a:lnTo>
                    <a:lnTo>
                      <a:pt x="5312" y="5318"/>
                    </a:lnTo>
                    <a:moveTo>
                      <a:pt x="5204" y="5212"/>
                    </a:moveTo>
                    <a:lnTo>
                      <a:pt x="5187" y="5228"/>
                    </a:lnTo>
                    <a:lnTo>
                      <a:pt x="5263" y="5301"/>
                    </a:lnTo>
                    <a:lnTo>
                      <a:pt x="5279" y="5285"/>
                    </a:lnTo>
                    <a:lnTo>
                      <a:pt x="5204" y="5212"/>
                    </a:lnTo>
                    <a:moveTo>
                      <a:pt x="4795" y="4800"/>
                    </a:moveTo>
                    <a:lnTo>
                      <a:pt x="4778" y="4817"/>
                    </a:lnTo>
                    <a:lnTo>
                      <a:pt x="5171" y="5212"/>
                    </a:lnTo>
                    <a:lnTo>
                      <a:pt x="5187" y="5195"/>
                    </a:lnTo>
                    <a:lnTo>
                      <a:pt x="4795" y="4800"/>
                    </a:lnTo>
                    <a:moveTo>
                      <a:pt x="4703" y="4711"/>
                    </a:moveTo>
                    <a:lnTo>
                      <a:pt x="4686" y="4727"/>
                    </a:lnTo>
                    <a:lnTo>
                      <a:pt x="4762" y="4800"/>
                    </a:lnTo>
                    <a:lnTo>
                      <a:pt x="4778" y="4784"/>
                    </a:lnTo>
                    <a:lnTo>
                      <a:pt x="4703" y="4711"/>
                    </a:lnTo>
                    <a:moveTo>
                      <a:pt x="4596" y="4602"/>
                    </a:moveTo>
                    <a:lnTo>
                      <a:pt x="4580" y="4618"/>
                    </a:lnTo>
                    <a:lnTo>
                      <a:pt x="4653" y="4694"/>
                    </a:lnTo>
                    <a:lnTo>
                      <a:pt x="4670" y="4677"/>
                    </a:lnTo>
                    <a:lnTo>
                      <a:pt x="4596" y="4602"/>
                    </a:lnTo>
                    <a:moveTo>
                      <a:pt x="4185" y="4191"/>
                    </a:moveTo>
                    <a:lnTo>
                      <a:pt x="4169" y="4207"/>
                    </a:lnTo>
                    <a:lnTo>
                      <a:pt x="4563" y="4602"/>
                    </a:lnTo>
                    <a:lnTo>
                      <a:pt x="4580" y="4585"/>
                    </a:lnTo>
                    <a:lnTo>
                      <a:pt x="4185" y="4191"/>
                    </a:lnTo>
                    <a:moveTo>
                      <a:pt x="4095" y="4101"/>
                    </a:moveTo>
                    <a:lnTo>
                      <a:pt x="4079" y="4117"/>
                    </a:lnTo>
                    <a:lnTo>
                      <a:pt x="4152" y="4191"/>
                    </a:lnTo>
                    <a:lnTo>
                      <a:pt x="4169" y="4174"/>
                    </a:lnTo>
                    <a:lnTo>
                      <a:pt x="4095" y="4101"/>
                    </a:lnTo>
                    <a:moveTo>
                      <a:pt x="3987" y="3992"/>
                    </a:moveTo>
                    <a:lnTo>
                      <a:pt x="3970" y="4009"/>
                    </a:lnTo>
                    <a:lnTo>
                      <a:pt x="4046" y="4084"/>
                    </a:lnTo>
                    <a:lnTo>
                      <a:pt x="4062" y="4068"/>
                    </a:lnTo>
                    <a:lnTo>
                      <a:pt x="3987" y="3992"/>
                    </a:lnTo>
                    <a:moveTo>
                      <a:pt x="3578" y="3581"/>
                    </a:moveTo>
                    <a:lnTo>
                      <a:pt x="3561" y="3597"/>
                    </a:lnTo>
                    <a:lnTo>
                      <a:pt x="3954" y="3992"/>
                    </a:lnTo>
                    <a:lnTo>
                      <a:pt x="3970" y="3976"/>
                    </a:lnTo>
                    <a:lnTo>
                      <a:pt x="3578" y="3581"/>
                    </a:lnTo>
                    <a:moveTo>
                      <a:pt x="3486" y="3491"/>
                    </a:moveTo>
                    <a:lnTo>
                      <a:pt x="3469" y="3508"/>
                    </a:lnTo>
                    <a:lnTo>
                      <a:pt x="3545" y="3581"/>
                    </a:lnTo>
                    <a:lnTo>
                      <a:pt x="3561" y="3564"/>
                    </a:lnTo>
                    <a:lnTo>
                      <a:pt x="3486" y="3491"/>
                    </a:lnTo>
                    <a:moveTo>
                      <a:pt x="3379" y="3385"/>
                    </a:moveTo>
                    <a:lnTo>
                      <a:pt x="3363" y="3401"/>
                    </a:lnTo>
                    <a:lnTo>
                      <a:pt x="3436" y="3474"/>
                    </a:lnTo>
                    <a:lnTo>
                      <a:pt x="3453" y="3458"/>
                    </a:lnTo>
                    <a:lnTo>
                      <a:pt x="3379" y="3385"/>
                    </a:lnTo>
                    <a:moveTo>
                      <a:pt x="2968" y="2973"/>
                    </a:moveTo>
                    <a:lnTo>
                      <a:pt x="2951" y="2990"/>
                    </a:lnTo>
                    <a:lnTo>
                      <a:pt x="3346" y="3385"/>
                    </a:lnTo>
                    <a:lnTo>
                      <a:pt x="3363" y="3366"/>
                    </a:lnTo>
                    <a:lnTo>
                      <a:pt x="2968" y="2973"/>
                    </a:lnTo>
                    <a:moveTo>
                      <a:pt x="2878" y="2881"/>
                    </a:moveTo>
                    <a:lnTo>
                      <a:pt x="2862" y="2898"/>
                    </a:lnTo>
                    <a:lnTo>
                      <a:pt x="2935" y="2973"/>
                    </a:lnTo>
                    <a:lnTo>
                      <a:pt x="2951" y="2957"/>
                    </a:lnTo>
                    <a:lnTo>
                      <a:pt x="2878" y="2881"/>
                    </a:lnTo>
                    <a:moveTo>
                      <a:pt x="2769" y="2775"/>
                    </a:moveTo>
                    <a:lnTo>
                      <a:pt x="2753" y="2791"/>
                    </a:lnTo>
                    <a:lnTo>
                      <a:pt x="2829" y="2865"/>
                    </a:lnTo>
                    <a:lnTo>
                      <a:pt x="2845" y="2848"/>
                    </a:lnTo>
                    <a:lnTo>
                      <a:pt x="2769" y="2775"/>
                    </a:lnTo>
                    <a:moveTo>
                      <a:pt x="2361" y="2364"/>
                    </a:moveTo>
                    <a:lnTo>
                      <a:pt x="2344" y="2380"/>
                    </a:lnTo>
                    <a:lnTo>
                      <a:pt x="2736" y="2775"/>
                    </a:lnTo>
                    <a:lnTo>
                      <a:pt x="2753" y="2758"/>
                    </a:lnTo>
                    <a:lnTo>
                      <a:pt x="2361" y="2364"/>
                    </a:lnTo>
                    <a:moveTo>
                      <a:pt x="2268" y="2274"/>
                    </a:moveTo>
                    <a:lnTo>
                      <a:pt x="2252" y="2290"/>
                    </a:lnTo>
                    <a:lnTo>
                      <a:pt x="2328" y="2364"/>
                    </a:lnTo>
                    <a:lnTo>
                      <a:pt x="2344" y="2347"/>
                    </a:lnTo>
                    <a:lnTo>
                      <a:pt x="2268" y="2274"/>
                    </a:lnTo>
                    <a:moveTo>
                      <a:pt x="2162" y="2165"/>
                    </a:moveTo>
                    <a:lnTo>
                      <a:pt x="2146" y="2182"/>
                    </a:lnTo>
                    <a:lnTo>
                      <a:pt x="2219" y="2255"/>
                    </a:lnTo>
                    <a:lnTo>
                      <a:pt x="2235" y="2238"/>
                    </a:lnTo>
                    <a:lnTo>
                      <a:pt x="2162" y="2165"/>
                    </a:lnTo>
                    <a:moveTo>
                      <a:pt x="1751" y="1754"/>
                    </a:moveTo>
                    <a:lnTo>
                      <a:pt x="1734" y="1770"/>
                    </a:lnTo>
                    <a:lnTo>
                      <a:pt x="2129" y="2165"/>
                    </a:lnTo>
                    <a:lnTo>
                      <a:pt x="2146" y="2149"/>
                    </a:lnTo>
                    <a:lnTo>
                      <a:pt x="1751" y="1754"/>
                    </a:lnTo>
                    <a:moveTo>
                      <a:pt x="1661" y="1664"/>
                    </a:moveTo>
                    <a:lnTo>
                      <a:pt x="1645" y="1681"/>
                    </a:lnTo>
                    <a:lnTo>
                      <a:pt x="1718" y="1754"/>
                    </a:lnTo>
                    <a:lnTo>
                      <a:pt x="1734" y="1737"/>
                    </a:lnTo>
                    <a:lnTo>
                      <a:pt x="1661" y="1664"/>
                    </a:lnTo>
                    <a:moveTo>
                      <a:pt x="1552" y="1555"/>
                    </a:moveTo>
                    <a:lnTo>
                      <a:pt x="1536" y="1572"/>
                    </a:lnTo>
                    <a:lnTo>
                      <a:pt x="1611" y="1647"/>
                    </a:lnTo>
                    <a:lnTo>
                      <a:pt x="1628" y="1631"/>
                    </a:lnTo>
                    <a:lnTo>
                      <a:pt x="1552" y="1555"/>
                    </a:lnTo>
                    <a:moveTo>
                      <a:pt x="1144" y="1144"/>
                    </a:moveTo>
                    <a:lnTo>
                      <a:pt x="1127" y="1161"/>
                    </a:lnTo>
                    <a:lnTo>
                      <a:pt x="1519" y="1555"/>
                    </a:lnTo>
                    <a:lnTo>
                      <a:pt x="1536" y="1539"/>
                    </a:lnTo>
                    <a:lnTo>
                      <a:pt x="1144" y="1144"/>
                    </a:lnTo>
                    <a:moveTo>
                      <a:pt x="1051" y="1054"/>
                    </a:moveTo>
                    <a:lnTo>
                      <a:pt x="1035" y="1071"/>
                    </a:lnTo>
                    <a:lnTo>
                      <a:pt x="1108" y="1144"/>
                    </a:lnTo>
                    <a:lnTo>
                      <a:pt x="1127" y="1127"/>
                    </a:lnTo>
                    <a:lnTo>
                      <a:pt x="1051" y="1054"/>
                    </a:lnTo>
                    <a:moveTo>
                      <a:pt x="945" y="945"/>
                    </a:moveTo>
                    <a:lnTo>
                      <a:pt x="928" y="964"/>
                    </a:lnTo>
                    <a:lnTo>
                      <a:pt x="1002" y="1038"/>
                    </a:lnTo>
                    <a:lnTo>
                      <a:pt x="1018" y="1021"/>
                    </a:lnTo>
                    <a:lnTo>
                      <a:pt x="945" y="945"/>
                    </a:lnTo>
                    <a:moveTo>
                      <a:pt x="534" y="537"/>
                    </a:moveTo>
                    <a:lnTo>
                      <a:pt x="517" y="553"/>
                    </a:lnTo>
                    <a:lnTo>
                      <a:pt x="912" y="945"/>
                    </a:lnTo>
                    <a:lnTo>
                      <a:pt x="928" y="929"/>
                    </a:lnTo>
                    <a:lnTo>
                      <a:pt x="534" y="537"/>
                    </a:lnTo>
                    <a:moveTo>
                      <a:pt x="444" y="444"/>
                    </a:moveTo>
                    <a:lnTo>
                      <a:pt x="427" y="461"/>
                    </a:lnTo>
                    <a:lnTo>
                      <a:pt x="501" y="537"/>
                    </a:lnTo>
                    <a:lnTo>
                      <a:pt x="517" y="518"/>
                    </a:lnTo>
                    <a:lnTo>
                      <a:pt x="444" y="444"/>
                    </a:lnTo>
                    <a:moveTo>
                      <a:pt x="335" y="338"/>
                    </a:moveTo>
                    <a:lnTo>
                      <a:pt x="319" y="355"/>
                    </a:lnTo>
                    <a:lnTo>
                      <a:pt x="394" y="428"/>
                    </a:lnTo>
                    <a:lnTo>
                      <a:pt x="411" y="411"/>
                    </a:lnTo>
                    <a:lnTo>
                      <a:pt x="335" y="338"/>
                    </a:lnTo>
                    <a:moveTo>
                      <a:pt x="0" y="0"/>
                    </a:moveTo>
                    <a:lnTo>
                      <a:pt x="0" y="33"/>
                    </a:lnTo>
                    <a:lnTo>
                      <a:pt x="302" y="338"/>
                    </a:lnTo>
                    <a:lnTo>
                      <a:pt x="319" y="32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5" name="Freeform 694" title=""/>
              <p:cNvSpPr/>
              <p:nvPr/>
            </p:nvSpPr>
            <p:spPr>
              <a:xfrm>
                <a:off x="5386" y="7525"/>
                <a:ext cx="130" cy="147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30" y="147"/>
                  </a:cxn>
                  <a:cxn ang="0">
                    <a:pos x="130" y="114"/>
                  </a:cxn>
                  <a:cxn ang="0">
                    <a:pos x="16" y="0"/>
                  </a:cxn>
                </a:cxnLst>
                <a:rect l="l" t="t" r="r" b="b"/>
                <a:pathLst>
                  <a:path w="130" h="147">
                    <a:moveTo>
                      <a:pt x="16" y="0"/>
                    </a:moveTo>
                    <a:lnTo>
                      <a:pt x="0" y="17"/>
                    </a:lnTo>
                    <a:lnTo>
                      <a:pt x="130" y="147"/>
                    </a:lnTo>
                    <a:lnTo>
                      <a:pt x="130" y="114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6" name="Freeform 695" title=""/>
              <p:cNvSpPr/>
              <p:nvPr/>
            </p:nvSpPr>
            <p:spPr>
              <a:xfrm>
                <a:off x="5386" y="7525"/>
                <a:ext cx="130" cy="147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30" y="147"/>
                  </a:cxn>
                  <a:cxn ang="0">
                    <a:pos x="130" y="114"/>
                  </a:cxn>
                  <a:cxn ang="0">
                    <a:pos x="16" y="0"/>
                  </a:cxn>
                </a:cxnLst>
                <a:rect l="l" t="t" r="r" b="b"/>
                <a:pathLst>
                  <a:path w="130" h="147">
                    <a:moveTo>
                      <a:pt x="16" y="0"/>
                    </a:moveTo>
                    <a:lnTo>
                      <a:pt x="0" y="17"/>
                    </a:lnTo>
                    <a:lnTo>
                      <a:pt x="130" y="147"/>
                    </a:lnTo>
                    <a:lnTo>
                      <a:pt x="130" y="114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7" name="Freeform 696" title=""/>
              <p:cNvSpPr/>
              <p:nvPr/>
            </p:nvSpPr>
            <p:spPr>
              <a:xfrm>
                <a:off x="394" y="252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8" name="Freeform 697" title=""/>
              <p:cNvSpPr/>
              <p:nvPr/>
            </p:nvSpPr>
            <p:spPr>
              <a:xfrm>
                <a:off x="394" y="252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19" name="Freeform 698" title=""/>
              <p:cNvSpPr/>
              <p:nvPr/>
            </p:nvSpPr>
            <p:spPr>
              <a:xfrm>
                <a:off x="1002" y="3136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0" name="Freeform 699" title=""/>
              <p:cNvSpPr/>
              <p:nvPr/>
            </p:nvSpPr>
            <p:spPr>
              <a:xfrm>
                <a:off x="1002" y="3136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1" name="Freeform 700" title=""/>
              <p:cNvSpPr/>
              <p:nvPr/>
            </p:nvSpPr>
            <p:spPr>
              <a:xfrm>
                <a:off x="1611" y="374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2" name="Freeform 701" title=""/>
              <p:cNvSpPr/>
              <p:nvPr/>
            </p:nvSpPr>
            <p:spPr>
              <a:xfrm>
                <a:off x="1611" y="3746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4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4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3" name="Freeform 702" title=""/>
              <p:cNvSpPr/>
              <p:nvPr/>
            </p:nvSpPr>
            <p:spPr>
              <a:xfrm>
                <a:off x="2219" y="4353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49" y="36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49" y="3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4" name="Freeform 703" title=""/>
              <p:cNvSpPr/>
              <p:nvPr/>
            </p:nvSpPr>
            <p:spPr>
              <a:xfrm>
                <a:off x="2219" y="4353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2"/>
                  </a:cxn>
                  <a:cxn ang="0">
                    <a:pos x="49" y="36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7"/>
                    </a:lnTo>
                    <a:lnTo>
                      <a:pt x="33" y="52"/>
                    </a:lnTo>
                    <a:lnTo>
                      <a:pt x="49" y="3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5" name="Freeform 704" title=""/>
              <p:cNvSpPr/>
              <p:nvPr/>
            </p:nvSpPr>
            <p:spPr>
              <a:xfrm>
                <a:off x="2829" y="4963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6" name="Freeform 705" title=""/>
              <p:cNvSpPr/>
              <p:nvPr/>
            </p:nvSpPr>
            <p:spPr>
              <a:xfrm>
                <a:off x="2829" y="4963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7" name="Freeform 706" title=""/>
              <p:cNvSpPr/>
              <p:nvPr/>
            </p:nvSpPr>
            <p:spPr>
              <a:xfrm>
                <a:off x="3436" y="557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8" name="Freeform 707" title=""/>
              <p:cNvSpPr/>
              <p:nvPr/>
            </p:nvSpPr>
            <p:spPr>
              <a:xfrm>
                <a:off x="3436" y="557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29" name="Freeform 708" title=""/>
              <p:cNvSpPr/>
              <p:nvPr/>
            </p:nvSpPr>
            <p:spPr>
              <a:xfrm>
                <a:off x="4046" y="6183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0" name="Freeform 709" title=""/>
              <p:cNvSpPr/>
              <p:nvPr/>
            </p:nvSpPr>
            <p:spPr>
              <a:xfrm>
                <a:off x="4046" y="6183"/>
                <a:ext cx="49" cy="49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49">
                    <a:moveTo>
                      <a:pt x="16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1" name="Freeform 710" title=""/>
              <p:cNvSpPr/>
              <p:nvPr/>
            </p:nvSpPr>
            <p:spPr>
              <a:xfrm>
                <a:off x="4653" y="6792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2" name="Freeform 711" title=""/>
              <p:cNvSpPr/>
              <p:nvPr/>
            </p:nvSpPr>
            <p:spPr>
              <a:xfrm>
                <a:off x="4653" y="6792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4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4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3" name="Freeform 712" title=""/>
              <p:cNvSpPr/>
              <p:nvPr/>
            </p:nvSpPr>
            <p:spPr>
              <a:xfrm>
                <a:off x="5263" y="7400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4" name="Freeform 713" title=""/>
              <p:cNvSpPr/>
              <p:nvPr/>
            </p:nvSpPr>
            <p:spPr>
              <a:xfrm>
                <a:off x="5263" y="7400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5" name="Freeform 714" title=""/>
              <p:cNvSpPr/>
              <p:nvPr/>
            </p:nvSpPr>
            <p:spPr>
              <a:xfrm>
                <a:off x="501" y="2633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5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9"/>
                    </a:lnTo>
                    <a:lnTo>
                      <a:pt x="16" y="35"/>
                    </a:lnTo>
                    <a:lnTo>
                      <a:pt x="33" y="1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6" name="Freeform 715" title=""/>
              <p:cNvSpPr/>
              <p:nvPr/>
            </p:nvSpPr>
            <p:spPr>
              <a:xfrm>
                <a:off x="501" y="2633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5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9"/>
                    </a:lnTo>
                    <a:lnTo>
                      <a:pt x="16" y="35"/>
                    </a:lnTo>
                    <a:lnTo>
                      <a:pt x="33" y="19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7" name="Freeform 716" title=""/>
              <p:cNvSpPr/>
              <p:nvPr/>
            </p:nvSpPr>
            <p:spPr>
              <a:xfrm>
                <a:off x="1108" y="3242"/>
                <a:ext cx="36" cy="34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4"/>
                  </a:cxn>
                  <a:cxn ang="0">
                    <a:pos x="36" y="17"/>
                  </a:cxn>
                  <a:cxn ang="0">
                    <a:pos x="19" y="0"/>
                  </a:cxn>
                </a:cxnLst>
                <a:rect l="l" t="t" r="r" b="b"/>
                <a:pathLst>
                  <a:path w="36" h="34">
                    <a:moveTo>
                      <a:pt x="19" y="0"/>
                    </a:moveTo>
                    <a:lnTo>
                      <a:pt x="0" y="17"/>
                    </a:lnTo>
                    <a:lnTo>
                      <a:pt x="19" y="34"/>
                    </a:lnTo>
                    <a:lnTo>
                      <a:pt x="36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8" name="Freeform 717" title=""/>
              <p:cNvSpPr/>
              <p:nvPr/>
            </p:nvSpPr>
            <p:spPr>
              <a:xfrm>
                <a:off x="1108" y="3242"/>
                <a:ext cx="36" cy="34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4"/>
                  </a:cxn>
                  <a:cxn ang="0">
                    <a:pos x="36" y="17"/>
                  </a:cxn>
                  <a:cxn ang="0">
                    <a:pos x="19" y="0"/>
                  </a:cxn>
                </a:cxnLst>
                <a:rect l="l" t="t" r="r" b="b"/>
                <a:pathLst>
                  <a:path w="36" h="34">
                    <a:moveTo>
                      <a:pt x="19" y="0"/>
                    </a:moveTo>
                    <a:lnTo>
                      <a:pt x="0" y="17"/>
                    </a:lnTo>
                    <a:lnTo>
                      <a:pt x="19" y="34"/>
                    </a:lnTo>
                    <a:lnTo>
                      <a:pt x="36" y="17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39" name="Freeform 718" title=""/>
              <p:cNvSpPr/>
              <p:nvPr/>
            </p:nvSpPr>
            <p:spPr>
              <a:xfrm>
                <a:off x="1718" y="385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0" name="Freeform 719" title=""/>
              <p:cNvSpPr/>
              <p:nvPr/>
            </p:nvSpPr>
            <p:spPr>
              <a:xfrm>
                <a:off x="1718" y="385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1" name="Freeform 720" title=""/>
              <p:cNvSpPr/>
              <p:nvPr/>
            </p:nvSpPr>
            <p:spPr>
              <a:xfrm>
                <a:off x="2328" y="446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2" name="Freeform 721" title=""/>
              <p:cNvSpPr/>
              <p:nvPr/>
            </p:nvSpPr>
            <p:spPr>
              <a:xfrm>
                <a:off x="2328" y="446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3" name="Freeform 722" title=""/>
              <p:cNvSpPr/>
              <p:nvPr/>
            </p:nvSpPr>
            <p:spPr>
              <a:xfrm>
                <a:off x="2935" y="507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4" name="Freeform 723" title=""/>
              <p:cNvSpPr/>
              <p:nvPr/>
            </p:nvSpPr>
            <p:spPr>
              <a:xfrm>
                <a:off x="2935" y="507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5" name="Freeform 724" title=""/>
              <p:cNvSpPr/>
              <p:nvPr/>
            </p:nvSpPr>
            <p:spPr>
              <a:xfrm>
                <a:off x="3545" y="567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6" name="Freeform 725" title=""/>
              <p:cNvSpPr/>
              <p:nvPr/>
            </p:nvSpPr>
            <p:spPr>
              <a:xfrm>
                <a:off x="3545" y="567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7" name="Freeform 726" title=""/>
              <p:cNvSpPr/>
              <p:nvPr/>
            </p:nvSpPr>
            <p:spPr>
              <a:xfrm>
                <a:off x="4152" y="628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8" name="Freeform 727" title=""/>
              <p:cNvSpPr/>
              <p:nvPr/>
            </p:nvSpPr>
            <p:spPr>
              <a:xfrm>
                <a:off x="4152" y="628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49" name="Freeform 728" title=""/>
              <p:cNvSpPr/>
              <p:nvPr/>
            </p:nvSpPr>
            <p:spPr>
              <a:xfrm>
                <a:off x="4762" y="689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0" name="Freeform 729" title=""/>
              <p:cNvSpPr/>
              <p:nvPr/>
            </p:nvSpPr>
            <p:spPr>
              <a:xfrm>
                <a:off x="4762" y="689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1" name="Freeform 730" title=""/>
              <p:cNvSpPr/>
              <p:nvPr/>
            </p:nvSpPr>
            <p:spPr>
              <a:xfrm>
                <a:off x="5369" y="750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2" name="Freeform 731" title=""/>
              <p:cNvSpPr/>
              <p:nvPr/>
            </p:nvSpPr>
            <p:spPr>
              <a:xfrm>
                <a:off x="5369" y="750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3" name="Freeform 732" title=""/>
              <p:cNvSpPr/>
              <p:nvPr/>
            </p:nvSpPr>
            <p:spPr>
              <a:xfrm>
                <a:off x="302" y="243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4" name="Freeform 733" title=""/>
              <p:cNvSpPr/>
              <p:nvPr/>
            </p:nvSpPr>
            <p:spPr>
              <a:xfrm>
                <a:off x="302" y="2437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5" name="Freeform 734" title=""/>
              <p:cNvSpPr/>
              <p:nvPr/>
            </p:nvSpPr>
            <p:spPr>
              <a:xfrm>
                <a:off x="912" y="3044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5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6"/>
                    </a:lnTo>
                    <a:lnTo>
                      <a:pt x="16" y="35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6" name="Freeform 735" title=""/>
              <p:cNvSpPr/>
              <p:nvPr/>
            </p:nvSpPr>
            <p:spPr>
              <a:xfrm>
                <a:off x="912" y="3044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5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6"/>
                    </a:lnTo>
                    <a:lnTo>
                      <a:pt x="16" y="35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7" name="Freeform 736" title=""/>
              <p:cNvSpPr/>
              <p:nvPr/>
            </p:nvSpPr>
            <p:spPr>
              <a:xfrm>
                <a:off x="1519" y="365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8" name="Freeform 737" title=""/>
              <p:cNvSpPr/>
              <p:nvPr/>
            </p:nvSpPr>
            <p:spPr>
              <a:xfrm>
                <a:off x="1519" y="365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59" name="Freeform 738" title=""/>
              <p:cNvSpPr/>
              <p:nvPr/>
            </p:nvSpPr>
            <p:spPr>
              <a:xfrm>
                <a:off x="2129" y="426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0" name="Freeform 739" title=""/>
              <p:cNvSpPr/>
              <p:nvPr/>
            </p:nvSpPr>
            <p:spPr>
              <a:xfrm>
                <a:off x="2129" y="426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1" name="Freeform 740" title=""/>
              <p:cNvSpPr/>
              <p:nvPr/>
            </p:nvSpPr>
            <p:spPr>
              <a:xfrm>
                <a:off x="2736" y="487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2" name="Freeform 741" title=""/>
              <p:cNvSpPr/>
              <p:nvPr/>
            </p:nvSpPr>
            <p:spPr>
              <a:xfrm>
                <a:off x="2736" y="4873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3" name="Freeform 742" title=""/>
              <p:cNvSpPr/>
              <p:nvPr/>
            </p:nvSpPr>
            <p:spPr>
              <a:xfrm>
                <a:off x="3346" y="5481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5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9"/>
                    </a:lnTo>
                    <a:lnTo>
                      <a:pt x="17" y="35"/>
                    </a:lnTo>
                    <a:lnTo>
                      <a:pt x="33" y="1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4" name="Freeform 743" title=""/>
              <p:cNvSpPr/>
              <p:nvPr/>
            </p:nvSpPr>
            <p:spPr>
              <a:xfrm>
                <a:off x="3346" y="5481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5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9"/>
                    </a:lnTo>
                    <a:lnTo>
                      <a:pt x="17" y="35"/>
                    </a:lnTo>
                    <a:lnTo>
                      <a:pt x="33" y="1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5" name="Freeform 744" title=""/>
              <p:cNvSpPr/>
              <p:nvPr/>
            </p:nvSpPr>
            <p:spPr>
              <a:xfrm>
                <a:off x="3954" y="609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6" name="Freeform 745" title=""/>
              <p:cNvSpPr/>
              <p:nvPr/>
            </p:nvSpPr>
            <p:spPr>
              <a:xfrm>
                <a:off x="3954" y="6091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7" name="Freeform 746" title=""/>
              <p:cNvSpPr/>
              <p:nvPr/>
            </p:nvSpPr>
            <p:spPr>
              <a:xfrm>
                <a:off x="4563" y="670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8" name="Freeform 747" title=""/>
              <p:cNvSpPr/>
              <p:nvPr/>
            </p:nvSpPr>
            <p:spPr>
              <a:xfrm>
                <a:off x="4563" y="6700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69" name="Freeform 748" title=""/>
              <p:cNvSpPr/>
              <p:nvPr/>
            </p:nvSpPr>
            <p:spPr>
              <a:xfrm>
                <a:off x="5171" y="731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0" name="Freeform 749" title=""/>
              <p:cNvSpPr/>
              <p:nvPr/>
            </p:nvSpPr>
            <p:spPr>
              <a:xfrm>
                <a:off x="5171" y="731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1" name="Freeform 750" title=""/>
              <p:cNvSpPr>
                <a:spLocks noEditPoints="1"/>
              </p:cNvSpPr>
              <p:nvPr/>
            </p:nvSpPr>
            <p:spPr>
              <a:xfrm>
                <a:off x="0" y="3335"/>
                <a:ext cx="4384" cy="4389"/>
              </a:xfrm>
              <a:custGeom>
                <a:cxnLst>
                  <a:cxn ang="0">
                    <a:pos x="4169" y="4204"/>
                  </a:cxn>
                  <a:cxn ang="0">
                    <a:pos x="4384" y="4389"/>
                  </a:cxn>
                  <a:cxn ang="0">
                    <a:pos x="4095" y="4098"/>
                  </a:cxn>
                  <a:cxn ang="0">
                    <a:pos x="4152" y="4188"/>
                  </a:cxn>
                  <a:cxn ang="0">
                    <a:pos x="4095" y="4098"/>
                  </a:cxn>
                  <a:cxn ang="0">
                    <a:pos x="3970" y="4008"/>
                  </a:cxn>
                  <a:cxn ang="0">
                    <a:pos x="4062" y="4065"/>
                  </a:cxn>
                  <a:cxn ang="0">
                    <a:pos x="3575" y="3580"/>
                  </a:cxn>
                  <a:cxn ang="0">
                    <a:pos x="3954" y="3992"/>
                  </a:cxn>
                  <a:cxn ang="0">
                    <a:pos x="3575" y="3580"/>
                  </a:cxn>
                  <a:cxn ang="0">
                    <a:pos x="3469" y="3505"/>
                  </a:cxn>
                  <a:cxn ang="0">
                    <a:pos x="3559" y="3564"/>
                  </a:cxn>
                  <a:cxn ang="0">
                    <a:pos x="3379" y="3382"/>
                  </a:cxn>
                  <a:cxn ang="0">
                    <a:pos x="3436" y="3472"/>
                  </a:cxn>
                  <a:cxn ang="0">
                    <a:pos x="3379" y="3382"/>
                  </a:cxn>
                  <a:cxn ang="0">
                    <a:pos x="2951" y="2987"/>
                  </a:cxn>
                  <a:cxn ang="0">
                    <a:pos x="3363" y="3365"/>
                  </a:cxn>
                  <a:cxn ang="0">
                    <a:pos x="2878" y="2881"/>
                  </a:cxn>
                  <a:cxn ang="0">
                    <a:pos x="2935" y="2971"/>
                  </a:cxn>
                  <a:cxn ang="0">
                    <a:pos x="2878" y="2881"/>
                  </a:cxn>
                  <a:cxn ang="0">
                    <a:pos x="2753" y="2789"/>
                  </a:cxn>
                  <a:cxn ang="0">
                    <a:pos x="2845" y="2845"/>
                  </a:cxn>
                  <a:cxn ang="0">
                    <a:pos x="2358" y="2361"/>
                  </a:cxn>
                  <a:cxn ang="0">
                    <a:pos x="2736" y="2772"/>
                  </a:cxn>
                  <a:cxn ang="0">
                    <a:pos x="2358" y="2361"/>
                  </a:cxn>
                  <a:cxn ang="0">
                    <a:pos x="2252" y="2288"/>
                  </a:cxn>
                  <a:cxn ang="0">
                    <a:pos x="2342" y="2344"/>
                  </a:cxn>
                  <a:cxn ang="0">
                    <a:pos x="2162" y="2162"/>
                  </a:cxn>
                  <a:cxn ang="0">
                    <a:pos x="2219" y="2254"/>
                  </a:cxn>
                  <a:cxn ang="0">
                    <a:pos x="2162" y="2162"/>
                  </a:cxn>
                  <a:cxn ang="0">
                    <a:pos x="1734" y="1768"/>
                  </a:cxn>
                  <a:cxn ang="0">
                    <a:pos x="2146" y="2146"/>
                  </a:cxn>
                  <a:cxn ang="0">
                    <a:pos x="1661" y="1661"/>
                  </a:cxn>
                  <a:cxn ang="0">
                    <a:pos x="1718" y="1751"/>
                  </a:cxn>
                  <a:cxn ang="0">
                    <a:pos x="1661" y="1661"/>
                  </a:cxn>
                  <a:cxn ang="0">
                    <a:pos x="1536" y="1571"/>
                  </a:cxn>
                  <a:cxn ang="0">
                    <a:pos x="1628" y="1628"/>
                  </a:cxn>
                  <a:cxn ang="0">
                    <a:pos x="1141" y="1144"/>
                  </a:cxn>
                  <a:cxn ang="0">
                    <a:pos x="1519" y="1552"/>
                  </a:cxn>
                  <a:cxn ang="0">
                    <a:pos x="1141" y="1144"/>
                  </a:cxn>
                  <a:cxn ang="0">
                    <a:pos x="1035" y="1068"/>
                  </a:cxn>
                  <a:cxn ang="0">
                    <a:pos x="1125" y="1125"/>
                  </a:cxn>
                  <a:cxn ang="0">
                    <a:pos x="945" y="945"/>
                  </a:cxn>
                  <a:cxn ang="0">
                    <a:pos x="1002" y="1035"/>
                  </a:cxn>
                  <a:cxn ang="0">
                    <a:pos x="945" y="945"/>
                  </a:cxn>
                  <a:cxn ang="0">
                    <a:pos x="517" y="550"/>
                  </a:cxn>
                  <a:cxn ang="0">
                    <a:pos x="928" y="929"/>
                  </a:cxn>
                  <a:cxn ang="0">
                    <a:pos x="444" y="444"/>
                  </a:cxn>
                  <a:cxn ang="0">
                    <a:pos x="501" y="534"/>
                  </a:cxn>
                  <a:cxn ang="0">
                    <a:pos x="444" y="444"/>
                  </a:cxn>
                  <a:cxn ang="0">
                    <a:pos x="319" y="352"/>
                  </a:cxn>
                  <a:cxn ang="0">
                    <a:pos x="409" y="409"/>
                  </a:cxn>
                  <a:cxn ang="0">
                    <a:pos x="0" y="0"/>
                  </a:cxn>
                  <a:cxn ang="0">
                    <a:pos x="302" y="335"/>
                  </a:cxn>
                  <a:cxn ang="0">
                    <a:pos x="0" y="0"/>
                  </a:cxn>
                </a:cxnLst>
                <a:rect l="l" t="t" r="r" b="b"/>
                <a:pathLst>
                  <a:path w="4384" h="4389">
                    <a:moveTo>
                      <a:pt x="4185" y="4188"/>
                    </a:moveTo>
                    <a:lnTo>
                      <a:pt x="4169" y="4204"/>
                    </a:lnTo>
                    <a:lnTo>
                      <a:pt x="4351" y="4389"/>
                    </a:lnTo>
                    <a:lnTo>
                      <a:pt x="4384" y="4389"/>
                    </a:lnTo>
                    <a:lnTo>
                      <a:pt x="4185" y="4188"/>
                    </a:lnTo>
                    <a:close/>
                    <a:moveTo>
                      <a:pt x="4095" y="4098"/>
                    </a:moveTo>
                    <a:lnTo>
                      <a:pt x="4079" y="4115"/>
                    </a:lnTo>
                    <a:lnTo>
                      <a:pt x="4152" y="4188"/>
                    </a:lnTo>
                    <a:lnTo>
                      <a:pt x="4169" y="4171"/>
                    </a:lnTo>
                    <a:lnTo>
                      <a:pt x="4095" y="4098"/>
                    </a:lnTo>
                    <a:close/>
                    <a:moveTo>
                      <a:pt x="3987" y="3992"/>
                    </a:moveTo>
                    <a:lnTo>
                      <a:pt x="3970" y="4008"/>
                    </a:lnTo>
                    <a:lnTo>
                      <a:pt x="4043" y="4081"/>
                    </a:lnTo>
                    <a:lnTo>
                      <a:pt x="4062" y="4065"/>
                    </a:lnTo>
                    <a:lnTo>
                      <a:pt x="3987" y="3992"/>
                    </a:lnTo>
                    <a:close/>
                    <a:moveTo>
                      <a:pt x="3575" y="3580"/>
                    </a:moveTo>
                    <a:lnTo>
                      <a:pt x="3559" y="3597"/>
                    </a:lnTo>
                    <a:lnTo>
                      <a:pt x="3954" y="3992"/>
                    </a:lnTo>
                    <a:lnTo>
                      <a:pt x="3970" y="3975"/>
                    </a:lnTo>
                    <a:lnTo>
                      <a:pt x="3575" y="3580"/>
                    </a:lnTo>
                    <a:close/>
                    <a:moveTo>
                      <a:pt x="3486" y="3488"/>
                    </a:moveTo>
                    <a:lnTo>
                      <a:pt x="3469" y="3505"/>
                    </a:lnTo>
                    <a:lnTo>
                      <a:pt x="3542" y="3580"/>
                    </a:lnTo>
                    <a:lnTo>
                      <a:pt x="3559" y="3564"/>
                    </a:lnTo>
                    <a:lnTo>
                      <a:pt x="3486" y="3488"/>
                    </a:lnTo>
                    <a:close/>
                    <a:moveTo>
                      <a:pt x="3379" y="3382"/>
                    </a:moveTo>
                    <a:lnTo>
                      <a:pt x="3363" y="3398"/>
                    </a:lnTo>
                    <a:lnTo>
                      <a:pt x="3436" y="3472"/>
                    </a:lnTo>
                    <a:lnTo>
                      <a:pt x="3453" y="3455"/>
                    </a:lnTo>
                    <a:lnTo>
                      <a:pt x="3379" y="3382"/>
                    </a:lnTo>
                    <a:close/>
                    <a:moveTo>
                      <a:pt x="2968" y="2971"/>
                    </a:moveTo>
                    <a:lnTo>
                      <a:pt x="2951" y="2987"/>
                    </a:lnTo>
                    <a:lnTo>
                      <a:pt x="3344" y="3382"/>
                    </a:lnTo>
                    <a:lnTo>
                      <a:pt x="3363" y="3365"/>
                    </a:lnTo>
                    <a:lnTo>
                      <a:pt x="2968" y="2971"/>
                    </a:lnTo>
                    <a:close/>
                    <a:moveTo>
                      <a:pt x="2878" y="2881"/>
                    </a:moveTo>
                    <a:lnTo>
                      <a:pt x="2862" y="2897"/>
                    </a:lnTo>
                    <a:lnTo>
                      <a:pt x="2935" y="2971"/>
                    </a:lnTo>
                    <a:lnTo>
                      <a:pt x="2951" y="2954"/>
                    </a:lnTo>
                    <a:lnTo>
                      <a:pt x="2878" y="2881"/>
                    </a:lnTo>
                    <a:close/>
                    <a:moveTo>
                      <a:pt x="2769" y="2772"/>
                    </a:moveTo>
                    <a:lnTo>
                      <a:pt x="2753" y="2789"/>
                    </a:lnTo>
                    <a:lnTo>
                      <a:pt x="2826" y="2864"/>
                    </a:lnTo>
                    <a:lnTo>
                      <a:pt x="2845" y="2845"/>
                    </a:lnTo>
                    <a:lnTo>
                      <a:pt x="2769" y="2772"/>
                    </a:lnTo>
                    <a:close/>
                    <a:moveTo>
                      <a:pt x="2358" y="2361"/>
                    </a:moveTo>
                    <a:lnTo>
                      <a:pt x="2342" y="2377"/>
                    </a:lnTo>
                    <a:lnTo>
                      <a:pt x="2736" y="2772"/>
                    </a:lnTo>
                    <a:lnTo>
                      <a:pt x="2753" y="2756"/>
                    </a:lnTo>
                    <a:lnTo>
                      <a:pt x="2358" y="2361"/>
                    </a:lnTo>
                    <a:close/>
                    <a:moveTo>
                      <a:pt x="2268" y="2271"/>
                    </a:moveTo>
                    <a:lnTo>
                      <a:pt x="2252" y="2288"/>
                    </a:lnTo>
                    <a:lnTo>
                      <a:pt x="2325" y="2361"/>
                    </a:lnTo>
                    <a:lnTo>
                      <a:pt x="2342" y="2344"/>
                    </a:lnTo>
                    <a:lnTo>
                      <a:pt x="2268" y="2271"/>
                    </a:lnTo>
                    <a:close/>
                    <a:moveTo>
                      <a:pt x="2162" y="2162"/>
                    </a:moveTo>
                    <a:lnTo>
                      <a:pt x="2146" y="2179"/>
                    </a:lnTo>
                    <a:lnTo>
                      <a:pt x="2219" y="2254"/>
                    </a:lnTo>
                    <a:lnTo>
                      <a:pt x="2235" y="2238"/>
                    </a:lnTo>
                    <a:lnTo>
                      <a:pt x="2162" y="2162"/>
                    </a:lnTo>
                    <a:close/>
                    <a:moveTo>
                      <a:pt x="1751" y="1751"/>
                    </a:moveTo>
                    <a:lnTo>
                      <a:pt x="1734" y="1768"/>
                    </a:lnTo>
                    <a:lnTo>
                      <a:pt x="2127" y="2162"/>
                    </a:lnTo>
                    <a:lnTo>
                      <a:pt x="2146" y="2146"/>
                    </a:lnTo>
                    <a:lnTo>
                      <a:pt x="1751" y="1751"/>
                    </a:lnTo>
                    <a:close/>
                    <a:moveTo>
                      <a:pt x="1661" y="1661"/>
                    </a:moveTo>
                    <a:lnTo>
                      <a:pt x="1645" y="1678"/>
                    </a:lnTo>
                    <a:lnTo>
                      <a:pt x="1718" y="1751"/>
                    </a:lnTo>
                    <a:lnTo>
                      <a:pt x="1734" y="1734"/>
                    </a:lnTo>
                    <a:lnTo>
                      <a:pt x="1661" y="1661"/>
                    </a:lnTo>
                    <a:close/>
                    <a:moveTo>
                      <a:pt x="1552" y="1552"/>
                    </a:moveTo>
                    <a:lnTo>
                      <a:pt x="1536" y="1571"/>
                    </a:lnTo>
                    <a:lnTo>
                      <a:pt x="1609" y="1645"/>
                    </a:lnTo>
                    <a:lnTo>
                      <a:pt x="1628" y="1628"/>
                    </a:lnTo>
                    <a:lnTo>
                      <a:pt x="1552" y="1552"/>
                    </a:lnTo>
                    <a:close/>
                    <a:moveTo>
                      <a:pt x="1141" y="1144"/>
                    </a:moveTo>
                    <a:lnTo>
                      <a:pt x="1125" y="1160"/>
                    </a:lnTo>
                    <a:lnTo>
                      <a:pt x="1519" y="1552"/>
                    </a:lnTo>
                    <a:lnTo>
                      <a:pt x="1536" y="1536"/>
                    </a:lnTo>
                    <a:lnTo>
                      <a:pt x="1141" y="1144"/>
                    </a:lnTo>
                    <a:close/>
                    <a:moveTo>
                      <a:pt x="1051" y="1051"/>
                    </a:moveTo>
                    <a:lnTo>
                      <a:pt x="1035" y="1068"/>
                    </a:lnTo>
                    <a:lnTo>
                      <a:pt x="1108" y="1144"/>
                    </a:lnTo>
                    <a:lnTo>
                      <a:pt x="1125" y="1125"/>
                    </a:lnTo>
                    <a:lnTo>
                      <a:pt x="1051" y="1051"/>
                    </a:lnTo>
                    <a:close/>
                    <a:moveTo>
                      <a:pt x="945" y="945"/>
                    </a:moveTo>
                    <a:lnTo>
                      <a:pt x="928" y="962"/>
                    </a:lnTo>
                    <a:lnTo>
                      <a:pt x="1002" y="1035"/>
                    </a:lnTo>
                    <a:lnTo>
                      <a:pt x="1018" y="1018"/>
                    </a:lnTo>
                    <a:lnTo>
                      <a:pt x="945" y="945"/>
                    </a:lnTo>
                    <a:close/>
                    <a:moveTo>
                      <a:pt x="534" y="534"/>
                    </a:moveTo>
                    <a:lnTo>
                      <a:pt x="517" y="550"/>
                    </a:lnTo>
                    <a:lnTo>
                      <a:pt x="910" y="945"/>
                    </a:lnTo>
                    <a:lnTo>
                      <a:pt x="928" y="929"/>
                    </a:lnTo>
                    <a:lnTo>
                      <a:pt x="534" y="534"/>
                    </a:lnTo>
                    <a:close/>
                    <a:moveTo>
                      <a:pt x="444" y="444"/>
                    </a:moveTo>
                    <a:lnTo>
                      <a:pt x="427" y="461"/>
                    </a:lnTo>
                    <a:lnTo>
                      <a:pt x="501" y="534"/>
                    </a:lnTo>
                    <a:lnTo>
                      <a:pt x="517" y="517"/>
                    </a:lnTo>
                    <a:lnTo>
                      <a:pt x="444" y="444"/>
                    </a:lnTo>
                    <a:close/>
                    <a:moveTo>
                      <a:pt x="335" y="335"/>
                    </a:moveTo>
                    <a:lnTo>
                      <a:pt x="319" y="352"/>
                    </a:lnTo>
                    <a:lnTo>
                      <a:pt x="392" y="425"/>
                    </a:lnTo>
                    <a:lnTo>
                      <a:pt x="409" y="409"/>
                    </a:lnTo>
                    <a:lnTo>
                      <a:pt x="335" y="335"/>
                    </a:lnTo>
                    <a:close/>
                    <a:moveTo>
                      <a:pt x="0" y="0"/>
                    </a:moveTo>
                    <a:lnTo>
                      <a:pt x="0" y="33"/>
                    </a:lnTo>
                    <a:lnTo>
                      <a:pt x="302" y="335"/>
                    </a:lnTo>
                    <a:lnTo>
                      <a:pt x="319" y="3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2" name="Freeform 751" title=""/>
              <p:cNvSpPr>
                <a:spLocks noEditPoints="1"/>
              </p:cNvSpPr>
              <p:nvPr/>
            </p:nvSpPr>
            <p:spPr>
              <a:xfrm>
                <a:off x="0" y="3335"/>
                <a:ext cx="4384" cy="4389"/>
              </a:xfrm>
              <a:custGeom>
                <a:cxnLst>
                  <a:cxn ang="0">
                    <a:pos x="4169" y="4204"/>
                  </a:cxn>
                  <a:cxn ang="0">
                    <a:pos x="4384" y="4389"/>
                  </a:cxn>
                  <a:cxn ang="0">
                    <a:pos x="4095" y="4098"/>
                  </a:cxn>
                  <a:cxn ang="0">
                    <a:pos x="4152" y="4188"/>
                  </a:cxn>
                  <a:cxn ang="0">
                    <a:pos x="4095" y="4098"/>
                  </a:cxn>
                  <a:cxn ang="0">
                    <a:pos x="3970" y="4008"/>
                  </a:cxn>
                  <a:cxn ang="0">
                    <a:pos x="4062" y="4065"/>
                  </a:cxn>
                  <a:cxn ang="0">
                    <a:pos x="3575" y="3580"/>
                  </a:cxn>
                  <a:cxn ang="0">
                    <a:pos x="3954" y="3992"/>
                  </a:cxn>
                  <a:cxn ang="0">
                    <a:pos x="3575" y="3580"/>
                  </a:cxn>
                  <a:cxn ang="0">
                    <a:pos x="3469" y="3505"/>
                  </a:cxn>
                  <a:cxn ang="0">
                    <a:pos x="3559" y="3564"/>
                  </a:cxn>
                  <a:cxn ang="0">
                    <a:pos x="3379" y="3382"/>
                  </a:cxn>
                  <a:cxn ang="0">
                    <a:pos x="3436" y="3472"/>
                  </a:cxn>
                  <a:cxn ang="0">
                    <a:pos x="3379" y="3382"/>
                  </a:cxn>
                  <a:cxn ang="0">
                    <a:pos x="2951" y="2987"/>
                  </a:cxn>
                  <a:cxn ang="0">
                    <a:pos x="3363" y="3365"/>
                  </a:cxn>
                  <a:cxn ang="0">
                    <a:pos x="2878" y="2881"/>
                  </a:cxn>
                  <a:cxn ang="0">
                    <a:pos x="2935" y="2971"/>
                  </a:cxn>
                  <a:cxn ang="0">
                    <a:pos x="2878" y="2881"/>
                  </a:cxn>
                  <a:cxn ang="0">
                    <a:pos x="2753" y="2789"/>
                  </a:cxn>
                  <a:cxn ang="0">
                    <a:pos x="2845" y="2845"/>
                  </a:cxn>
                  <a:cxn ang="0">
                    <a:pos x="2358" y="2361"/>
                  </a:cxn>
                  <a:cxn ang="0">
                    <a:pos x="2736" y="2772"/>
                  </a:cxn>
                  <a:cxn ang="0">
                    <a:pos x="2358" y="2361"/>
                  </a:cxn>
                  <a:cxn ang="0">
                    <a:pos x="2252" y="2288"/>
                  </a:cxn>
                  <a:cxn ang="0">
                    <a:pos x="2342" y="2344"/>
                  </a:cxn>
                  <a:cxn ang="0">
                    <a:pos x="2162" y="2162"/>
                  </a:cxn>
                  <a:cxn ang="0">
                    <a:pos x="2219" y="2254"/>
                  </a:cxn>
                  <a:cxn ang="0">
                    <a:pos x="2162" y="2162"/>
                  </a:cxn>
                  <a:cxn ang="0">
                    <a:pos x="1734" y="1768"/>
                  </a:cxn>
                  <a:cxn ang="0">
                    <a:pos x="2146" y="2146"/>
                  </a:cxn>
                  <a:cxn ang="0">
                    <a:pos x="1661" y="1661"/>
                  </a:cxn>
                  <a:cxn ang="0">
                    <a:pos x="1718" y="1751"/>
                  </a:cxn>
                  <a:cxn ang="0">
                    <a:pos x="1661" y="1661"/>
                  </a:cxn>
                  <a:cxn ang="0">
                    <a:pos x="1536" y="1571"/>
                  </a:cxn>
                  <a:cxn ang="0">
                    <a:pos x="1628" y="1628"/>
                  </a:cxn>
                  <a:cxn ang="0">
                    <a:pos x="1141" y="1144"/>
                  </a:cxn>
                  <a:cxn ang="0">
                    <a:pos x="1519" y="1552"/>
                  </a:cxn>
                  <a:cxn ang="0">
                    <a:pos x="1141" y="1144"/>
                  </a:cxn>
                  <a:cxn ang="0">
                    <a:pos x="1035" y="1068"/>
                  </a:cxn>
                  <a:cxn ang="0">
                    <a:pos x="1125" y="1125"/>
                  </a:cxn>
                  <a:cxn ang="0">
                    <a:pos x="945" y="945"/>
                  </a:cxn>
                  <a:cxn ang="0">
                    <a:pos x="1002" y="1035"/>
                  </a:cxn>
                  <a:cxn ang="0">
                    <a:pos x="945" y="945"/>
                  </a:cxn>
                  <a:cxn ang="0">
                    <a:pos x="517" y="550"/>
                  </a:cxn>
                  <a:cxn ang="0">
                    <a:pos x="928" y="929"/>
                  </a:cxn>
                  <a:cxn ang="0">
                    <a:pos x="444" y="444"/>
                  </a:cxn>
                  <a:cxn ang="0">
                    <a:pos x="501" y="534"/>
                  </a:cxn>
                  <a:cxn ang="0">
                    <a:pos x="444" y="444"/>
                  </a:cxn>
                  <a:cxn ang="0">
                    <a:pos x="319" y="352"/>
                  </a:cxn>
                  <a:cxn ang="0">
                    <a:pos x="409" y="409"/>
                  </a:cxn>
                  <a:cxn ang="0">
                    <a:pos x="0" y="0"/>
                  </a:cxn>
                  <a:cxn ang="0">
                    <a:pos x="302" y="335"/>
                  </a:cxn>
                  <a:cxn ang="0">
                    <a:pos x="0" y="0"/>
                  </a:cxn>
                </a:cxnLst>
                <a:rect l="l" t="t" r="r" b="b"/>
                <a:pathLst>
                  <a:path w="4384" h="4389">
                    <a:moveTo>
                      <a:pt x="4185" y="4188"/>
                    </a:moveTo>
                    <a:lnTo>
                      <a:pt x="4169" y="4204"/>
                    </a:lnTo>
                    <a:lnTo>
                      <a:pt x="4351" y="4389"/>
                    </a:lnTo>
                    <a:lnTo>
                      <a:pt x="4384" y="4389"/>
                    </a:lnTo>
                    <a:lnTo>
                      <a:pt x="4185" y="4188"/>
                    </a:lnTo>
                    <a:moveTo>
                      <a:pt x="4095" y="4098"/>
                    </a:moveTo>
                    <a:lnTo>
                      <a:pt x="4079" y="4115"/>
                    </a:lnTo>
                    <a:lnTo>
                      <a:pt x="4152" y="4188"/>
                    </a:lnTo>
                    <a:lnTo>
                      <a:pt x="4169" y="4171"/>
                    </a:lnTo>
                    <a:lnTo>
                      <a:pt x="4095" y="4098"/>
                    </a:lnTo>
                    <a:moveTo>
                      <a:pt x="3987" y="3992"/>
                    </a:moveTo>
                    <a:lnTo>
                      <a:pt x="3970" y="4008"/>
                    </a:lnTo>
                    <a:lnTo>
                      <a:pt x="4043" y="4081"/>
                    </a:lnTo>
                    <a:lnTo>
                      <a:pt x="4062" y="4065"/>
                    </a:lnTo>
                    <a:lnTo>
                      <a:pt x="3987" y="3992"/>
                    </a:lnTo>
                    <a:moveTo>
                      <a:pt x="3575" y="3580"/>
                    </a:moveTo>
                    <a:lnTo>
                      <a:pt x="3559" y="3597"/>
                    </a:lnTo>
                    <a:lnTo>
                      <a:pt x="3954" y="3992"/>
                    </a:lnTo>
                    <a:lnTo>
                      <a:pt x="3970" y="3975"/>
                    </a:lnTo>
                    <a:lnTo>
                      <a:pt x="3575" y="3580"/>
                    </a:lnTo>
                    <a:moveTo>
                      <a:pt x="3486" y="3488"/>
                    </a:moveTo>
                    <a:lnTo>
                      <a:pt x="3469" y="3505"/>
                    </a:lnTo>
                    <a:lnTo>
                      <a:pt x="3542" y="3580"/>
                    </a:lnTo>
                    <a:lnTo>
                      <a:pt x="3559" y="3564"/>
                    </a:lnTo>
                    <a:lnTo>
                      <a:pt x="3486" y="3488"/>
                    </a:lnTo>
                    <a:moveTo>
                      <a:pt x="3379" y="3382"/>
                    </a:moveTo>
                    <a:lnTo>
                      <a:pt x="3363" y="3398"/>
                    </a:lnTo>
                    <a:lnTo>
                      <a:pt x="3436" y="3472"/>
                    </a:lnTo>
                    <a:lnTo>
                      <a:pt x="3453" y="3455"/>
                    </a:lnTo>
                    <a:lnTo>
                      <a:pt x="3379" y="3382"/>
                    </a:lnTo>
                    <a:moveTo>
                      <a:pt x="2968" y="2971"/>
                    </a:moveTo>
                    <a:lnTo>
                      <a:pt x="2951" y="2987"/>
                    </a:lnTo>
                    <a:lnTo>
                      <a:pt x="3344" y="3382"/>
                    </a:lnTo>
                    <a:lnTo>
                      <a:pt x="3363" y="3365"/>
                    </a:lnTo>
                    <a:lnTo>
                      <a:pt x="2968" y="2971"/>
                    </a:lnTo>
                    <a:moveTo>
                      <a:pt x="2878" y="2881"/>
                    </a:moveTo>
                    <a:lnTo>
                      <a:pt x="2862" y="2897"/>
                    </a:lnTo>
                    <a:lnTo>
                      <a:pt x="2935" y="2971"/>
                    </a:lnTo>
                    <a:lnTo>
                      <a:pt x="2951" y="2954"/>
                    </a:lnTo>
                    <a:lnTo>
                      <a:pt x="2878" y="2881"/>
                    </a:lnTo>
                    <a:moveTo>
                      <a:pt x="2769" y="2772"/>
                    </a:moveTo>
                    <a:lnTo>
                      <a:pt x="2753" y="2789"/>
                    </a:lnTo>
                    <a:lnTo>
                      <a:pt x="2826" y="2864"/>
                    </a:lnTo>
                    <a:lnTo>
                      <a:pt x="2845" y="2845"/>
                    </a:lnTo>
                    <a:lnTo>
                      <a:pt x="2769" y="2772"/>
                    </a:lnTo>
                    <a:moveTo>
                      <a:pt x="2358" y="2361"/>
                    </a:moveTo>
                    <a:lnTo>
                      <a:pt x="2342" y="2377"/>
                    </a:lnTo>
                    <a:lnTo>
                      <a:pt x="2736" y="2772"/>
                    </a:lnTo>
                    <a:lnTo>
                      <a:pt x="2753" y="2756"/>
                    </a:lnTo>
                    <a:lnTo>
                      <a:pt x="2358" y="2361"/>
                    </a:lnTo>
                    <a:moveTo>
                      <a:pt x="2268" y="2271"/>
                    </a:moveTo>
                    <a:lnTo>
                      <a:pt x="2252" y="2288"/>
                    </a:lnTo>
                    <a:lnTo>
                      <a:pt x="2325" y="2361"/>
                    </a:lnTo>
                    <a:lnTo>
                      <a:pt x="2342" y="2344"/>
                    </a:lnTo>
                    <a:lnTo>
                      <a:pt x="2268" y="2271"/>
                    </a:lnTo>
                    <a:moveTo>
                      <a:pt x="2162" y="2162"/>
                    </a:moveTo>
                    <a:lnTo>
                      <a:pt x="2146" y="2179"/>
                    </a:lnTo>
                    <a:lnTo>
                      <a:pt x="2219" y="2254"/>
                    </a:lnTo>
                    <a:lnTo>
                      <a:pt x="2235" y="2238"/>
                    </a:lnTo>
                    <a:lnTo>
                      <a:pt x="2162" y="2162"/>
                    </a:lnTo>
                    <a:moveTo>
                      <a:pt x="1751" y="1751"/>
                    </a:moveTo>
                    <a:lnTo>
                      <a:pt x="1734" y="1768"/>
                    </a:lnTo>
                    <a:lnTo>
                      <a:pt x="2127" y="2162"/>
                    </a:lnTo>
                    <a:lnTo>
                      <a:pt x="2146" y="2146"/>
                    </a:lnTo>
                    <a:lnTo>
                      <a:pt x="1751" y="1751"/>
                    </a:lnTo>
                    <a:moveTo>
                      <a:pt x="1661" y="1661"/>
                    </a:moveTo>
                    <a:lnTo>
                      <a:pt x="1645" y="1678"/>
                    </a:lnTo>
                    <a:lnTo>
                      <a:pt x="1718" y="1751"/>
                    </a:lnTo>
                    <a:lnTo>
                      <a:pt x="1734" y="1734"/>
                    </a:lnTo>
                    <a:lnTo>
                      <a:pt x="1661" y="1661"/>
                    </a:lnTo>
                    <a:moveTo>
                      <a:pt x="1552" y="1552"/>
                    </a:moveTo>
                    <a:lnTo>
                      <a:pt x="1536" y="1571"/>
                    </a:lnTo>
                    <a:lnTo>
                      <a:pt x="1609" y="1645"/>
                    </a:lnTo>
                    <a:lnTo>
                      <a:pt x="1628" y="1628"/>
                    </a:lnTo>
                    <a:lnTo>
                      <a:pt x="1552" y="1552"/>
                    </a:lnTo>
                    <a:moveTo>
                      <a:pt x="1141" y="1144"/>
                    </a:moveTo>
                    <a:lnTo>
                      <a:pt x="1125" y="1160"/>
                    </a:lnTo>
                    <a:lnTo>
                      <a:pt x="1519" y="1552"/>
                    </a:lnTo>
                    <a:lnTo>
                      <a:pt x="1536" y="1536"/>
                    </a:lnTo>
                    <a:lnTo>
                      <a:pt x="1141" y="1144"/>
                    </a:lnTo>
                    <a:moveTo>
                      <a:pt x="1051" y="1051"/>
                    </a:moveTo>
                    <a:lnTo>
                      <a:pt x="1035" y="1068"/>
                    </a:lnTo>
                    <a:lnTo>
                      <a:pt x="1108" y="1144"/>
                    </a:lnTo>
                    <a:lnTo>
                      <a:pt x="1125" y="1125"/>
                    </a:lnTo>
                    <a:lnTo>
                      <a:pt x="1051" y="1051"/>
                    </a:lnTo>
                    <a:moveTo>
                      <a:pt x="945" y="945"/>
                    </a:moveTo>
                    <a:lnTo>
                      <a:pt x="928" y="962"/>
                    </a:lnTo>
                    <a:lnTo>
                      <a:pt x="1002" y="1035"/>
                    </a:lnTo>
                    <a:lnTo>
                      <a:pt x="1018" y="1018"/>
                    </a:lnTo>
                    <a:lnTo>
                      <a:pt x="945" y="945"/>
                    </a:lnTo>
                    <a:moveTo>
                      <a:pt x="534" y="534"/>
                    </a:moveTo>
                    <a:lnTo>
                      <a:pt x="517" y="550"/>
                    </a:lnTo>
                    <a:lnTo>
                      <a:pt x="910" y="945"/>
                    </a:lnTo>
                    <a:lnTo>
                      <a:pt x="928" y="929"/>
                    </a:lnTo>
                    <a:lnTo>
                      <a:pt x="534" y="534"/>
                    </a:lnTo>
                    <a:moveTo>
                      <a:pt x="444" y="444"/>
                    </a:moveTo>
                    <a:lnTo>
                      <a:pt x="427" y="461"/>
                    </a:lnTo>
                    <a:lnTo>
                      <a:pt x="501" y="534"/>
                    </a:lnTo>
                    <a:lnTo>
                      <a:pt x="517" y="517"/>
                    </a:lnTo>
                    <a:lnTo>
                      <a:pt x="444" y="444"/>
                    </a:lnTo>
                    <a:moveTo>
                      <a:pt x="335" y="335"/>
                    </a:moveTo>
                    <a:lnTo>
                      <a:pt x="319" y="352"/>
                    </a:lnTo>
                    <a:lnTo>
                      <a:pt x="392" y="425"/>
                    </a:lnTo>
                    <a:lnTo>
                      <a:pt x="409" y="409"/>
                    </a:lnTo>
                    <a:lnTo>
                      <a:pt x="335" y="335"/>
                    </a:lnTo>
                    <a:moveTo>
                      <a:pt x="0" y="0"/>
                    </a:moveTo>
                    <a:lnTo>
                      <a:pt x="0" y="33"/>
                    </a:lnTo>
                    <a:lnTo>
                      <a:pt x="302" y="335"/>
                    </a:lnTo>
                    <a:lnTo>
                      <a:pt x="319" y="31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3" name="Freeform 752" title=""/>
              <p:cNvSpPr/>
              <p:nvPr/>
            </p:nvSpPr>
            <p:spPr>
              <a:xfrm>
                <a:off x="392" y="3744"/>
                <a:ext cx="52" cy="52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5" y="52"/>
                  </a:cxn>
                  <a:cxn ang="0">
                    <a:pos x="52" y="35"/>
                  </a:cxn>
                  <a:cxn ang="0">
                    <a:pos x="17" y="0"/>
                  </a:cxn>
                </a:cxnLst>
                <a:rect l="l" t="t" r="r" b="b"/>
                <a:pathLst>
                  <a:path w="52" h="52">
                    <a:moveTo>
                      <a:pt x="17" y="0"/>
                    </a:moveTo>
                    <a:lnTo>
                      <a:pt x="0" y="16"/>
                    </a:lnTo>
                    <a:lnTo>
                      <a:pt x="35" y="52"/>
                    </a:lnTo>
                    <a:lnTo>
                      <a:pt x="52" y="3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4" name="Freeform 753" title=""/>
              <p:cNvSpPr/>
              <p:nvPr/>
            </p:nvSpPr>
            <p:spPr>
              <a:xfrm>
                <a:off x="392" y="3744"/>
                <a:ext cx="52" cy="52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5" y="52"/>
                  </a:cxn>
                  <a:cxn ang="0">
                    <a:pos x="52" y="35"/>
                  </a:cxn>
                  <a:cxn ang="0">
                    <a:pos x="17" y="0"/>
                  </a:cxn>
                </a:cxnLst>
                <a:rect l="l" t="t" r="r" b="b"/>
                <a:pathLst>
                  <a:path w="52" h="52">
                    <a:moveTo>
                      <a:pt x="17" y="0"/>
                    </a:moveTo>
                    <a:lnTo>
                      <a:pt x="0" y="16"/>
                    </a:lnTo>
                    <a:lnTo>
                      <a:pt x="35" y="52"/>
                    </a:lnTo>
                    <a:lnTo>
                      <a:pt x="52" y="35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5" name="Freeform 754" title=""/>
              <p:cNvSpPr/>
              <p:nvPr/>
            </p:nvSpPr>
            <p:spPr>
              <a:xfrm>
                <a:off x="1002" y="4353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6" name="Freeform 755" title=""/>
              <p:cNvSpPr/>
              <p:nvPr/>
            </p:nvSpPr>
            <p:spPr>
              <a:xfrm>
                <a:off x="1002" y="4353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7" name="Freeform 756" title=""/>
              <p:cNvSpPr/>
              <p:nvPr/>
            </p:nvSpPr>
            <p:spPr>
              <a:xfrm>
                <a:off x="1609" y="4963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36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7"/>
                    </a:lnTo>
                    <a:lnTo>
                      <a:pt x="36" y="50"/>
                    </a:lnTo>
                    <a:lnTo>
                      <a:pt x="52" y="3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8" name="Freeform 757" title=""/>
              <p:cNvSpPr/>
              <p:nvPr/>
            </p:nvSpPr>
            <p:spPr>
              <a:xfrm>
                <a:off x="1609" y="4963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36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7"/>
                    </a:lnTo>
                    <a:lnTo>
                      <a:pt x="36" y="50"/>
                    </a:lnTo>
                    <a:lnTo>
                      <a:pt x="52" y="33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79" name="Freeform 758" title=""/>
              <p:cNvSpPr/>
              <p:nvPr/>
            </p:nvSpPr>
            <p:spPr>
              <a:xfrm>
                <a:off x="2219" y="5573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0" name="Freeform 759" title=""/>
              <p:cNvSpPr/>
              <p:nvPr/>
            </p:nvSpPr>
            <p:spPr>
              <a:xfrm>
                <a:off x="2219" y="5573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1" name="Freeform 760" title=""/>
              <p:cNvSpPr/>
              <p:nvPr/>
            </p:nvSpPr>
            <p:spPr>
              <a:xfrm>
                <a:off x="2826" y="6180"/>
                <a:ext cx="52" cy="52"/>
              </a:xfrm>
              <a:custGeom>
                <a:cxnLst>
                  <a:cxn ang="0">
                    <a:pos x="19" y="0"/>
                  </a:cxn>
                  <a:cxn ang="0">
                    <a:pos x="0" y="19"/>
                  </a:cxn>
                  <a:cxn ang="0">
                    <a:pos x="36" y="52"/>
                  </a:cxn>
                  <a:cxn ang="0">
                    <a:pos x="52" y="36"/>
                  </a:cxn>
                  <a:cxn ang="0">
                    <a:pos x="19" y="0"/>
                  </a:cxn>
                </a:cxnLst>
                <a:rect l="l" t="t" r="r" b="b"/>
                <a:pathLst>
                  <a:path w="52" h="52">
                    <a:moveTo>
                      <a:pt x="19" y="0"/>
                    </a:moveTo>
                    <a:lnTo>
                      <a:pt x="0" y="19"/>
                    </a:lnTo>
                    <a:lnTo>
                      <a:pt x="36" y="52"/>
                    </a:lnTo>
                    <a:lnTo>
                      <a:pt x="52" y="3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2" name="Freeform 761" title=""/>
              <p:cNvSpPr/>
              <p:nvPr/>
            </p:nvSpPr>
            <p:spPr>
              <a:xfrm>
                <a:off x="2826" y="6180"/>
                <a:ext cx="52" cy="52"/>
              </a:xfrm>
              <a:custGeom>
                <a:cxnLst>
                  <a:cxn ang="0">
                    <a:pos x="19" y="0"/>
                  </a:cxn>
                  <a:cxn ang="0">
                    <a:pos x="0" y="19"/>
                  </a:cxn>
                  <a:cxn ang="0">
                    <a:pos x="36" y="52"/>
                  </a:cxn>
                  <a:cxn ang="0">
                    <a:pos x="52" y="36"/>
                  </a:cxn>
                  <a:cxn ang="0">
                    <a:pos x="19" y="0"/>
                  </a:cxn>
                </a:cxnLst>
                <a:rect l="l" t="t" r="r" b="b"/>
                <a:pathLst>
                  <a:path w="52" h="52">
                    <a:moveTo>
                      <a:pt x="19" y="0"/>
                    </a:moveTo>
                    <a:lnTo>
                      <a:pt x="0" y="19"/>
                    </a:lnTo>
                    <a:lnTo>
                      <a:pt x="36" y="52"/>
                    </a:lnTo>
                    <a:lnTo>
                      <a:pt x="52" y="36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3" name="Freeform 762" title=""/>
              <p:cNvSpPr/>
              <p:nvPr/>
            </p:nvSpPr>
            <p:spPr>
              <a:xfrm>
                <a:off x="3436" y="679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4" name="Freeform 763" title=""/>
              <p:cNvSpPr/>
              <p:nvPr/>
            </p:nvSpPr>
            <p:spPr>
              <a:xfrm>
                <a:off x="3436" y="679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5" name="Freeform 764" title=""/>
              <p:cNvSpPr/>
              <p:nvPr/>
            </p:nvSpPr>
            <p:spPr>
              <a:xfrm>
                <a:off x="4043" y="7400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36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6"/>
                    </a:lnTo>
                    <a:lnTo>
                      <a:pt x="36" y="50"/>
                    </a:lnTo>
                    <a:lnTo>
                      <a:pt x="52" y="3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6" name="Freeform 765" title=""/>
              <p:cNvSpPr/>
              <p:nvPr/>
            </p:nvSpPr>
            <p:spPr>
              <a:xfrm>
                <a:off x="4043" y="7400"/>
                <a:ext cx="52" cy="50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36" y="50"/>
                  </a:cxn>
                  <a:cxn ang="0">
                    <a:pos x="52" y="33"/>
                  </a:cxn>
                  <a:cxn ang="0">
                    <a:pos x="19" y="0"/>
                  </a:cxn>
                </a:cxnLst>
                <a:rect l="l" t="t" r="r" b="b"/>
                <a:pathLst>
                  <a:path w="52" h="50">
                    <a:moveTo>
                      <a:pt x="19" y="0"/>
                    </a:moveTo>
                    <a:lnTo>
                      <a:pt x="0" y="16"/>
                    </a:lnTo>
                    <a:lnTo>
                      <a:pt x="36" y="50"/>
                    </a:lnTo>
                    <a:lnTo>
                      <a:pt x="52" y="33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7" name="Freeform 766" title=""/>
              <p:cNvSpPr/>
              <p:nvPr/>
            </p:nvSpPr>
            <p:spPr>
              <a:xfrm>
                <a:off x="501" y="385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8" name="Freeform 767" title=""/>
              <p:cNvSpPr/>
              <p:nvPr/>
            </p:nvSpPr>
            <p:spPr>
              <a:xfrm>
                <a:off x="501" y="3852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89" name="Freeform 768" title=""/>
              <p:cNvSpPr/>
              <p:nvPr/>
            </p:nvSpPr>
            <p:spPr>
              <a:xfrm>
                <a:off x="1108" y="4460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5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9"/>
                    </a:lnTo>
                    <a:lnTo>
                      <a:pt x="17" y="35"/>
                    </a:lnTo>
                    <a:lnTo>
                      <a:pt x="33" y="1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0" name="Freeform 769" title=""/>
              <p:cNvSpPr/>
              <p:nvPr/>
            </p:nvSpPr>
            <p:spPr>
              <a:xfrm>
                <a:off x="1108" y="4460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5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9"/>
                    </a:lnTo>
                    <a:lnTo>
                      <a:pt x="17" y="35"/>
                    </a:lnTo>
                    <a:lnTo>
                      <a:pt x="33" y="1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1" name="Freeform 770" title=""/>
              <p:cNvSpPr/>
              <p:nvPr/>
            </p:nvSpPr>
            <p:spPr>
              <a:xfrm>
                <a:off x="1718" y="5069"/>
                <a:ext cx="33" cy="34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4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4">
                    <a:moveTo>
                      <a:pt x="16" y="0"/>
                    </a:moveTo>
                    <a:lnTo>
                      <a:pt x="0" y="17"/>
                    </a:lnTo>
                    <a:lnTo>
                      <a:pt x="16" y="34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2" name="Freeform 771" title=""/>
              <p:cNvSpPr/>
              <p:nvPr/>
            </p:nvSpPr>
            <p:spPr>
              <a:xfrm>
                <a:off x="1718" y="5069"/>
                <a:ext cx="33" cy="34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4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4">
                    <a:moveTo>
                      <a:pt x="16" y="0"/>
                    </a:moveTo>
                    <a:lnTo>
                      <a:pt x="0" y="17"/>
                    </a:lnTo>
                    <a:lnTo>
                      <a:pt x="16" y="34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3" name="Freeform 772" title=""/>
              <p:cNvSpPr/>
              <p:nvPr/>
            </p:nvSpPr>
            <p:spPr>
              <a:xfrm>
                <a:off x="2325" y="567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4" name="Freeform 773" title=""/>
              <p:cNvSpPr/>
              <p:nvPr/>
            </p:nvSpPr>
            <p:spPr>
              <a:xfrm>
                <a:off x="2325" y="567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5" name="Freeform 774" title=""/>
              <p:cNvSpPr/>
              <p:nvPr/>
            </p:nvSpPr>
            <p:spPr>
              <a:xfrm>
                <a:off x="2935" y="628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6" name="Freeform 775" title=""/>
              <p:cNvSpPr/>
              <p:nvPr/>
            </p:nvSpPr>
            <p:spPr>
              <a:xfrm>
                <a:off x="2935" y="6289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7" name="Freeform 776" title=""/>
              <p:cNvSpPr/>
              <p:nvPr/>
            </p:nvSpPr>
            <p:spPr>
              <a:xfrm>
                <a:off x="3542" y="689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8" name="Freeform 777" title=""/>
              <p:cNvSpPr/>
              <p:nvPr/>
            </p:nvSpPr>
            <p:spPr>
              <a:xfrm>
                <a:off x="3542" y="6899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799" name="Freeform 778" title=""/>
              <p:cNvSpPr/>
              <p:nvPr/>
            </p:nvSpPr>
            <p:spPr>
              <a:xfrm>
                <a:off x="4152" y="750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0" name="Freeform 779" title=""/>
              <p:cNvSpPr/>
              <p:nvPr/>
            </p:nvSpPr>
            <p:spPr>
              <a:xfrm>
                <a:off x="4152" y="750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1" name="Freeform 780" title=""/>
              <p:cNvSpPr/>
              <p:nvPr/>
            </p:nvSpPr>
            <p:spPr>
              <a:xfrm>
                <a:off x="302" y="365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2" name="Freeform 781" title=""/>
              <p:cNvSpPr/>
              <p:nvPr/>
            </p:nvSpPr>
            <p:spPr>
              <a:xfrm>
                <a:off x="302" y="365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3" name="Freeform 782" title=""/>
              <p:cNvSpPr/>
              <p:nvPr/>
            </p:nvSpPr>
            <p:spPr>
              <a:xfrm>
                <a:off x="910" y="4264"/>
                <a:ext cx="35" cy="33"/>
              </a:xfrm>
              <a:custGeom>
                <a:cxnLst>
                  <a:cxn ang="0">
                    <a:pos x="18" y="0"/>
                  </a:cxn>
                  <a:cxn ang="0">
                    <a:pos x="0" y="16"/>
                  </a:cxn>
                  <a:cxn ang="0">
                    <a:pos x="18" y="33"/>
                  </a:cxn>
                  <a:cxn ang="0">
                    <a:pos x="35" y="16"/>
                  </a:cxn>
                  <a:cxn ang="0">
                    <a:pos x="18" y="0"/>
                  </a:cxn>
                </a:cxnLst>
                <a:rect l="l" t="t" r="r" b="b"/>
                <a:pathLst>
                  <a:path w="35" h="33">
                    <a:moveTo>
                      <a:pt x="18" y="0"/>
                    </a:moveTo>
                    <a:lnTo>
                      <a:pt x="0" y="16"/>
                    </a:lnTo>
                    <a:lnTo>
                      <a:pt x="18" y="33"/>
                    </a:lnTo>
                    <a:lnTo>
                      <a:pt x="35" y="1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4" name="Freeform 783" title=""/>
              <p:cNvSpPr/>
              <p:nvPr/>
            </p:nvSpPr>
            <p:spPr>
              <a:xfrm>
                <a:off x="910" y="4264"/>
                <a:ext cx="35" cy="33"/>
              </a:xfrm>
              <a:custGeom>
                <a:cxnLst>
                  <a:cxn ang="0">
                    <a:pos x="18" y="0"/>
                  </a:cxn>
                  <a:cxn ang="0">
                    <a:pos x="0" y="16"/>
                  </a:cxn>
                  <a:cxn ang="0">
                    <a:pos x="18" y="33"/>
                  </a:cxn>
                  <a:cxn ang="0">
                    <a:pos x="35" y="16"/>
                  </a:cxn>
                  <a:cxn ang="0">
                    <a:pos x="18" y="0"/>
                  </a:cxn>
                </a:cxnLst>
                <a:rect l="l" t="t" r="r" b="b"/>
                <a:pathLst>
                  <a:path w="35" h="33">
                    <a:moveTo>
                      <a:pt x="18" y="0"/>
                    </a:moveTo>
                    <a:lnTo>
                      <a:pt x="0" y="16"/>
                    </a:lnTo>
                    <a:lnTo>
                      <a:pt x="18" y="33"/>
                    </a:lnTo>
                    <a:lnTo>
                      <a:pt x="35" y="16"/>
                    </a:lnTo>
                    <a:lnTo>
                      <a:pt x="18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5" name="Freeform 784" title=""/>
              <p:cNvSpPr/>
              <p:nvPr/>
            </p:nvSpPr>
            <p:spPr>
              <a:xfrm>
                <a:off x="1519" y="4871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5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6"/>
                    </a:lnTo>
                    <a:lnTo>
                      <a:pt x="17" y="35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6" name="Freeform 785" title=""/>
              <p:cNvSpPr/>
              <p:nvPr/>
            </p:nvSpPr>
            <p:spPr>
              <a:xfrm>
                <a:off x="1519" y="4871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5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6"/>
                    </a:lnTo>
                    <a:lnTo>
                      <a:pt x="17" y="35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7" name="Freeform 786" title=""/>
              <p:cNvSpPr/>
              <p:nvPr/>
            </p:nvSpPr>
            <p:spPr>
              <a:xfrm>
                <a:off x="2127" y="5481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5" y="16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5" y="1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8" name="Freeform 787" title=""/>
              <p:cNvSpPr/>
              <p:nvPr/>
            </p:nvSpPr>
            <p:spPr>
              <a:xfrm>
                <a:off x="2127" y="5481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6"/>
                  </a:cxn>
                  <a:cxn ang="0">
                    <a:pos x="19" y="33"/>
                  </a:cxn>
                  <a:cxn ang="0">
                    <a:pos x="35" y="16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6"/>
                    </a:lnTo>
                    <a:lnTo>
                      <a:pt x="19" y="33"/>
                    </a:lnTo>
                    <a:lnTo>
                      <a:pt x="35" y="16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09" name="Freeform 788" title=""/>
              <p:cNvSpPr/>
              <p:nvPr/>
            </p:nvSpPr>
            <p:spPr>
              <a:xfrm>
                <a:off x="2736" y="6091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0" name="Freeform 789" title=""/>
              <p:cNvSpPr/>
              <p:nvPr/>
            </p:nvSpPr>
            <p:spPr>
              <a:xfrm>
                <a:off x="2736" y="6091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1" name="Freeform 790" title=""/>
              <p:cNvSpPr/>
              <p:nvPr/>
            </p:nvSpPr>
            <p:spPr>
              <a:xfrm>
                <a:off x="3344" y="6700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5" y="17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5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2" name="Freeform 791" title=""/>
              <p:cNvSpPr/>
              <p:nvPr/>
            </p:nvSpPr>
            <p:spPr>
              <a:xfrm>
                <a:off x="3344" y="6700"/>
                <a:ext cx="35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5" y="17"/>
                  </a:cxn>
                  <a:cxn ang="0">
                    <a:pos x="19" y="0"/>
                  </a:cxn>
                </a:cxnLst>
                <a:rect l="l" t="t" r="r" b="b"/>
                <a:pathLst>
                  <a:path w="35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5" y="17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3" name="Freeform 792" title=""/>
              <p:cNvSpPr/>
              <p:nvPr/>
            </p:nvSpPr>
            <p:spPr>
              <a:xfrm>
                <a:off x="3954" y="731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4" name="Freeform 793" title=""/>
              <p:cNvSpPr/>
              <p:nvPr/>
            </p:nvSpPr>
            <p:spPr>
              <a:xfrm>
                <a:off x="3954" y="7310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3"/>
                  </a:cxn>
                  <a:cxn ang="0">
                    <a:pos x="33" y="17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7"/>
                    </a:lnTo>
                    <a:lnTo>
                      <a:pt x="16" y="33"/>
                    </a:lnTo>
                    <a:lnTo>
                      <a:pt x="33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5" name="Freeform 794" title=""/>
              <p:cNvSpPr>
                <a:spLocks noEditPoints="1"/>
              </p:cNvSpPr>
              <p:nvPr/>
            </p:nvSpPr>
            <p:spPr>
              <a:xfrm>
                <a:off x="0" y="4552"/>
                <a:ext cx="3167" cy="3172"/>
              </a:xfrm>
              <a:custGeom>
                <a:cxnLst>
                  <a:cxn ang="0">
                    <a:pos x="2951" y="2987"/>
                  </a:cxn>
                  <a:cxn ang="0">
                    <a:pos x="3167" y="3172"/>
                  </a:cxn>
                  <a:cxn ang="0">
                    <a:pos x="2876" y="2881"/>
                  </a:cxn>
                  <a:cxn ang="0">
                    <a:pos x="2933" y="2971"/>
                  </a:cxn>
                  <a:cxn ang="0">
                    <a:pos x="2876" y="2881"/>
                  </a:cxn>
                  <a:cxn ang="0">
                    <a:pos x="2753" y="2789"/>
                  </a:cxn>
                  <a:cxn ang="0">
                    <a:pos x="2843" y="2848"/>
                  </a:cxn>
                  <a:cxn ang="0">
                    <a:pos x="2358" y="2361"/>
                  </a:cxn>
                  <a:cxn ang="0">
                    <a:pos x="2736" y="2772"/>
                  </a:cxn>
                  <a:cxn ang="0">
                    <a:pos x="2358" y="2361"/>
                  </a:cxn>
                  <a:cxn ang="0">
                    <a:pos x="2252" y="2288"/>
                  </a:cxn>
                  <a:cxn ang="0">
                    <a:pos x="2342" y="2344"/>
                  </a:cxn>
                  <a:cxn ang="0">
                    <a:pos x="2160" y="2165"/>
                  </a:cxn>
                  <a:cxn ang="0">
                    <a:pos x="2219" y="2255"/>
                  </a:cxn>
                  <a:cxn ang="0">
                    <a:pos x="2160" y="2165"/>
                  </a:cxn>
                  <a:cxn ang="0">
                    <a:pos x="1734" y="1770"/>
                  </a:cxn>
                  <a:cxn ang="0">
                    <a:pos x="2143" y="2146"/>
                  </a:cxn>
                  <a:cxn ang="0">
                    <a:pos x="1659" y="1661"/>
                  </a:cxn>
                  <a:cxn ang="0">
                    <a:pos x="1715" y="1754"/>
                  </a:cxn>
                  <a:cxn ang="0">
                    <a:pos x="1659" y="1661"/>
                  </a:cxn>
                  <a:cxn ang="0">
                    <a:pos x="1536" y="1572"/>
                  </a:cxn>
                  <a:cxn ang="0">
                    <a:pos x="1626" y="1628"/>
                  </a:cxn>
                  <a:cxn ang="0">
                    <a:pos x="1141" y="1144"/>
                  </a:cxn>
                  <a:cxn ang="0">
                    <a:pos x="1519" y="1555"/>
                  </a:cxn>
                  <a:cxn ang="0">
                    <a:pos x="1141" y="1144"/>
                  </a:cxn>
                  <a:cxn ang="0">
                    <a:pos x="1035" y="1071"/>
                  </a:cxn>
                  <a:cxn ang="0">
                    <a:pos x="1125" y="1127"/>
                  </a:cxn>
                  <a:cxn ang="0">
                    <a:pos x="943" y="945"/>
                  </a:cxn>
                  <a:cxn ang="0">
                    <a:pos x="1002" y="1035"/>
                  </a:cxn>
                  <a:cxn ang="0">
                    <a:pos x="943" y="945"/>
                  </a:cxn>
                  <a:cxn ang="0">
                    <a:pos x="515" y="551"/>
                  </a:cxn>
                  <a:cxn ang="0">
                    <a:pos x="926" y="929"/>
                  </a:cxn>
                  <a:cxn ang="0">
                    <a:pos x="442" y="444"/>
                  </a:cxn>
                  <a:cxn ang="0">
                    <a:pos x="498" y="534"/>
                  </a:cxn>
                  <a:cxn ang="0">
                    <a:pos x="442" y="444"/>
                  </a:cxn>
                  <a:cxn ang="0">
                    <a:pos x="319" y="352"/>
                  </a:cxn>
                  <a:cxn ang="0">
                    <a:pos x="409" y="411"/>
                  </a:cxn>
                  <a:cxn ang="0">
                    <a:pos x="0" y="0"/>
                  </a:cxn>
                  <a:cxn ang="0">
                    <a:pos x="302" y="335"/>
                  </a:cxn>
                  <a:cxn ang="0">
                    <a:pos x="0" y="0"/>
                  </a:cxn>
                </a:cxnLst>
                <a:rect l="l" t="t" r="r" b="b"/>
                <a:pathLst>
                  <a:path w="3167" h="3172">
                    <a:moveTo>
                      <a:pt x="2968" y="2971"/>
                    </a:moveTo>
                    <a:lnTo>
                      <a:pt x="2951" y="2987"/>
                    </a:lnTo>
                    <a:lnTo>
                      <a:pt x="3133" y="3172"/>
                    </a:lnTo>
                    <a:lnTo>
                      <a:pt x="3167" y="3172"/>
                    </a:lnTo>
                    <a:lnTo>
                      <a:pt x="2968" y="2971"/>
                    </a:lnTo>
                    <a:close/>
                    <a:moveTo>
                      <a:pt x="2876" y="2881"/>
                    </a:moveTo>
                    <a:lnTo>
                      <a:pt x="2859" y="2898"/>
                    </a:lnTo>
                    <a:lnTo>
                      <a:pt x="2933" y="2971"/>
                    </a:lnTo>
                    <a:lnTo>
                      <a:pt x="2951" y="2954"/>
                    </a:lnTo>
                    <a:lnTo>
                      <a:pt x="2876" y="2881"/>
                    </a:lnTo>
                    <a:close/>
                    <a:moveTo>
                      <a:pt x="2769" y="2772"/>
                    </a:moveTo>
                    <a:lnTo>
                      <a:pt x="2753" y="2789"/>
                    </a:lnTo>
                    <a:lnTo>
                      <a:pt x="2826" y="2864"/>
                    </a:lnTo>
                    <a:lnTo>
                      <a:pt x="2843" y="2848"/>
                    </a:lnTo>
                    <a:lnTo>
                      <a:pt x="2769" y="2772"/>
                    </a:lnTo>
                    <a:close/>
                    <a:moveTo>
                      <a:pt x="2358" y="2361"/>
                    </a:moveTo>
                    <a:lnTo>
                      <a:pt x="2342" y="2378"/>
                    </a:lnTo>
                    <a:lnTo>
                      <a:pt x="2736" y="2772"/>
                    </a:lnTo>
                    <a:lnTo>
                      <a:pt x="2753" y="2756"/>
                    </a:lnTo>
                    <a:lnTo>
                      <a:pt x="2358" y="2361"/>
                    </a:lnTo>
                    <a:close/>
                    <a:moveTo>
                      <a:pt x="2268" y="2271"/>
                    </a:moveTo>
                    <a:lnTo>
                      <a:pt x="2252" y="2288"/>
                    </a:lnTo>
                    <a:lnTo>
                      <a:pt x="2325" y="2361"/>
                    </a:lnTo>
                    <a:lnTo>
                      <a:pt x="2342" y="2344"/>
                    </a:lnTo>
                    <a:lnTo>
                      <a:pt x="2268" y="2271"/>
                    </a:lnTo>
                    <a:close/>
                    <a:moveTo>
                      <a:pt x="2160" y="2165"/>
                    </a:moveTo>
                    <a:lnTo>
                      <a:pt x="2143" y="2181"/>
                    </a:lnTo>
                    <a:lnTo>
                      <a:pt x="2219" y="2255"/>
                    </a:lnTo>
                    <a:lnTo>
                      <a:pt x="2235" y="2238"/>
                    </a:lnTo>
                    <a:lnTo>
                      <a:pt x="2160" y="2165"/>
                    </a:lnTo>
                    <a:close/>
                    <a:moveTo>
                      <a:pt x="1751" y="1754"/>
                    </a:moveTo>
                    <a:lnTo>
                      <a:pt x="1734" y="1770"/>
                    </a:lnTo>
                    <a:lnTo>
                      <a:pt x="2127" y="2165"/>
                    </a:lnTo>
                    <a:lnTo>
                      <a:pt x="2143" y="2146"/>
                    </a:lnTo>
                    <a:lnTo>
                      <a:pt x="1751" y="1754"/>
                    </a:lnTo>
                    <a:close/>
                    <a:moveTo>
                      <a:pt x="1659" y="1661"/>
                    </a:moveTo>
                    <a:lnTo>
                      <a:pt x="1642" y="1678"/>
                    </a:lnTo>
                    <a:lnTo>
                      <a:pt x="1715" y="1754"/>
                    </a:lnTo>
                    <a:lnTo>
                      <a:pt x="1734" y="1737"/>
                    </a:lnTo>
                    <a:lnTo>
                      <a:pt x="1659" y="1661"/>
                    </a:lnTo>
                    <a:close/>
                    <a:moveTo>
                      <a:pt x="1552" y="1555"/>
                    </a:moveTo>
                    <a:lnTo>
                      <a:pt x="1536" y="1572"/>
                    </a:lnTo>
                    <a:lnTo>
                      <a:pt x="1609" y="1645"/>
                    </a:lnTo>
                    <a:lnTo>
                      <a:pt x="1626" y="1628"/>
                    </a:lnTo>
                    <a:lnTo>
                      <a:pt x="1552" y="1555"/>
                    </a:lnTo>
                    <a:close/>
                    <a:moveTo>
                      <a:pt x="1141" y="1144"/>
                    </a:moveTo>
                    <a:lnTo>
                      <a:pt x="1125" y="1160"/>
                    </a:lnTo>
                    <a:lnTo>
                      <a:pt x="1519" y="1555"/>
                    </a:lnTo>
                    <a:lnTo>
                      <a:pt x="1536" y="1539"/>
                    </a:lnTo>
                    <a:lnTo>
                      <a:pt x="1141" y="1144"/>
                    </a:lnTo>
                    <a:close/>
                    <a:moveTo>
                      <a:pt x="1051" y="1054"/>
                    </a:moveTo>
                    <a:lnTo>
                      <a:pt x="1035" y="1071"/>
                    </a:lnTo>
                    <a:lnTo>
                      <a:pt x="1108" y="1144"/>
                    </a:lnTo>
                    <a:lnTo>
                      <a:pt x="1125" y="1127"/>
                    </a:lnTo>
                    <a:lnTo>
                      <a:pt x="1051" y="1054"/>
                    </a:lnTo>
                    <a:close/>
                    <a:moveTo>
                      <a:pt x="943" y="945"/>
                    </a:moveTo>
                    <a:lnTo>
                      <a:pt x="926" y="962"/>
                    </a:lnTo>
                    <a:lnTo>
                      <a:pt x="1002" y="1035"/>
                    </a:lnTo>
                    <a:lnTo>
                      <a:pt x="1018" y="1019"/>
                    </a:lnTo>
                    <a:lnTo>
                      <a:pt x="943" y="945"/>
                    </a:lnTo>
                    <a:close/>
                    <a:moveTo>
                      <a:pt x="534" y="534"/>
                    </a:moveTo>
                    <a:lnTo>
                      <a:pt x="515" y="551"/>
                    </a:lnTo>
                    <a:lnTo>
                      <a:pt x="910" y="945"/>
                    </a:lnTo>
                    <a:lnTo>
                      <a:pt x="926" y="929"/>
                    </a:lnTo>
                    <a:lnTo>
                      <a:pt x="534" y="534"/>
                    </a:lnTo>
                    <a:close/>
                    <a:moveTo>
                      <a:pt x="442" y="444"/>
                    </a:moveTo>
                    <a:lnTo>
                      <a:pt x="425" y="461"/>
                    </a:lnTo>
                    <a:lnTo>
                      <a:pt x="498" y="534"/>
                    </a:lnTo>
                    <a:lnTo>
                      <a:pt x="515" y="517"/>
                    </a:lnTo>
                    <a:lnTo>
                      <a:pt x="442" y="444"/>
                    </a:lnTo>
                    <a:close/>
                    <a:moveTo>
                      <a:pt x="335" y="335"/>
                    </a:moveTo>
                    <a:lnTo>
                      <a:pt x="319" y="352"/>
                    </a:lnTo>
                    <a:lnTo>
                      <a:pt x="392" y="428"/>
                    </a:lnTo>
                    <a:lnTo>
                      <a:pt x="409" y="411"/>
                    </a:lnTo>
                    <a:lnTo>
                      <a:pt x="335" y="335"/>
                    </a:lnTo>
                    <a:close/>
                    <a:moveTo>
                      <a:pt x="0" y="0"/>
                    </a:moveTo>
                    <a:lnTo>
                      <a:pt x="0" y="35"/>
                    </a:lnTo>
                    <a:lnTo>
                      <a:pt x="302" y="335"/>
                    </a:lnTo>
                    <a:lnTo>
                      <a:pt x="319" y="3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6" name="Freeform 795" title=""/>
              <p:cNvSpPr>
                <a:spLocks noEditPoints="1"/>
              </p:cNvSpPr>
              <p:nvPr/>
            </p:nvSpPr>
            <p:spPr>
              <a:xfrm>
                <a:off x="0" y="4552"/>
                <a:ext cx="3167" cy="3172"/>
              </a:xfrm>
              <a:custGeom>
                <a:cxnLst>
                  <a:cxn ang="0">
                    <a:pos x="2951" y="2987"/>
                  </a:cxn>
                  <a:cxn ang="0">
                    <a:pos x="3167" y="3172"/>
                  </a:cxn>
                  <a:cxn ang="0">
                    <a:pos x="2876" y="2881"/>
                  </a:cxn>
                  <a:cxn ang="0">
                    <a:pos x="2933" y="2971"/>
                  </a:cxn>
                  <a:cxn ang="0">
                    <a:pos x="2876" y="2881"/>
                  </a:cxn>
                  <a:cxn ang="0">
                    <a:pos x="2753" y="2789"/>
                  </a:cxn>
                  <a:cxn ang="0">
                    <a:pos x="2843" y="2848"/>
                  </a:cxn>
                  <a:cxn ang="0">
                    <a:pos x="2358" y="2361"/>
                  </a:cxn>
                  <a:cxn ang="0">
                    <a:pos x="2736" y="2772"/>
                  </a:cxn>
                  <a:cxn ang="0">
                    <a:pos x="2358" y="2361"/>
                  </a:cxn>
                  <a:cxn ang="0">
                    <a:pos x="2252" y="2288"/>
                  </a:cxn>
                  <a:cxn ang="0">
                    <a:pos x="2342" y="2344"/>
                  </a:cxn>
                  <a:cxn ang="0">
                    <a:pos x="2160" y="2165"/>
                  </a:cxn>
                  <a:cxn ang="0">
                    <a:pos x="2219" y="2255"/>
                  </a:cxn>
                  <a:cxn ang="0">
                    <a:pos x="2160" y="2165"/>
                  </a:cxn>
                  <a:cxn ang="0">
                    <a:pos x="1734" y="1770"/>
                  </a:cxn>
                  <a:cxn ang="0">
                    <a:pos x="2143" y="2146"/>
                  </a:cxn>
                  <a:cxn ang="0">
                    <a:pos x="1659" y="1661"/>
                  </a:cxn>
                  <a:cxn ang="0">
                    <a:pos x="1715" y="1754"/>
                  </a:cxn>
                  <a:cxn ang="0">
                    <a:pos x="1659" y="1661"/>
                  </a:cxn>
                  <a:cxn ang="0">
                    <a:pos x="1536" y="1572"/>
                  </a:cxn>
                  <a:cxn ang="0">
                    <a:pos x="1626" y="1628"/>
                  </a:cxn>
                  <a:cxn ang="0">
                    <a:pos x="1141" y="1144"/>
                  </a:cxn>
                  <a:cxn ang="0">
                    <a:pos x="1519" y="1555"/>
                  </a:cxn>
                  <a:cxn ang="0">
                    <a:pos x="1141" y="1144"/>
                  </a:cxn>
                  <a:cxn ang="0">
                    <a:pos x="1035" y="1071"/>
                  </a:cxn>
                  <a:cxn ang="0">
                    <a:pos x="1125" y="1127"/>
                  </a:cxn>
                  <a:cxn ang="0">
                    <a:pos x="943" y="945"/>
                  </a:cxn>
                  <a:cxn ang="0">
                    <a:pos x="1002" y="1035"/>
                  </a:cxn>
                  <a:cxn ang="0">
                    <a:pos x="943" y="945"/>
                  </a:cxn>
                  <a:cxn ang="0">
                    <a:pos x="515" y="551"/>
                  </a:cxn>
                  <a:cxn ang="0">
                    <a:pos x="926" y="929"/>
                  </a:cxn>
                  <a:cxn ang="0">
                    <a:pos x="442" y="444"/>
                  </a:cxn>
                  <a:cxn ang="0">
                    <a:pos x="498" y="534"/>
                  </a:cxn>
                  <a:cxn ang="0">
                    <a:pos x="442" y="444"/>
                  </a:cxn>
                  <a:cxn ang="0">
                    <a:pos x="319" y="352"/>
                  </a:cxn>
                  <a:cxn ang="0">
                    <a:pos x="409" y="411"/>
                  </a:cxn>
                  <a:cxn ang="0">
                    <a:pos x="0" y="0"/>
                  </a:cxn>
                  <a:cxn ang="0">
                    <a:pos x="302" y="335"/>
                  </a:cxn>
                  <a:cxn ang="0">
                    <a:pos x="0" y="0"/>
                  </a:cxn>
                </a:cxnLst>
                <a:rect l="l" t="t" r="r" b="b"/>
                <a:pathLst>
                  <a:path w="3167" h="3172">
                    <a:moveTo>
                      <a:pt x="2968" y="2971"/>
                    </a:moveTo>
                    <a:lnTo>
                      <a:pt x="2951" y="2987"/>
                    </a:lnTo>
                    <a:lnTo>
                      <a:pt x="3133" y="3172"/>
                    </a:lnTo>
                    <a:lnTo>
                      <a:pt x="3167" y="3172"/>
                    </a:lnTo>
                    <a:lnTo>
                      <a:pt x="2968" y="2971"/>
                    </a:lnTo>
                    <a:moveTo>
                      <a:pt x="2876" y="2881"/>
                    </a:moveTo>
                    <a:lnTo>
                      <a:pt x="2859" y="2898"/>
                    </a:lnTo>
                    <a:lnTo>
                      <a:pt x="2933" y="2971"/>
                    </a:lnTo>
                    <a:lnTo>
                      <a:pt x="2951" y="2954"/>
                    </a:lnTo>
                    <a:lnTo>
                      <a:pt x="2876" y="2881"/>
                    </a:lnTo>
                    <a:moveTo>
                      <a:pt x="2769" y="2772"/>
                    </a:moveTo>
                    <a:lnTo>
                      <a:pt x="2753" y="2789"/>
                    </a:lnTo>
                    <a:lnTo>
                      <a:pt x="2826" y="2864"/>
                    </a:lnTo>
                    <a:lnTo>
                      <a:pt x="2843" y="2848"/>
                    </a:lnTo>
                    <a:lnTo>
                      <a:pt x="2769" y="2772"/>
                    </a:lnTo>
                    <a:moveTo>
                      <a:pt x="2358" y="2361"/>
                    </a:moveTo>
                    <a:lnTo>
                      <a:pt x="2342" y="2378"/>
                    </a:lnTo>
                    <a:lnTo>
                      <a:pt x="2736" y="2772"/>
                    </a:lnTo>
                    <a:lnTo>
                      <a:pt x="2753" y="2756"/>
                    </a:lnTo>
                    <a:lnTo>
                      <a:pt x="2358" y="2361"/>
                    </a:lnTo>
                    <a:moveTo>
                      <a:pt x="2268" y="2271"/>
                    </a:moveTo>
                    <a:lnTo>
                      <a:pt x="2252" y="2288"/>
                    </a:lnTo>
                    <a:lnTo>
                      <a:pt x="2325" y="2361"/>
                    </a:lnTo>
                    <a:lnTo>
                      <a:pt x="2342" y="2344"/>
                    </a:lnTo>
                    <a:lnTo>
                      <a:pt x="2268" y="2271"/>
                    </a:lnTo>
                    <a:moveTo>
                      <a:pt x="2160" y="2165"/>
                    </a:moveTo>
                    <a:lnTo>
                      <a:pt x="2143" y="2181"/>
                    </a:lnTo>
                    <a:lnTo>
                      <a:pt x="2219" y="2255"/>
                    </a:lnTo>
                    <a:lnTo>
                      <a:pt x="2235" y="2238"/>
                    </a:lnTo>
                    <a:lnTo>
                      <a:pt x="2160" y="2165"/>
                    </a:lnTo>
                    <a:moveTo>
                      <a:pt x="1751" y="1754"/>
                    </a:moveTo>
                    <a:lnTo>
                      <a:pt x="1734" y="1770"/>
                    </a:lnTo>
                    <a:lnTo>
                      <a:pt x="2127" y="2165"/>
                    </a:lnTo>
                    <a:lnTo>
                      <a:pt x="2143" y="2146"/>
                    </a:lnTo>
                    <a:lnTo>
                      <a:pt x="1751" y="1754"/>
                    </a:lnTo>
                    <a:moveTo>
                      <a:pt x="1659" y="1661"/>
                    </a:moveTo>
                    <a:lnTo>
                      <a:pt x="1642" y="1678"/>
                    </a:lnTo>
                    <a:lnTo>
                      <a:pt x="1715" y="1754"/>
                    </a:lnTo>
                    <a:lnTo>
                      <a:pt x="1734" y="1737"/>
                    </a:lnTo>
                    <a:lnTo>
                      <a:pt x="1659" y="1661"/>
                    </a:lnTo>
                    <a:moveTo>
                      <a:pt x="1552" y="1555"/>
                    </a:moveTo>
                    <a:lnTo>
                      <a:pt x="1536" y="1572"/>
                    </a:lnTo>
                    <a:lnTo>
                      <a:pt x="1609" y="1645"/>
                    </a:lnTo>
                    <a:lnTo>
                      <a:pt x="1626" y="1628"/>
                    </a:lnTo>
                    <a:lnTo>
                      <a:pt x="1552" y="1555"/>
                    </a:lnTo>
                    <a:moveTo>
                      <a:pt x="1141" y="1144"/>
                    </a:moveTo>
                    <a:lnTo>
                      <a:pt x="1125" y="1160"/>
                    </a:lnTo>
                    <a:lnTo>
                      <a:pt x="1519" y="1555"/>
                    </a:lnTo>
                    <a:lnTo>
                      <a:pt x="1536" y="1539"/>
                    </a:lnTo>
                    <a:lnTo>
                      <a:pt x="1141" y="1144"/>
                    </a:lnTo>
                    <a:moveTo>
                      <a:pt x="1051" y="1054"/>
                    </a:moveTo>
                    <a:lnTo>
                      <a:pt x="1035" y="1071"/>
                    </a:lnTo>
                    <a:lnTo>
                      <a:pt x="1108" y="1144"/>
                    </a:lnTo>
                    <a:lnTo>
                      <a:pt x="1125" y="1127"/>
                    </a:lnTo>
                    <a:lnTo>
                      <a:pt x="1051" y="1054"/>
                    </a:lnTo>
                    <a:moveTo>
                      <a:pt x="943" y="945"/>
                    </a:moveTo>
                    <a:lnTo>
                      <a:pt x="926" y="962"/>
                    </a:lnTo>
                    <a:lnTo>
                      <a:pt x="1002" y="1035"/>
                    </a:lnTo>
                    <a:lnTo>
                      <a:pt x="1018" y="1019"/>
                    </a:lnTo>
                    <a:lnTo>
                      <a:pt x="943" y="945"/>
                    </a:lnTo>
                    <a:moveTo>
                      <a:pt x="534" y="534"/>
                    </a:moveTo>
                    <a:lnTo>
                      <a:pt x="515" y="551"/>
                    </a:lnTo>
                    <a:lnTo>
                      <a:pt x="910" y="945"/>
                    </a:lnTo>
                    <a:lnTo>
                      <a:pt x="926" y="929"/>
                    </a:lnTo>
                    <a:lnTo>
                      <a:pt x="534" y="534"/>
                    </a:lnTo>
                    <a:moveTo>
                      <a:pt x="442" y="444"/>
                    </a:moveTo>
                    <a:lnTo>
                      <a:pt x="425" y="461"/>
                    </a:lnTo>
                    <a:lnTo>
                      <a:pt x="498" y="534"/>
                    </a:lnTo>
                    <a:lnTo>
                      <a:pt x="515" y="517"/>
                    </a:lnTo>
                    <a:lnTo>
                      <a:pt x="442" y="444"/>
                    </a:lnTo>
                    <a:moveTo>
                      <a:pt x="335" y="335"/>
                    </a:moveTo>
                    <a:lnTo>
                      <a:pt x="319" y="352"/>
                    </a:lnTo>
                    <a:lnTo>
                      <a:pt x="392" y="428"/>
                    </a:lnTo>
                    <a:lnTo>
                      <a:pt x="409" y="411"/>
                    </a:lnTo>
                    <a:lnTo>
                      <a:pt x="335" y="335"/>
                    </a:lnTo>
                    <a:moveTo>
                      <a:pt x="0" y="0"/>
                    </a:moveTo>
                    <a:lnTo>
                      <a:pt x="0" y="35"/>
                    </a:lnTo>
                    <a:lnTo>
                      <a:pt x="302" y="335"/>
                    </a:lnTo>
                    <a:lnTo>
                      <a:pt x="319" y="31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7" name="Freeform 796" title=""/>
              <p:cNvSpPr/>
              <p:nvPr/>
            </p:nvSpPr>
            <p:spPr>
              <a:xfrm>
                <a:off x="392" y="496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8" name="Freeform 797" title=""/>
              <p:cNvSpPr/>
              <p:nvPr/>
            </p:nvSpPr>
            <p:spPr>
              <a:xfrm>
                <a:off x="392" y="4963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19" name="Freeform 798" title=""/>
              <p:cNvSpPr/>
              <p:nvPr/>
            </p:nvSpPr>
            <p:spPr>
              <a:xfrm>
                <a:off x="1002" y="5571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49" y="35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49" y="3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20" name="Freeform 799" title=""/>
              <p:cNvSpPr/>
              <p:nvPr/>
            </p:nvSpPr>
            <p:spPr>
              <a:xfrm>
                <a:off x="1002" y="5571"/>
                <a:ext cx="49" cy="52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49" y="35"/>
                  </a:cxn>
                  <a:cxn ang="0">
                    <a:pos x="16" y="0"/>
                  </a:cxn>
                </a:cxnLst>
                <a:rect l="l" t="t" r="r" b="b"/>
                <a:pathLst>
                  <a:path w="49" h="52">
                    <a:moveTo>
                      <a:pt x="16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49" y="35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21" name="Freeform 800" title=""/>
              <p:cNvSpPr/>
              <p:nvPr/>
            </p:nvSpPr>
            <p:spPr>
              <a:xfrm>
                <a:off x="1609" y="618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22" name="Freeform 801" title=""/>
              <p:cNvSpPr/>
              <p:nvPr/>
            </p:nvSpPr>
            <p:spPr>
              <a:xfrm>
                <a:off x="1609" y="618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23" name="Freeform 802" title=""/>
              <p:cNvSpPr/>
              <p:nvPr/>
            </p:nvSpPr>
            <p:spPr>
              <a:xfrm>
                <a:off x="2219" y="6790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24" name="Freeform 803" title=""/>
              <p:cNvSpPr/>
              <p:nvPr/>
            </p:nvSpPr>
            <p:spPr>
              <a:xfrm>
                <a:off x="2219" y="6790"/>
                <a:ext cx="49" cy="50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49" y="33"/>
                  </a:cxn>
                  <a:cxn ang="0">
                    <a:pos x="16" y="0"/>
                  </a:cxn>
                </a:cxnLst>
                <a:rect l="l" t="t" r="r" b="b"/>
                <a:pathLst>
                  <a:path w="49" h="50">
                    <a:moveTo>
                      <a:pt x="16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49" y="33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25" name="Freeform 804" title=""/>
              <p:cNvSpPr/>
              <p:nvPr/>
            </p:nvSpPr>
            <p:spPr>
              <a:xfrm>
                <a:off x="2826" y="740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26" name="Freeform 805" title=""/>
              <p:cNvSpPr/>
              <p:nvPr/>
            </p:nvSpPr>
            <p:spPr>
              <a:xfrm>
                <a:off x="2826" y="7400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6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27" name="Freeform 806" title=""/>
              <p:cNvSpPr/>
              <p:nvPr/>
            </p:nvSpPr>
            <p:spPr>
              <a:xfrm>
                <a:off x="498" y="5069"/>
                <a:ext cx="36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6" y="17"/>
                  </a:cxn>
                  <a:cxn ang="0">
                    <a:pos x="17" y="0"/>
                  </a:cxn>
                </a:cxnLst>
                <a:rect l="l" t="t" r="r" b="b"/>
                <a:pathLst>
                  <a:path w="36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6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28" name="Freeform 807" title=""/>
              <p:cNvSpPr/>
              <p:nvPr/>
            </p:nvSpPr>
            <p:spPr>
              <a:xfrm>
                <a:off x="498" y="5069"/>
                <a:ext cx="36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6" y="17"/>
                  </a:cxn>
                  <a:cxn ang="0">
                    <a:pos x="17" y="0"/>
                  </a:cxn>
                </a:cxnLst>
                <a:rect l="l" t="t" r="r" b="b"/>
                <a:pathLst>
                  <a:path w="36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6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  <p:grpSp>
          <p:nvGrpSpPr>
            <p:cNvPr id="1829" name="Group 1009" title=""/>
            <p:cNvGrpSpPr/>
            <p:nvPr/>
          </p:nvGrpSpPr>
          <p:grpSpPr>
            <a:xfrm>
              <a:off x="0" y="0"/>
              <a:ext cx="8756650" cy="12495213"/>
              <a:chExt cx="5516" cy="7871"/>
            </a:xfrm>
          </p:grpSpPr>
          <p:sp>
            <p:nvSpPr>
              <p:cNvPr id="1830" name="Freeform 809" title=""/>
              <p:cNvSpPr/>
              <p:nvPr/>
            </p:nvSpPr>
            <p:spPr>
              <a:xfrm>
                <a:off x="1108" y="582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31" name="Freeform 810" title=""/>
              <p:cNvSpPr/>
              <p:nvPr/>
            </p:nvSpPr>
            <p:spPr>
              <a:xfrm>
                <a:off x="1108" y="5826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32" name="Freeform 811" title=""/>
              <p:cNvSpPr/>
              <p:nvPr/>
            </p:nvSpPr>
            <p:spPr>
              <a:xfrm>
                <a:off x="1715" y="6436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6" y="17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6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33" name="Freeform 812" title=""/>
              <p:cNvSpPr/>
              <p:nvPr/>
            </p:nvSpPr>
            <p:spPr>
              <a:xfrm>
                <a:off x="1715" y="6436"/>
                <a:ext cx="36" cy="33"/>
              </a:xfrm>
              <a:custGeom>
                <a:cxnLst>
                  <a:cxn ang="0">
                    <a:pos x="19" y="0"/>
                  </a:cxn>
                  <a:cxn ang="0">
                    <a:pos x="0" y="17"/>
                  </a:cxn>
                  <a:cxn ang="0">
                    <a:pos x="19" y="33"/>
                  </a:cxn>
                  <a:cxn ang="0">
                    <a:pos x="36" y="17"/>
                  </a:cxn>
                  <a:cxn ang="0">
                    <a:pos x="19" y="0"/>
                  </a:cxn>
                </a:cxnLst>
                <a:rect l="l" t="t" r="r" b="b"/>
                <a:pathLst>
                  <a:path w="36" h="33">
                    <a:moveTo>
                      <a:pt x="19" y="0"/>
                    </a:moveTo>
                    <a:lnTo>
                      <a:pt x="0" y="17"/>
                    </a:lnTo>
                    <a:lnTo>
                      <a:pt x="19" y="33"/>
                    </a:lnTo>
                    <a:lnTo>
                      <a:pt x="36" y="17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34" name="Freeform 813" title=""/>
              <p:cNvSpPr/>
              <p:nvPr/>
            </p:nvSpPr>
            <p:spPr>
              <a:xfrm>
                <a:off x="2325" y="7043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35" name="Freeform 814" title=""/>
              <p:cNvSpPr/>
              <p:nvPr/>
            </p:nvSpPr>
            <p:spPr>
              <a:xfrm>
                <a:off x="2325" y="7043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36" name="Freeform 815" title=""/>
              <p:cNvSpPr/>
              <p:nvPr/>
            </p:nvSpPr>
            <p:spPr>
              <a:xfrm>
                <a:off x="2933" y="7653"/>
                <a:ext cx="35" cy="33"/>
              </a:xfrm>
              <a:custGeom>
                <a:cxnLst>
                  <a:cxn ang="0">
                    <a:pos x="18" y="0"/>
                  </a:cxn>
                  <a:cxn ang="0">
                    <a:pos x="0" y="17"/>
                  </a:cxn>
                  <a:cxn ang="0">
                    <a:pos x="18" y="33"/>
                  </a:cxn>
                  <a:cxn ang="0">
                    <a:pos x="35" y="17"/>
                  </a:cxn>
                  <a:cxn ang="0">
                    <a:pos x="18" y="0"/>
                  </a:cxn>
                </a:cxnLst>
                <a:rect l="l" t="t" r="r" b="b"/>
                <a:pathLst>
                  <a:path w="35" h="33">
                    <a:moveTo>
                      <a:pt x="18" y="0"/>
                    </a:moveTo>
                    <a:lnTo>
                      <a:pt x="0" y="17"/>
                    </a:lnTo>
                    <a:lnTo>
                      <a:pt x="18" y="33"/>
                    </a:lnTo>
                    <a:lnTo>
                      <a:pt x="35" y="1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37" name="Freeform 816" title=""/>
              <p:cNvSpPr/>
              <p:nvPr/>
            </p:nvSpPr>
            <p:spPr>
              <a:xfrm>
                <a:off x="2933" y="7653"/>
                <a:ext cx="35" cy="33"/>
              </a:xfrm>
              <a:custGeom>
                <a:cxnLst>
                  <a:cxn ang="0">
                    <a:pos x="18" y="0"/>
                  </a:cxn>
                  <a:cxn ang="0">
                    <a:pos x="0" y="17"/>
                  </a:cxn>
                  <a:cxn ang="0">
                    <a:pos x="18" y="33"/>
                  </a:cxn>
                  <a:cxn ang="0">
                    <a:pos x="35" y="17"/>
                  </a:cxn>
                  <a:cxn ang="0">
                    <a:pos x="18" y="0"/>
                  </a:cxn>
                </a:cxnLst>
                <a:rect l="l" t="t" r="r" b="b"/>
                <a:pathLst>
                  <a:path w="35" h="33">
                    <a:moveTo>
                      <a:pt x="18" y="0"/>
                    </a:moveTo>
                    <a:lnTo>
                      <a:pt x="0" y="17"/>
                    </a:lnTo>
                    <a:lnTo>
                      <a:pt x="18" y="33"/>
                    </a:lnTo>
                    <a:lnTo>
                      <a:pt x="35" y="17"/>
                    </a:lnTo>
                    <a:lnTo>
                      <a:pt x="18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38" name="Freeform 817" title=""/>
              <p:cNvSpPr/>
              <p:nvPr/>
            </p:nvSpPr>
            <p:spPr>
              <a:xfrm>
                <a:off x="302" y="5018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39" name="Freeform 818" title=""/>
              <p:cNvSpPr/>
              <p:nvPr/>
            </p:nvSpPr>
            <p:spPr>
              <a:xfrm>
                <a:off x="302" y="5018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0" name="Freeform 819" title=""/>
              <p:cNvSpPr/>
              <p:nvPr/>
            </p:nvSpPr>
            <p:spPr>
              <a:xfrm>
                <a:off x="910" y="5628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1" name="Freeform 820" title=""/>
              <p:cNvSpPr/>
              <p:nvPr/>
            </p:nvSpPr>
            <p:spPr>
              <a:xfrm>
                <a:off x="910" y="5628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2" name="Freeform 821" title=""/>
              <p:cNvSpPr/>
              <p:nvPr/>
            </p:nvSpPr>
            <p:spPr>
              <a:xfrm>
                <a:off x="1519" y="6238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3" name="Freeform 822" title=""/>
              <p:cNvSpPr/>
              <p:nvPr/>
            </p:nvSpPr>
            <p:spPr>
              <a:xfrm>
                <a:off x="1519" y="6238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4" name="Freeform 823" title=""/>
              <p:cNvSpPr/>
              <p:nvPr/>
            </p:nvSpPr>
            <p:spPr>
              <a:xfrm>
                <a:off x="2127" y="6845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5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9"/>
                    </a:lnTo>
                    <a:lnTo>
                      <a:pt x="16" y="35"/>
                    </a:lnTo>
                    <a:lnTo>
                      <a:pt x="33" y="1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5" name="Freeform 824" title=""/>
              <p:cNvSpPr/>
              <p:nvPr/>
            </p:nvSpPr>
            <p:spPr>
              <a:xfrm>
                <a:off x="2127" y="6845"/>
                <a:ext cx="33" cy="35"/>
              </a:xfrm>
              <a:custGeom>
                <a:cxnLst>
                  <a:cxn ang="0">
                    <a:pos x="16" y="0"/>
                  </a:cxn>
                  <a:cxn ang="0">
                    <a:pos x="0" y="19"/>
                  </a:cxn>
                  <a:cxn ang="0">
                    <a:pos x="16" y="35"/>
                  </a:cxn>
                  <a:cxn ang="0">
                    <a:pos x="33" y="19"/>
                  </a:cxn>
                  <a:cxn ang="0">
                    <a:pos x="16" y="0"/>
                  </a:cxn>
                </a:cxnLst>
                <a:rect l="l" t="t" r="r" b="b"/>
                <a:pathLst>
                  <a:path w="33" h="35">
                    <a:moveTo>
                      <a:pt x="16" y="0"/>
                    </a:moveTo>
                    <a:lnTo>
                      <a:pt x="0" y="19"/>
                    </a:lnTo>
                    <a:lnTo>
                      <a:pt x="16" y="35"/>
                    </a:lnTo>
                    <a:lnTo>
                      <a:pt x="33" y="19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6" name="Freeform 825" title=""/>
              <p:cNvSpPr/>
              <p:nvPr/>
            </p:nvSpPr>
            <p:spPr>
              <a:xfrm>
                <a:off x="2736" y="745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7" name="Freeform 826" title=""/>
              <p:cNvSpPr/>
              <p:nvPr/>
            </p:nvSpPr>
            <p:spPr>
              <a:xfrm>
                <a:off x="2736" y="7455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8" name="Freeform 827" title=""/>
              <p:cNvSpPr>
                <a:spLocks noEditPoints="1"/>
              </p:cNvSpPr>
              <p:nvPr/>
            </p:nvSpPr>
            <p:spPr>
              <a:xfrm>
                <a:off x="0" y="5918"/>
                <a:ext cx="1949" cy="1953"/>
              </a:xfrm>
              <a:custGeom>
                <a:cxnLst>
                  <a:cxn ang="0">
                    <a:pos x="1749" y="1752"/>
                  </a:cxn>
                  <a:cxn ang="0">
                    <a:pos x="1732" y="1768"/>
                  </a:cxn>
                  <a:cxn ang="0">
                    <a:pos x="1916" y="1953"/>
                  </a:cxn>
                  <a:cxn ang="0">
                    <a:pos x="1949" y="1953"/>
                  </a:cxn>
                  <a:cxn ang="0">
                    <a:pos x="1749" y="1752"/>
                  </a:cxn>
                  <a:cxn ang="0">
                    <a:pos x="1659" y="1662"/>
                  </a:cxn>
                  <a:cxn ang="0">
                    <a:pos x="1642" y="1679"/>
                  </a:cxn>
                  <a:cxn ang="0">
                    <a:pos x="1715" y="1752"/>
                  </a:cxn>
                  <a:cxn ang="0">
                    <a:pos x="1732" y="1735"/>
                  </a:cxn>
                  <a:cxn ang="0">
                    <a:pos x="1659" y="1662"/>
                  </a:cxn>
                  <a:cxn ang="0">
                    <a:pos x="1552" y="1553"/>
                  </a:cxn>
                  <a:cxn ang="0">
                    <a:pos x="1533" y="1570"/>
                  </a:cxn>
                  <a:cxn ang="0">
                    <a:pos x="1609" y="1643"/>
                  </a:cxn>
                  <a:cxn ang="0">
                    <a:pos x="1626" y="1627"/>
                  </a:cxn>
                  <a:cxn ang="0">
                    <a:pos x="1552" y="1553"/>
                  </a:cxn>
                  <a:cxn ang="0">
                    <a:pos x="1141" y="1142"/>
                  </a:cxn>
                  <a:cxn ang="0">
                    <a:pos x="1125" y="1159"/>
                  </a:cxn>
                  <a:cxn ang="0">
                    <a:pos x="1517" y="1553"/>
                  </a:cxn>
                  <a:cxn ang="0">
                    <a:pos x="1533" y="1537"/>
                  </a:cxn>
                  <a:cxn ang="0">
                    <a:pos x="1141" y="1142"/>
                  </a:cxn>
                  <a:cxn ang="0">
                    <a:pos x="1051" y="1052"/>
                  </a:cxn>
                  <a:cxn ang="0">
                    <a:pos x="1032" y="1069"/>
                  </a:cxn>
                  <a:cxn ang="0">
                    <a:pos x="1108" y="1142"/>
                  </a:cxn>
                  <a:cxn ang="0">
                    <a:pos x="1125" y="1125"/>
                  </a:cxn>
                  <a:cxn ang="0">
                    <a:pos x="1051" y="1052"/>
                  </a:cxn>
                  <a:cxn ang="0">
                    <a:pos x="943" y="943"/>
                  </a:cxn>
                  <a:cxn ang="0">
                    <a:pos x="926" y="960"/>
                  </a:cxn>
                  <a:cxn ang="0">
                    <a:pos x="999" y="1036"/>
                  </a:cxn>
                  <a:cxn ang="0">
                    <a:pos x="1016" y="1019"/>
                  </a:cxn>
                  <a:cxn ang="0">
                    <a:pos x="943" y="943"/>
                  </a:cxn>
                  <a:cxn ang="0">
                    <a:pos x="531" y="532"/>
                  </a:cxn>
                  <a:cxn ang="0">
                    <a:pos x="515" y="549"/>
                  </a:cxn>
                  <a:cxn ang="0">
                    <a:pos x="910" y="943"/>
                  </a:cxn>
                  <a:cxn ang="0">
                    <a:pos x="926" y="927"/>
                  </a:cxn>
                  <a:cxn ang="0">
                    <a:pos x="531" y="532"/>
                  </a:cxn>
                  <a:cxn ang="0">
                    <a:pos x="442" y="442"/>
                  </a:cxn>
                  <a:cxn ang="0">
                    <a:pos x="425" y="459"/>
                  </a:cxn>
                  <a:cxn ang="0">
                    <a:pos x="498" y="532"/>
                  </a:cxn>
                  <a:cxn ang="0">
                    <a:pos x="515" y="516"/>
                  </a:cxn>
                  <a:cxn ang="0">
                    <a:pos x="442" y="442"/>
                  </a:cxn>
                  <a:cxn ang="0">
                    <a:pos x="335" y="334"/>
                  </a:cxn>
                  <a:cxn ang="0">
                    <a:pos x="316" y="353"/>
                  </a:cxn>
                  <a:cxn ang="0">
                    <a:pos x="392" y="426"/>
                  </a:cxn>
                  <a:cxn ang="0">
                    <a:pos x="409" y="409"/>
                  </a:cxn>
                  <a:cxn ang="0">
                    <a:pos x="335" y="334"/>
                  </a:cxn>
                  <a:cxn ang="0">
                    <a:pos x="0" y="0"/>
                  </a:cxn>
                  <a:cxn ang="0">
                    <a:pos x="0" y="34"/>
                  </a:cxn>
                  <a:cxn ang="0">
                    <a:pos x="300" y="334"/>
                  </a:cxn>
                  <a:cxn ang="0">
                    <a:pos x="316" y="317"/>
                  </a:cxn>
                  <a:cxn ang="0">
                    <a:pos x="0" y="0"/>
                  </a:cxn>
                </a:cxnLst>
                <a:rect l="l" t="t" r="r" b="b"/>
                <a:pathLst>
                  <a:path w="1949" h="1953">
                    <a:moveTo>
                      <a:pt x="1749" y="1752"/>
                    </a:moveTo>
                    <a:lnTo>
                      <a:pt x="1732" y="1768"/>
                    </a:lnTo>
                    <a:lnTo>
                      <a:pt x="1916" y="1953"/>
                    </a:lnTo>
                    <a:lnTo>
                      <a:pt x="1949" y="1953"/>
                    </a:lnTo>
                    <a:lnTo>
                      <a:pt x="1749" y="1752"/>
                    </a:lnTo>
                    <a:close/>
                    <a:moveTo>
                      <a:pt x="1659" y="1662"/>
                    </a:moveTo>
                    <a:lnTo>
                      <a:pt x="1642" y="1679"/>
                    </a:lnTo>
                    <a:lnTo>
                      <a:pt x="1715" y="1752"/>
                    </a:lnTo>
                    <a:lnTo>
                      <a:pt x="1732" y="1735"/>
                    </a:lnTo>
                    <a:lnTo>
                      <a:pt x="1659" y="1662"/>
                    </a:lnTo>
                    <a:close/>
                    <a:moveTo>
                      <a:pt x="1552" y="1553"/>
                    </a:moveTo>
                    <a:lnTo>
                      <a:pt x="1533" y="1570"/>
                    </a:lnTo>
                    <a:lnTo>
                      <a:pt x="1609" y="1643"/>
                    </a:lnTo>
                    <a:lnTo>
                      <a:pt x="1626" y="1627"/>
                    </a:lnTo>
                    <a:lnTo>
                      <a:pt x="1552" y="1553"/>
                    </a:lnTo>
                    <a:close/>
                    <a:moveTo>
                      <a:pt x="1141" y="1142"/>
                    </a:moveTo>
                    <a:lnTo>
                      <a:pt x="1125" y="1159"/>
                    </a:lnTo>
                    <a:lnTo>
                      <a:pt x="1517" y="1553"/>
                    </a:lnTo>
                    <a:lnTo>
                      <a:pt x="1533" y="1537"/>
                    </a:lnTo>
                    <a:lnTo>
                      <a:pt x="1141" y="1142"/>
                    </a:lnTo>
                    <a:close/>
                    <a:moveTo>
                      <a:pt x="1051" y="1052"/>
                    </a:moveTo>
                    <a:lnTo>
                      <a:pt x="1032" y="1069"/>
                    </a:lnTo>
                    <a:lnTo>
                      <a:pt x="1108" y="1142"/>
                    </a:lnTo>
                    <a:lnTo>
                      <a:pt x="1125" y="1125"/>
                    </a:lnTo>
                    <a:lnTo>
                      <a:pt x="1051" y="1052"/>
                    </a:lnTo>
                    <a:close/>
                    <a:moveTo>
                      <a:pt x="943" y="943"/>
                    </a:moveTo>
                    <a:lnTo>
                      <a:pt x="926" y="960"/>
                    </a:lnTo>
                    <a:lnTo>
                      <a:pt x="999" y="1036"/>
                    </a:lnTo>
                    <a:lnTo>
                      <a:pt x="1016" y="1019"/>
                    </a:lnTo>
                    <a:lnTo>
                      <a:pt x="943" y="943"/>
                    </a:lnTo>
                    <a:close/>
                    <a:moveTo>
                      <a:pt x="531" y="532"/>
                    </a:moveTo>
                    <a:lnTo>
                      <a:pt x="515" y="549"/>
                    </a:lnTo>
                    <a:lnTo>
                      <a:pt x="910" y="943"/>
                    </a:lnTo>
                    <a:lnTo>
                      <a:pt x="926" y="927"/>
                    </a:lnTo>
                    <a:lnTo>
                      <a:pt x="531" y="532"/>
                    </a:lnTo>
                    <a:close/>
                    <a:moveTo>
                      <a:pt x="442" y="442"/>
                    </a:moveTo>
                    <a:lnTo>
                      <a:pt x="425" y="459"/>
                    </a:lnTo>
                    <a:lnTo>
                      <a:pt x="498" y="532"/>
                    </a:lnTo>
                    <a:lnTo>
                      <a:pt x="515" y="516"/>
                    </a:lnTo>
                    <a:lnTo>
                      <a:pt x="442" y="442"/>
                    </a:lnTo>
                    <a:close/>
                    <a:moveTo>
                      <a:pt x="335" y="334"/>
                    </a:moveTo>
                    <a:lnTo>
                      <a:pt x="316" y="353"/>
                    </a:lnTo>
                    <a:lnTo>
                      <a:pt x="392" y="426"/>
                    </a:lnTo>
                    <a:lnTo>
                      <a:pt x="409" y="409"/>
                    </a:lnTo>
                    <a:lnTo>
                      <a:pt x="335" y="334"/>
                    </a:lnTo>
                    <a:close/>
                    <a:moveTo>
                      <a:pt x="0" y="0"/>
                    </a:moveTo>
                    <a:lnTo>
                      <a:pt x="0" y="34"/>
                    </a:lnTo>
                    <a:lnTo>
                      <a:pt x="300" y="334"/>
                    </a:lnTo>
                    <a:lnTo>
                      <a:pt x="316" y="3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49" name="Freeform 828" title=""/>
              <p:cNvSpPr>
                <a:spLocks noEditPoints="1"/>
              </p:cNvSpPr>
              <p:nvPr/>
            </p:nvSpPr>
            <p:spPr>
              <a:xfrm>
                <a:off x="0" y="5918"/>
                <a:ext cx="1949" cy="1953"/>
              </a:xfrm>
              <a:custGeom>
                <a:cxnLst>
                  <a:cxn ang="0">
                    <a:pos x="1749" y="1752"/>
                  </a:cxn>
                  <a:cxn ang="0">
                    <a:pos x="1732" y="1768"/>
                  </a:cxn>
                  <a:cxn ang="0">
                    <a:pos x="1916" y="1953"/>
                  </a:cxn>
                  <a:cxn ang="0">
                    <a:pos x="1949" y="1953"/>
                  </a:cxn>
                  <a:cxn ang="0">
                    <a:pos x="1749" y="1752"/>
                  </a:cxn>
                  <a:cxn ang="0">
                    <a:pos x="1659" y="1662"/>
                  </a:cxn>
                  <a:cxn ang="0">
                    <a:pos x="1642" y="1679"/>
                  </a:cxn>
                  <a:cxn ang="0">
                    <a:pos x="1715" y="1752"/>
                  </a:cxn>
                  <a:cxn ang="0">
                    <a:pos x="1732" y="1735"/>
                  </a:cxn>
                  <a:cxn ang="0">
                    <a:pos x="1659" y="1662"/>
                  </a:cxn>
                  <a:cxn ang="0">
                    <a:pos x="1552" y="1553"/>
                  </a:cxn>
                  <a:cxn ang="0">
                    <a:pos x="1533" y="1570"/>
                  </a:cxn>
                  <a:cxn ang="0">
                    <a:pos x="1609" y="1643"/>
                  </a:cxn>
                  <a:cxn ang="0">
                    <a:pos x="1626" y="1627"/>
                  </a:cxn>
                  <a:cxn ang="0">
                    <a:pos x="1552" y="1553"/>
                  </a:cxn>
                  <a:cxn ang="0">
                    <a:pos x="1141" y="1142"/>
                  </a:cxn>
                  <a:cxn ang="0">
                    <a:pos x="1125" y="1159"/>
                  </a:cxn>
                  <a:cxn ang="0">
                    <a:pos x="1517" y="1553"/>
                  </a:cxn>
                  <a:cxn ang="0">
                    <a:pos x="1533" y="1537"/>
                  </a:cxn>
                  <a:cxn ang="0">
                    <a:pos x="1141" y="1142"/>
                  </a:cxn>
                  <a:cxn ang="0">
                    <a:pos x="1051" y="1052"/>
                  </a:cxn>
                  <a:cxn ang="0">
                    <a:pos x="1032" y="1069"/>
                  </a:cxn>
                  <a:cxn ang="0">
                    <a:pos x="1108" y="1142"/>
                  </a:cxn>
                  <a:cxn ang="0">
                    <a:pos x="1125" y="1125"/>
                  </a:cxn>
                  <a:cxn ang="0">
                    <a:pos x="1051" y="1052"/>
                  </a:cxn>
                  <a:cxn ang="0">
                    <a:pos x="943" y="943"/>
                  </a:cxn>
                  <a:cxn ang="0">
                    <a:pos x="926" y="960"/>
                  </a:cxn>
                  <a:cxn ang="0">
                    <a:pos x="999" y="1036"/>
                  </a:cxn>
                  <a:cxn ang="0">
                    <a:pos x="1016" y="1019"/>
                  </a:cxn>
                  <a:cxn ang="0">
                    <a:pos x="943" y="943"/>
                  </a:cxn>
                  <a:cxn ang="0">
                    <a:pos x="531" y="532"/>
                  </a:cxn>
                  <a:cxn ang="0">
                    <a:pos x="515" y="549"/>
                  </a:cxn>
                  <a:cxn ang="0">
                    <a:pos x="910" y="943"/>
                  </a:cxn>
                  <a:cxn ang="0">
                    <a:pos x="926" y="927"/>
                  </a:cxn>
                  <a:cxn ang="0">
                    <a:pos x="531" y="532"/>
                  </a:cxn>
                  <a:cxn ang="0">
                    <a:pos x="442" y="442"/>
                  </a:cxn>
                  <a:cxn ang="0">
                    <a:pos x="425" y="459"/>
                  </a:cxn>
                  <a:cxn ang="0">
                    <a:pos x="498" y="532"/>
                  </a:cxn>
                  <a:cxn ang="0">
                    <a:pos x="515" y="516"/>
                  </a:cxn>
                  <a:cxn ang="0">
                    <a:pos x="442" y="442"/>
                  </a:cxn>
                  <a:cxn ang="0">
                    <a:pos x="335" y="334"/>
                  </a:cxn>
                  <a:cxn ang="0">
                    <a:pos x="316" y="353"/>
                  </a:cxn>
                  <a:cxn ang="0">
                    <a:pos x="392" y="426"/>
                  </a:cxn>
                  <a:cxn ang="0">
                    <a:pos x="409" y="409"/>
                  </a:cxn>
                  <a:cxn ang="0">
                    <a:pos x="335" y="334"/>
                  </a:cxn>
                  <a:cxn ang="0">
                    <a:pos x="0" y="0"/>
                  </a:cxn>
                  <a:cxn ang="0">
                    <a:pos x="0" y="34"/>
                  </a:cxn>
                  <a:cxn ang="0">
                    <a:pos x="300" y="334"/>
                  </a:cxn>
                  <a:cxn ang="0">
                    <a:pos x="316" y="317"/>
                  </a:cxn>
                  <a:cxn ang="0">
                    <a:pos x="0" y="0"/>
                  </a:cxn>
                </a:cxnLst>
                <a:rect l="l" t="t" r="r" b="b"/>
                <a:pathLst>
                  <a:path w="1949" h="1953">
                    <a:moveTo>
                      <a:pt x="1749" y="1752"/>
                    </a:moveTo>
                    <a:lnTo>
                      <a:pt x="1732" y="1768"/>
                    </a:lnTo>
                    <a:lnTo>
                      <a:pt x="1916" y="1953"/>
                    </a:lnTo>
                    <a:lnTo>
                      <a:pt x="1949" y="1953"/>
                    </a:lnTo>
                    <a:lnTo>
                      <a:pt x="1749" y="1752"/>
                    </a:lnTo>
                    <a:moveTo>
                      <a:pt x="1659" y="1662"/>
                    </a:moveTo>
                    <a:lnTo>
                      <a:pt x="1642" y="1679"/>
                    </a:lnTo>
                    <a:lnTo>
                      <a:pt x="1715" y="1752"/>
                    </a:lnTo>
                    <a:lnTo>
                      <a:pt x="1732" y="1735"/>
                    </a:lnTo>
                    <a:lnTo>
                      <a:pt x="1659" y="1662"/>
                    </a:lnTo>
                    <a:moveTo>
                      <a:pt x="1552" y="1553"/>
                    </a:moveTo>
                    <a:lnTo>
                      <a:pt x="1533" y="1570"/>
                    </a:lnTo>
                    <a:lnTo>
                      <a:pt x="1609" y="1643"/>
                    </a:lnTo>
                    <a:lnTo>
                      <a:pt x="1626" y="1627"/>
                    </a:lnTo>
                    <a:lnTo>
                      <a:pt x="1552" y="1553"/>
                    </a:lnTo>
                    <a:moveTo>
                      <a:pt x="1141" y="1142"/>
                    </a:moveTo>
                    <a:lnTo>
                      <a:pt x="1125" y="1159"/>
                    </a:lnTo>
                    <a:lnTo>
                      <a:pt x="1517" y="1553"/>
                    </a:lnTo>
                    <a:lnTo>
                      <a:pt x="1533" y="1537"/>
                    </a:lnTo>
                    <a:lnTo>
                      <a:pt x="1141" y="1142"/>
                    </a:lnTo>
                    <a:moveTo>
                      <a:pt x="1051" y="1052"/>
                    </a:moveTo>
                    <a:lnTo>
                      <a:pt x="1032" y="1069"/>
                    </a:lnTo>
                    <a:lnTo>
                      <a:pt x="1108" y="1142"/>
                    </a:lnTo>
                    <a:lnTo>
                      <a:pt x="1125" y="1125"/>
                    </a:lnTo>
                    <a:lnTo>
                      <a:pt x="1051" y="1052"/>
                    </a:lnTo>
                    <a:moveTo>
                      <a:pt x="943" y="943"/>
                    </a:moveTo>
                    <a:lnTo>
                      <a:pt x="926" y="960"/>
                    </a:lnTo>
                    <a:lnTo>
                      <a:pt x="999" y="1036"/>
                    </a:lnTo>
                    <a:lnTo>
                      <a:pt x="1016" y="1019"/>
                    </a:lnTo>
                    <a:lnTo>
                      <a:pt x="943" y="943"/>
                    </a:lnTo>
                    <a:moveTo>
                      <a:pt x="531" y="532"/>
                    </a:moveTo>
                    <a:lnTo>
                      <a:pt x="515" y="549"/>
                    </a:lnTo>
                    <a:lnTo>
                      <a:pt x="910" y="943"/>
                    </a:lnTo>
                    <a:lnTo>
                      <a:pt x="926" y="927"/>
                    </a:lnTo>
                    <a:lnTo>
                      <a:pt x="531" y="532"/>
                    </a:lnTo>
                    <a:moveTo>
                      <a:pt x="442" y="442"/>
                    </a:moveTo>
                    <a:lnTo>
                      <a:pt x="425" y="459"/>
                    </a:lnTo>
                    <a:lnTo>
                      <a:pt x="498" y="532"/>
                    </a:lnTo>
                    <a:lnTo>
                      <a:pt x="515" y="516"/>
                    </a:lnTo>
                    <a:lnTo>
                      <a:pt x="442" y="442"/>
                    </a:lnTo>
                    <a:moveTo>
                      <a:pt x="335" y="334"/>
                    </a:moveTo>
                    <a:lnTo>
                      <a:pt x="316" y="353"/>
                    </a:lnTo>
                    <a:lnTo>
                      <a:pt x="392" y="426"/>
                    </a:lnTo>
                    <a:lnTo>
                      <a:pt x="409" y="409"/>
                    </a:lnTo>
                    <a:lnTo>
                      <a:pt x="335" y="334"/>
                    </a:lnTo>
                    <a:moveTo>
                      <a:pt x="0" y="0"/>
                    </a:moveTo>
                    <a:lnTo>
                      <a:pt x="0" y="34"/>
                    </a:lnTo>
                    <a:lnTo>
                      <a:pt x="300" y="334"/>
                    </a:lnTo>
                    <a:lnTo>
                      <a:pt x="316" y="31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0" name="Freeform 829" title=""/>
              <p:cNvSpPr/>
              <p:nvPr/>
            </p:nvSpPr>
            <p:spPr>
              <a:xfrm>
                <a:off x="392" y="6327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1" name="Freeform 830" title=""/>
              <p:cNvSpPr/>
              <p:nvPr/>
            </p:nvSpPr>
            <p:spPr>
              <a:xfrm>
                <a:off x="392" y="6327"/>
                <a:ext cx="50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2" name="Freeform 831" title=""/>
              <p:cNvSpPr/>
              <p:nvPr/>
            </p:nvSpPr>
            <p:spPr>
              <a:xfrm>
                <a:off x="999" y="6937"/>
                <a:ext cx="52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2" y="33"/>
                  </a:cxn>
                  <a:cxn ang="0">
                    <a:pos x="17" y="0"/>
                  </a:cxn>
                </a:cxnLst>
                <a:rect l="l" t="t" r="r" b="b"/>
                <a:pathLst>
                  <a:path w="52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2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3" name="Freeform 832" title=""/>
              <p:cNvSpPr/>
              <p:nvPr/>
            </p:nvSpPr>
            <p:spPr>
              <a:xfrm>
                <a:off x="999" y="6937"/>
                <a:ext cx="52" cy="50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33" y="50"/>
                  </a:cxn>
                  <a:cxn ang="0">
                    <a:pos x="52" y="33"/>
                  </a:cxn>
                  <a:cxn ang="0">
                    <a:pos x="17" y="0"/>
                  </a:cxn>
                </a:cxnLst>
                <a:rect l="l" t="t" r="r" b="b"/>
                <a:pathLst>
                  <a:path w="52" h="50">
                    <a:moveTo>
                      <a:pt x="17" y="0"/>
                    </a:moveTo>
                    <a:lnTo>
                      <a:pt x="0" y="17"/>
                    </a:lnTo>
                    <a:lnTo>
                      <a:pt x="33" y="50"/>
                    </a:lnTo>
                    <a:lnTo>
                      <a:pt x="52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4" name="Freeform 833" title=""/>
              <p:cNvSpPr/>
              <p:nvPr/>
            </p:nvSpPr>
            <p:spPr>
              <a:xfrm>
                <a:off x="1609" y="7545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50" y="35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50" y="3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5" name="Freeform 834" title=""/>
              <p:cNvSpPr/>
              <p:nvPr/>
            </p:nvSpPr>
            <p:spPr>
              <a:xfrm>
                <a:off x="1609" y="7545"/>
                <a:ext cx="50" cy="52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52"/>
                  </a:cxn>
                  <a:cxn ang="0">
                    <a:pos x="50" y="35"/>
                  </a:cxn>
                  <a:cxn ang="0">
                    <a:pos x="17" y="0"/>
                  </a:cxn>
                </a:cxnLst>
                <a:rect l="l" t="t" r="r" b="b"/>
                <a:pathLst>
                  <a:path w="50" h="52">
                    <a:moveTo>
                      <a:pt x="17" y="0"/>
                    </a:moveTo>
                    <a:lnTo>
                      <a:pt x="0" y="16"/>
                    </a:lnTo>
                    <a:lnTo>
                      <a:pt x="33" y="52"/>
                    </a:lnTo>
                    <a:lnTo>
                      <a:pt x="50" y="35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6" name="Freeform 835" title=""/>
              <p:cNvSpPr/>
              <p:nvPr/>
            </p:nvSpPr>
            <p:spPr>
              <a:xfrm>
                <a:off x="498" y="643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7" name="Freeform 836" title=""/>
              <p:cNvSpPr/>
              <p:nvPr/>
            </p:nvSpPr>
            <p:spPr>
              <a:xfrm>
                <a:off x="498" y="6434"/>
                <a:ext cx="33" cy="33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17" y="33"/>
                  </a:cxn>
                  <a:cxn ang="0">
                    <a:pos x="33" y="16"/>
                  </a:cxn>
                  <a:cxn ang="0">
                    <a:pos x="17" y="0"/>
                  </a:cxn>
                </a:cxnLst>
                <a:rect l="l" t="t" r="r" b="b"/>
                <a:pathLst>
                  <a:path w="33" h="33">
                    <a:moveTo>
                      <a:pt x="17" y="0"/>
                    </a:moveTo>
                    <a:lnTo>
                      <a:pt x="0" y="16"/>
                    </a:lnTo>
                    <a:lnTo>
                      <a:pt x="17" y="33"/>
                    </a:lnTo>
                    <a:lnTo>
                      <a:pt x="33" y="16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8" name="Freeform 837" title=""/>
              <p:cNvSpPr/>
              <p:nvPr/>
            </p:nvSpPr>
            <p:spPr>
              <a:xfrm>
                <a:off x="1108" y="7043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59" name="Freeform 838" title=""/>
              <p:cNvSpPr/>
              <p:nvPr/>
            </p:nvSpPr>
            <p:spPr>
              <a:xfrm>
                <a:off x="1108" y="7043"/>
                <a:ext cx="33" cy="34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4"/>
                  </a:cxn>
                  <a:cxn ang="0">
                    <a:pos x="33" y="17"/>
                  </a:cxn>
                  <a:cxn ang="0">
                    <a:pos x="17" y="0"/>
                  </a:cxn>
                </a:cxnLst>
                <a:rect l="l" t="t" r="r" b="b"/>
                <a:pathLst>
                  <a:path w="33" h="34">
                    <a:moveTo>
                      <a:pt x="17" y="0"/>
                    </a:moveTo>
                    <a:lnTo>
                      <a:pt x="0" y="17"/>
                    </a:lnTo>
                    <a:lnTo>
                      <a:pt x="17" y="34"/>
                    </a:lnTo>
                    <a:lnTo>
                      <a:pt x="33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0" name="Freeform 839" title=""/>
              <p:cNvSpPr/>
              <p:nvPr/>
            </p:nvSpPr>
            <p:spPr>
              <a:xfrm>
                <a:off x="1715" y="7653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4" y="17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4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1" name="Freeform 840" title=""/>
              <p:cNvSpPr/>
              <p:nvPr/>
            </p:nvSpPr>
            <p:spPr>
              <a:xfrm>
                <a:off x="1715" y="7653"/>
                <a:ext cx="34" cy="33"/>
              </a:xfrm>
              <a:custGeom>
                <a:cxnLst>
                  <a:cxn ang="0">
                    <a:pos x="17" y="0"/>
                  </a:cxn>
                  <a:cxn ang="0">
                    <a:pos x="0" y="17"/>
                  </a:cxn>
                  <a:cxn ang="0">
                    <a:pos x="17" y="33"/>
                  </a:cxn>
                  <a:cxn ang="0">
                    <a:pos x="34" y="17"/>
                  </a:cxn>
                  <a:cxn ang="0">
                    <a:pos x="17" y="0"/>
                  </a:cxn>
                </a:cxnLst>
                <a:rect l="l" t="t" r="r" b="b"/>
                <a:pathLst>
                  <a:path w="34" h="33">
                    <a:moveTo>
                      <a:pt x="17" y="0"/>
                    </a:moveTo>
                    <a:lnTo>
                      <a:pt x="0" y="17"/>
                    </a:lnTo>
                    <a:lnTo>
                      <a:pt x="17" y="33"/>
                    </a:lnTo>
                    <a:lnTo>
                      <a:pt x="34" y="17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2" name="Freeform 841" title=""/>
              <p:cNvSpPr/>
              <p:nvPr/>
            </p:nvSpPr>
            <p:spPr>
              <a:xfrm>
                <a:off x="300" y="6235"/>
                <a:ext cx="35" cy="36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6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6">
                    <a:moveTo>
                      <a:pt x="16" y="0"/>
                    </a:moveTo>
                    <a:lnTo>
                      <a:pt x="0" y="17"/>
                    </a:lnTo>
                    <a:lnTo>
                      <a:pt x="16" y="36"/>
                    </a:lnTo>
                    <a:lnTo>
                      <a:pt x="35" y="1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3" name="Freeform 842" title=""/>
              <p:cNvSpPr/>
              <p:nvPr/>
            </p:nvSpPr>
            <p:spPr>
              <a:xfrm>
                <a:off x="300" y="6235"/>
                <a:ext cx="35" cy="36"/>
              </a:xfrm>
              <a:custGeom>
                <a:cxnLst>
                  <a:cxn ang="0">
                    <a:pos x="16" y="0"/>
                  </a:cxn>
                  <a:cxn ang="0">
                    <a:pos x="0" y="17"/>
                  </a:cxn>
                  <a:cxn ang="0">
                    <a:pos x="16" y="36"/>
                  </a:cxn>
                  <a:cxn ang="0">
                    <a:pos x="35" y="17"/>
                  </a:cxn>
                  <a:cxn ang="0">
                    <a:pos x="16" y="0"/>
                  </a:cxn>
                </a:cxnLst>
                <a:rect l="l" t="t" r="r" b="b"/>
                <a:pathLst>
                  <a:path w="35" h="36">
                    <a:moveTo>
                      <a:pt x="16" y="0"/>
                    </a:moveTo>
                    <a:lnTo>
                      <a:pt x="0" y="17"/>
                    </a:lnTo>
                    <a:lnTo>
                      <a:pt x="16" y="36"/>
                    </a:lnTo>
                    <a:lnTo>
                      <a:pt x="35" y="17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4" name="Freeform 843" title=""/>
              <p:cNvSpPr/>
              <p:nvPr/>
            </p:nvSpPr>
            <p:spPr>
              <a:xfrm>
                <a:off x="910" y="6845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5" name="Freeform 844" title=""/>
              <p:cNvSpPr/>
              <p:nvPr/>
            </p:nvSpPr>
            <p:spPr>
              <a:xfrm>
                <a:off x="910" y="6845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6" name="Freeform 845" title=""/>
              <p:cNvSpPr/>
              <p:nvPr/>
            </p:nvSpPr>
            <p:spPr>
              <a:xfrm>
                <a:off x="1517" y="7455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7" name="Freeform 846" title=""/>
              <p:cNvSpPr/>
              <p:nvPr/>
            </p:nvSpPr>
            <p:spPr>
              <a:xfrm>
                <a:off x="1517" y="7455"/>
                <a:ext cx="35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5" y="16"/>
                  </a:cxn>
                  <a:cxn ang="0">
                    <a:pos x="16" y="0"/>
                  </a:cxn>
                </a:cxnLst>
                <a:rect l="l" t="t" r="r" b="b"/>
                <a:pathLst>
                  <a:path w="35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5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8" name="Freeform 847" title=""/>
              <p:cNvSpPr>
                <a:spLocks noEditPoints="1"/>
              </p:cNvSpPr>
              <p:nvPr/>
            </p:nvSpPr>
            <p:spPr>
              <a:xfrm>
                <a:off x="0" y="7136"/>
                <a:ext cx="732" cy="735"/>
              </a:xfrm>
              <a:custGeom>
                <a:cxnLst>
                  <a:cxn ang="0">
                    <a:pos x="531" y="534"/>
                  </a:cxn>
                  <a:cxn ang="0">
                    <a:pos x="515" y="550"/>
                  </a:cxn>
                  <a:cxn ang="0">
                    <a:pos x="699" y="735"/>
                  </a:cxn>
                  <a:cxn ang="0">
                    <a:pos x="732" y="735"/>
                  </a:cxn>
                  <a:cxn ang="0">
                    <a:pos x="531" y="534"/>
                  </a:cxn>
                  <a:cxn ang="0">
                    <a:pos x="442" y="442"/>
                  </a:cxn>
                  <a:cxn ang="0">
                    <a:pos x="425" y="458"/>
                  </a:cxn>
                  <a:cxn ang="0">
                    <a:pos x="498" y="534"/>
                  </a:cxn>
                  <a:cxn ang="0">
                    <a:pos x="515" y="515"/>
                  </a:cxn>
                  <a:cxn ang="0">
                    <a:pos x="442" y="442"/>
                  </a:cxn>
                  <a:cxn ang="0">
                    <a:pos x="333" y="335"/>
                  </a:cxn>
                  <a:cxn ang="0">
                    <a:pos x="316" y="352"/>
                  </a:cxn>
                  <a:cxn ang="0">
                    <a:pos x="392" y="425"/>
                  </a:cxn>
                  <a:cxn ang="0">
                    <a:pos x="409" y="409"/>
                  </a:cxn>
                  <a:cxn ang="0">
                    <a:pos x="333" y="335"/>
                  </a:cxn>
                  <a:cxn ang="0">
                    <a:pos x="0" y="0"/>
                  </a:cxn>
                  <a:cxn ang="0">
                    <a:pos x="0" y="35"/>
                  </a:cxn>
                  <a:cxn ang="0">
                    <a:pos x="300" y="335"/>
                  </a:cxn>
                  <a:cxn ang="0">
                    <a:pos x="316" y="319"/>
                  </a:cxn>
                  <a:cxn ang="0">
                    <a:pos x="0" y="0"/>
                  </a:cxn>
                </a:cxnLst>
                <a:rect l="l" t="t" r="r" b="b"/>
                <a:pathLst>
                  <a:path w="732" h="735">
                    <a:moveTo>
                      <a:pt x="531" y="534"/>
                    </a:moveTo>
                    <a:lnTo>
                      <a:pt x="515" y="550"/>
                    </a:lnTo>
                    <a:lnTo>
                      <a:pt x="699" y="735"/>
                    </a:lnTo>
                    <a:lnTo>
                      <a:pt x="732" y="735"/>
                    </a:lnTo>
                    <a:lnTo>
                      <a:pt x="531" y="534"/>
                    </a:lnTo>
                    <a:close/>
                    <a:moveTo>
                      <a:pt x="442" y="442"/>
                    </a:moveTo>
                    <a:lnTo>
                      <a:pt x="425" y="458"/>
                    </a:lnTo>
                    <a:lnTo>
                      <a:pt x="498" y="534"/>
                    </a:lnTo>
                    <a:lnTo>
                      <a:pt x="515" y="515"/>
                    </a:lnTo>
                    <a:lnTo>
                      <a:pt x="442" y="442"/>
                    </a:lnTo>
                    <a:close/>
                    <a:moveTo>
                      <a:pt x="333" y="335"/>
                    </a:moveTo>
                    <a:lnTo>
                      <a:pt x="316" y="352"/>
                    </a:lnTo>
                    <a:lnTo>
                      <a:pt x="392" y="425"/>
                    </a:lnTo>
                    <a:lnTo>
                      <a:pt x="409" y="409"/>
                    </a:lnTo>
                    <a:lnTo>
                      <a:pt x="333" y="335"/>
                    </a:lnTo>
                    <a:close/>
                    <a:moveTo>
                      <a:pt x="0" y="0"/>
                    </a:moveTo>
                    <a:lnTo>
                      <a:pt x="0" y="35"/>
                    </a:lnTo>
                    <a:lnTo>
                      <a:pt x="300" y="335"/>
                    </a:lnTo>
                    <a:lnTo>
                      <a:pt x="316" y="3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1E7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69" name="Freeform 848" title=""/>
              <p:cNvSpPr>
                <a:spLocks noEditPoints="1"/>
              </p:cNvSpPr>
              <p:nvPr/>
            </p:nvSpPr>
            <p:spPr>
              <a:xfrm>
                <a:off x="0" y="7136"/>
                <a:ext cx="732" cy="735"/>
              </a:xfrm>
              <a:custGeom>
                <a:cxnLst>
                  <a:cxn ang="0">
                    <a:pos x="531" y="534"/>
                  </a:cxn>
                  <a:cxn ang="0">
                    <a:pos x="515" y="550"/>
                  </a:cxn>
                  <a:cxn ang="0">
                    <a:pos x="699" y="735"/>
                  </a:cxn>
                  <a:cxn ang="0">
                    <a:pos x="732" y="735"/>
                  </a:cxn>
                  <a:cxn ang="0">
                    <a:pos x="531" y="534"/>
                  </a:cxn>
                  <a:cxn ang="0">
                    <a:pos x="442" y="442"/>
                  </a:cxn>
                  <a:cxn ang="0">
                    <a:pos x="425" y="458"/>
                  </a:cxn>
                  <a:cxn ang="0">
                    <a:pos x="498" y="534"/>
                  </a:cxn>
                  <a:cxn ang="0">
                    <a:pos x="515" y="515"/>
                  </a:cxn>
                  <a:cxn ang="0">
                    <a:pos x="442" y="442"/>
                  </a:cxn>
                  <a:cxn ang="0">
                    <a:pos x="333" y="335"/>
                  </a:cxn>
                  <a:cxn ang="0">
                    <a:pos x="316" y="352"/>
                  </a:cxn>
                  <a:cxn ang="0">
                    <a:pos x="392" y="425"/>
                  </a:cxn>
                  <a:cxn ang="0">
                    <a:pos x="409" y="409"/>
                  </a:cxn>
                  <a:cxn ang="0">
                    <a:pos x="333" y="335"/>
                  </a:cxn>
                  <a:cxn ang="0">
                    <a:pos x="0" y="0"/>
                  </a:cxn>
                  <a:cxn ang="0">
                    <a:pos x="0" y="35"/>
                  </a:cxn>
                  <a:cxn ang="0">
                    <a:pos x="300" y="335"/>
                  </a:cxn>
                  <a:cxn ang="0">
                    <a:pos x="316" y="319"/>
                  </a:cxn>
                  <a:cxn ang="0">
                    <a:pos x="0" y="0"/>
                  </a:cxn>
                </a:cxnLst>
                <a:rect l="l" t="t" r="r" b="b"/>
                <a:pathLst>
                  <a:path w="732" h="735">
                    <a:moveTo>
                      <a:pt x="531" y="534"/>
                    </a:moveTo>
                    <a:lnTo>
                      <a:pt x="515" y="550"/>
                    </a:lnTo>
                    <a:lnTo>
                      <a:pt x="699" y="735"/>
                    </a:lnTo>
                    <a:lnTo>
                      <a:pt x="732" y="735"/>
                    </a:lnTo>
                    <a:lnTo>
                      <a:pt x="531" y="534"/>
                    </a:lnTo>
                    <a:moveTo>
                      <a:pt x="442" y="442"/>
                    </a:moveTo>
                    <a:lnTo>
                      <a:pt x="425" y="458"/>
                    </a:lnTo>
                    <a:lnTo>
                      <a:pt x="498" y="534"/>
                    </a:lnTo>
                    <a:lnTo>
                      <a:pt x="515" y="515"/>
                    </a:lnTo>
                    <a:lnTo>
                      <a:pt x="442" y="442"/>
                    </a:lnTo>
                    <a:moveTo>
                      <a:pt x="333" y="335"/>
                    </a:moveTo>
                    <a:lnTo>
                      <a:pt x="316" y="352"/>
                    </a:lnTo>
                    <a:lnTo>
                      <a:pt x="392" y="425"/>
                    </a:lnTo>
                    <a:lnTo>
                      <a:pt x="409" y="409"/>
                    </a:lnTo>
                    <a:lnTo>
                      <a:pt x="333" y="335"/>
                    </a:lnTo>
                    <a:moveTo>
                      <a:pt x="0" y="0"/>
                    </a:moveTo>
                    <a:lnTo>
                      <a:pt x="0" y="35"/>
                    </a:lnTo>
                    <a:lnTo>
                      <a:pt x="300" y="335"/>
                    </a:lnTo>
                    <a:lnTo>
                      <a:pt x="316" y="31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0" name="Freeform 849" title=""/>
              <p:cNvSpPr/>
              <p:nvPr/>
            </p:nvSpPr>
            <p:spPr>
              <a:xfrm>
                <a:off x="392" y="7545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1" name="Freeform 850" title=""/>
              <p:cNvSpPr/>
              <p:nvPr/>
            </p:nvSpPr>
            <p:spPr>
              <a:xfrm>
                <a:off x="392" y="7545"/>
                <a:ext cx="50" cy="49"/>
              </a:xfrm>
              <a:custGeom>
                <a:cxnLst>
                  <a:cxn ang="0">
                    <a:pos x="17" y="0"/>
                  </a:cxn>
                  <a:cxn ang="0">
                    <a:pos x="0" y="16"/>
                  </a:cxn>
                  <a:cxn ang="0">
                    <a:pos x="33" y="49"/>
                  </a:cxn>
                  <a:cxn ang="0">
                    <a:pos x="50" y="33"/>
                  </a:cxn>
                  <a:cxn ang="0">
                    <a:pos x="17" y="0"/>
                  </a:cxn>
                </a:cxnLst>
                <a:rect l="l" t="t" r="r" b="b"/>
                <a:pathLst>
                  <a:path w="50" h="49">
                    <a:moveTo>
                      <a:pt x="17" y="0"/>
                    </a:moveTo>
                    <a:lnTo>
                      <a:pt x="0" y="16"/>
                    </a:lnTo>
                    <a:lnTo>
                      <a:pt x="33" y="49"/>
                    </a:lnTo>
                    <a:lnTo>
                      <a:pt x="50" y="3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2" name="Freeform 851" title=""/>
              <p:cNvSpPr/>
              <p:nvPr/>
            </p:nvSpPr>
            <p:spPr>
              <a:xfrm>
                <a:off x="498" y="7651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5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9"/>
                    </a:lnTo>
                    <a:lnTo>
                      <a:pt x="17" y="35"/>
                    </a:lnTo>
                    <a:lnTo>
                      <a:pt x="33" y="1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3" name="Freeform 852" title=""/>
              <p:cNvSpPr/>
              <p:nvPr/>
            </p:nvSpPr>
            <p:spPr>
              <a:xfrm>
                <a:off x="498" y="7651"/>
                <a:ext cx="33" cy="35"/>
              </a:xfrm>
              <a:custGeom>
                <a:cxnLst>
                  <a:cxn ang="0">
                    <a:pos x="17" y="0"/>
                  </a:cxn>
                  <a:cxn ang="0">
                    <a:pos x="0" y="19"/>
                  </a:cxn>
                  <a:cxn ang="0">
                    <a:pos x="17" y="35"/>
                  </a:cxn>
                  <a:cxn ang="0">
                    <a:pos x="33" y="19"/>
                  </a:cxn>
                  <a:cxn ang="0">
                    <a:pos x="17" y="0"/>
                  </a:cxn>
                </a:cxnLst>
                <a:rect l="l" t="t" r="r" b="b"/>
                <a:pathLst>
                  <a:path w="33" h="35">
                    <a:moveTo>
                      <a:pt x="17" y="0"/>
                    </a:moveTo>
                    <a:lnTo>
                      <a:pt x="0" y="19"/>
                    </a:lnTo>
                    <a:lnTo>
                      <a:pt x="17" y="35"/>
                    </a:lnTo>
                    <a:lnTo>
                      <a:pt x="33" y="19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4" name="Freeform 853" title=""/>
              <p:cNvSpPr/>
              <p:nvPr/>
            </p:nvSpPr>
            <p:spPr>
              <a:xfrm>
                <a:off x="300" y="7455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AE8D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5" name="Freeform 854" title=""/>
              <p:cNvSpPr/>
              <p:nvPr/>
            </p:nvSpPr>
            <p:spPr>
              <a:xfrm>
                <a:off x="300" y="7455"/>
                <a:ext cx="33" cy="33"/>
              </a:xfrm>
              <a:custGeom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16" y="33"/>
                  </a:cxn>
                  <a:cxn ang="0">
                    <a:pos x="33" y="16"/>
                  </a:cxn>
                  <a:cxn ang="0">
                    <a:pos x="16" y="0"/>
                  </a:cxn>
                </a:cxnLst>
                <a:rect l="l" t="t" r="r" b="b"/>
                <a:pathLst>
                  <a:path w="33" h="33">
                    <a:moveTo>
                      <a:pt x="16" y="0"/>
                    </a:moveTo>
                    <a:lnTo>
                      <a:pt x="0" y="16"/>
                    </a:lnTo>
                    <a:lnTo>
                      <a:pt x="16" y="33"/>
                    </a:lnTo>
                    <a:lnTo>
                      <a:pt x="33" y="16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6" name="Freeform 855" title=""/>
              <p:cNvSpPr>
                <a:spLocks noEditPoints="1"/>
              </p:cNvSpPr>
              <p:nvPr/>
            </p:nvSpPr>
            <p:spPr>
              <a:xfrm>
                <a:off x="4795" y="0"/>
                <a:ext cx="503" cy="473"/>
              </a:xfrm>
              <a:custGeom>
                <a:cxnLst>
                  <a:cxn ang="0">
                    <a:pos x="430" y="364"/>
                  </a:cxn>
                  <a:cxn ang="0">
                    <a:pos x="397" y="397"/>
                  </a:cxn>
                  <a:cxn ang="0">
                    <a:pos x="470" y="473"/>
                  </a:cxn>
                  <a:cxn ang="0">
                    <a:pos x="503" y="437"/>
                  </a:cxn>
                  <a:cxn ang="0">
                    <a:pos x="430" y="364"/>
                  </a:cxn>
                  <a:cxn ang="0">
                    <a:pos x="324" y="258"/>
                  </a:cxn>
                  <a:cxn ang="0">
                    <a:pos x="291" y="291"/>
                  </a:cxn>
                  <a:cxn ang="0">
                    <a:pos x="364" y="364"/>
                  </a:cxn>
                  <a:cxn ang="0">
                    <a:pos x="397" y="331"/>
                  </a:cxn>
                  <a:cxn ang="0">
                    <a:pos x="324" y="258"/>
                  </a:cxn>
                  <a:cxn ang="0">
                    <a:pos x="66" y="0"/>
                  </a:cxn>
                  <a:cxn ang="0">
                    <a:pos x="0" y="0"/>
                  </a:cxn>
                  <a:cxn ang="0">
                    <a:pos x="274" y="274"/>
                  </a:cxn>
                  <a:cxn ang="0">
                    <a:pos x="307" y="241"/>
                  </a:cxn>
                  <a:cxn ang="0">
                    <a:pos x="66" y="0"/>
                  </a:cxn>
                </a:cxnLst>
                <a:rect l="l" t="t" r="r" b="b"/>
                <a:pathLst>
                  <a:path w="503" h="473">
                    <a:moveTo>
                      <a:pt x="430" y="364"/>
                    </a:moveTo>
                    <a:lnTo>
                      <a:pt x="397" y="397"/>
                    </a:lnTo>
                    <a:lnTo>
                      <a:pt x="470" y="473"/>
                    </a:lnTo>
                    <a:lnTo>
                      <a:pt x="503" y="437"/>
                    </a:lnTo>
                    <a:lnTo>
                      <a:pt x="430" y="364"/>
                    </a:lnTo>
                    <a:close/>
                    <a:moveTo>
                      <a:pt x="324" y="258"/>
                    </a:moveTo>
                    <a:lnTo>
                      <a:pt x="291" y="291"/>
                    </a:lnTo>
                    <a:lnTo>
                      <a:pt x="364" y="364"/>
                    </a:lnTo>
                    <a:lnTo>
                      <a:pt x="397" y="331"/>
                    </a:lnTo>
                    <a:lnTo>
                      <a:pt x="324" y="258"/>
                    </a:lnTo>
                    <a:close/>
                    <a:moveTo>
                      <a:pt x="66" y="0"/>
                    </a:moveTo>
                    <a:lnTo>
                      <a:pt x="0" y="0"/>
                    </a:lnTo>
                    <a:lnTo>
                      <a:pt x="274" y="274"/>
                    </a:lnTo>
                    <a:lnTo>
                      <a:pt x="307" y="241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7" name="Freeform 856" title=""/>
              <p:cNvSpPr>
                <a:spLocks noEditPoints="1"/>
              </p:cNvSpPr>
              <p:nvPr/>
            </p:nvSpPr>
            <p:spPr>
              <a:xfrm>
                <a:off x="4795" y="0"/>
                <a:ext cx="503" cy="473"/>
              </a:xfrm>
              <a:custGeom>
                <a:cxnLst>
                  <a:cxn ang="0">
                    <a:pos x="430" y="364"/>
                  </a:cxn>
                  <a:cxn ang="0">
                    <a:pos x="397" y="397"/>
                  </a:cxn>
                  <a:cxn ang="0">
                    <a:pos x="470" y="473"/>
                  </a:cxn>
                  <a:cxn ang="0">
                    <a:pos x="503" y="437"/>
                  </a:cxn>
                  <a:cxn ang="0">
                    <a:pos x="430" y="364"/>
                  </a:cxn>
                  <a:cxn ang="0">
                    <a:pos x="324" y="258"/>
                  </a:cxn>
                  <a:cxn ang="0">
                    <a:pos x="291" y="291"/>
                  </a:cxn>
                  <a:cxn ang="0">
                    <a:pos x="364" y="364"/>
                  </a:cxn>
                  <a:cxn ang="0">
                    <a:pos x="397" y="331"/>
                  </a:cxn>
                  <a:cxn ang="0">
                    <a:pos x="324" y="258"/>
                  </a:cxn>
                  <a:cxn ang="0">
                    <a:pos x="66" y="0"/>
                  </a:cxn>
                  <a:cxn ang="0">
                    <a:pos x="0" y="0"/>
                  </a:cxn>
                  <a:cxn ang="0">
                    <a:pos x="274" y="274"/>
                  </a:cxn>
                  <a:cxn ang="0">
                    <a:pos x="307" y="241"/>
                  </a:cxn>
                  <a:cxn ang="0">
                    <a:pos x="66" y="0"/>
                  </a:cxn>
                </a:cxnLst>
                <a:rect l="l" t="t" r="r" b="b"/>
                <a:pathLst>
                  <a:path w="503" h="473">
                    <a:moveTo>
                      <a:pt x="430" y="364"/>
                    </a:moveTo>
                    <a:lnTo>
                      <a:pt x="397" y="397"/>
                    </a:lnTo>
                    <a:lnTo>
                      <a:pt x="470" y="473"/>
                    </a:lnTo>
                    <a:lnTo>
                      <a:pt x="503" y="437"/>
                    </a:lnTo>
                    <a:lnTo>
                      <a:pt x="430" y="364"/>
                    </a:lnTo>
                    <a:moveTo>
                      <a:pt x="324" y="258"/>
                    </a:moveTo>
                    <a:lnTo>
                      <a:pt x="291" y="291"/>
                    </a:lnTo>
                    <a:lnTo>
                      <a:pt x="364" y="364"/>
                    </a:lnTo>
                    <a:lnTo>
                      <a:pt x="397" y="331"/>
                    </a:lnTo>
                    <a:lnTo>
                      <a:pt x="324" y="258"/>
                    </a:lnTo>
                    <a:moveTo>
                      <a:pt x="66" y="0"/>
                    </a:moveTo>
                    <a:lnTo>
                      <a:pt x="0" y="0"/>
                    </a:lnTo>
                    <a:lnTo>
                      <a:pt x="274" y="274"/>
                    </a:lnTo>
                    <a:lnTo>
                      <a:pt x="307" y="241"/>
                    </a:lnTo>
                    <a:lnTo>
                      <a:pt x="6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8" name="Freeform 857" title=""/>
              <p:cNvSpPr/>
              <p:nvPr/>
            </p:nvSpPr>
            <p:spPr>
              <a:xfrm>
                <a:off x="5282" y="454"/>
                <a:ext cx="234" cy="267"/>
              </a:xfrm>
              <a:custGeom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234" y="267"/>
                  </a:cxn>
                  <a:cxn ang="0">
                    <a:pos x="234" y="201"/>
                  </a:cxn>
                  <a:cxn ang="0">
                    <a:pos x="35" y="0"/>
                  </a:cxn>
                </a:cxnLst>
                <a:rect l="l" t="t" r="r" b="b"/>
                <a:pathLst>
                  <a:path w="234" h="267">
                    <a:moveTo>
                      <a:pt x="35" y="0"/>
                    </a:moveTo>
                    <a:lnTo>
                      <a:pt x="0" y="35"/>
                    </a:lnTo>
                    <a:lnTo>
                      <a:pt x="234" y="267"/>
                    </a:lnTo>
                    <a:lnTo>
                      <a:pt x="234" y="20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79" name="Freeform 858" title=""/>
              <p:cNvSpPr/>
              <p:nvPr/>
            </p:nvSpPr>
            <p:spPr>
              <a:xfrm>
                <a:off x="5282" y="454"/>
                <a:ext cx="234" cy="267"/>
              </a:xfrm>
              <a:custGeom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234" y="267"/>
                  </a:cxn>
                  <a:cxn ang="0">
                    <a:pos x="234" y="201"/>
                  </a:cxn>
                  <a:cxn ang="0">
                    <a:pos x="35" y="0"/>
                  </a:cxn>
                </a:cxnLst>
                <a:rect l="l" t="t" r="r" b="b"/>
                <a:pathLst>
                  <a:path w="234" h="267">
                    <a:moveTo>
                      <a:pt x="35" y="0"/>
                    </a:moveTo>
                    <a:lnTo>
                      <a:pt x="0" y="35"/>
                    </a:lnTo>
                    <a:lnTo>
                      <a:pt x="234" y="267"/>
                    </a:lnTo>
                    <a:lnTo>
                      <a:pt x="234" y="201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0" name="Freeform 859" title=""/>
              <p:cNvSpPr/>
              <p:nvPr/>
            </p:nvSpPr>
            <p:spPr>
              <a:xfrm>
                <a:off x="5159" y="331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1" name="Freeform 860" title=""/>
              <p:cNvSpPr/>
              <p:nvPr/>
            </p:nvSpPr>
            <p:spPr>
              <a:xfrm>
                <a:off x="5159" y="331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2" name="Freeform 861" title=""/>
              <p:cNvSpPr/>
              <p:nvPr/>
            </p:nvSpPr>
            <p:spPr>
              <a:xfrm>
                <a:off x="5265" y="437"/>
                <a:ext cx="52" cy="52"/>
              </a:xfrm>
              <a:custGeom>
                <a:cxnLst>
                  <a:cxn ang="0">
                    <a:pos x="33" y="0"/>
                  </a:cxn>
                  <a:cxn ang="0">
                    <a:pos x="0" y="36"/>
                  </a:cxn>
                  <a:cxn ang="0">
                    <a:pos x="17" y="52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2">
                    <a:moveTo>
                      <a:pt x="33" y="0"/>
                    </a:moveTo>
                    <a:lnTo>
                      <a:pt x="0" y="36"/>
                    </a:lnTo>
                    <a:lnTo>
                      <a:pt x="17" y="52"/>
                    </a:lnTo>
                    <a:lnTo>
                      <a:pt x="52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3" name="Freeform 862" title=""/>
              <p:cNvSpPr/>
              <p:nvPr/>
            </p:nvSpPr>
            <p:spPr>
              <a:xfrm>
                <a:off x="5265" y="437"/>
                <a:ext cx="52" cy="52"/>
              </a:xfrm>
              <a:custGeom>
                <a:cxnLst>
                  <a:cxn ang="0">
                    <a:pos x="33" y="0"/>
                  </a:cxn>
                  <a:cxn ang="0">
                    <a:pos x="0" y="36"/>
                  </a:cxn>
                  <a:cxn ang="0">
                    <a:pos x="17" y="52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2">
                    <a:moveTo>
                      <a:pt x="33" y="0"/>
                    </a:moveTo>
                    <a:lnTo>
                      <a:pt x="0" y="36"/>
                    </a:lnTo>
                    <a:lnTo>
                      <a:pt x="17" y="52"/>
                    </a:lnTo>
                    <a:lnTo>
                      <a:pt x="52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4" name="Freeform 863" title=""/>
              <p:cNvSpPr/>
              <p:nvPr/>
            </p:nvSpPr>
            <p:spPr>
              <a:xfrm>
                <a:off x="5069" y="241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5" name="Freeform 864" title=""/>
              <p:cNvSpPr/>
              <p:nvPr/>
            </p:nvSpPr>
            <p:spPr>
              <a:xfrm>
                <a:off x="5069" y="241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6" name="Freeform 865" title=""/>
              <p:cNvSpPr>
                <a:spLocks noEditPoints="1"/>
              </p:cNvSpPr>
              <p:nvPr/>
            </p:nvSpPr>
            <p:spPr>
              <a:xfrm>
                <a:off x="3578" y="0"/>
                <a:ext cx="1720" cy="1690"/>
              </a:xfrm>
              <a:custGeom>
                <a:cxnLst>
                  <a:cxn ang="0">
                    <a:pos x="1647" y="1581"/>
                  </a:cxn>
                  <a:cxn ang="0">
                    <a:pos x="1614" y="1617"/>
                  </a:cxn>
                  <a:cxn ang="0">
                    <a:pos x="1687" y="1690"/>
                  </a:cxn>
                  <a:cxn ang="0">
                    <a:pos x="1720" y="1657"/>
                  </a:cxn>
                  <a:cxn ang="0">
                    <a:pos x="1647" y="1581"/>
                  </a:cxn>
                  <a:cxn ang="0">
                    <a:pos x="1538" y="1475"/>
                  </a:cxn>
                  <a:cxn ang="0">
                    <a:pos x="1505" y="1508"/>
                  </a:cxn>
                  <a:cxn ang="0">
                    <a:pos x="1581" y="1581"/>
                  </a:cxn>
                  <a:cxn ang="0">
                    <a:pos x="1614" y="1548"/>
                  </a:cxn>
                  <a:cxn ang="0">
                    <a:pos x="1538" y="1475"/>
                  </a:cxn>
                  <a:cxn ang="0">
                    <a:pos x="1129" y="1064"/>
                  </a:cxn>
                  <a:cxn ang="0">
                    <a:pos x="1096" y="1097"/>
                  </a:cxn>
                  <a:cxn ang="0">
                    <a:pos x="1489" y="1492"/>
                  </a:cxn>
                  <a:cxn ang="0">
                    <a:pos x="1522" y="1458"/>
                  </a:cxn>
                  <a:cxn ang="0">
                    <a:pos x="1129" y="1064"/>
                  </a:cxn>
                  <a:cxn ang="0">
                    <a:pos x="1037" y="974"/>
                  </a:cxn>
                  <a:cxn ang="0">
                    <a:pos x="1004" y="1007"/>
                  </a:cxn>
                  <a:cxn ang="0">
                    <a:pos x="1077" y="1080"/>
                  </a:cxn>
                  <a:cxn ang="0">
                    <a:pos x="1113" y="1047"/>
                  </a:cxn>
                  <a:cxn ang="0">
                    <a:pos x="1037" y="974"/>
                  </a:cxn>
                  <a:cxn ang="0">
                    <a:pos x="931" y="865"/>
                  </a:cxn>
                  <a:cxn ang="0">
                    <a:pos x="898" y="898"/>
                  </a:cxn>
                  <a:cxn ang="0">
                    <a:pos x="971" y="974"/>
                  </a:cxn>
                  <a:cxn ang="0">
                    <a:pos x="1004" y="941"/>
                  </a:cxn>
                  <a:cxn ang="0">
                    <a:pos x="931" y="865"/>
                  </a:cxn>
                  <a:cxn ang="0">
                    <a:pos x="520" y="454"/>
                  </a:cxn>
                  <a:cxn ang="0">
                    <a:pos x="487" y="487"/>
                  </a:cxn>
                  <a:cxn ang="0">
                    <a:pos x="881" y="882"/>
                  </a:cxn>
                  <a:cxn ang="0">
                    <a:pos x="914" y="849"/>
                  </a:cxn>
                  <a:cxn ang="0">
                    <a:pos x="520" y="454"/>
                  </a:cxn>
                  <a:cxn ang="0">
                    <a:pos x="430" y="364"/>
                  </a:cxn>
                  <a:cxn ang="0">
                    <a:pos x="397" y="397"/>
                  </a:cxn>
                  <a:cxn ang="0">
                    <a:pos x="470" y="471"/>
                  </a:cxn>
                  <a:cxn ang="0">
                    <a:pos x="503" y="437"/>
                  </a:cxn>
                  <a:cxn ang="0">
                    <a:pos x="430" y="364"/>
                  </a:cxn>
                  <a:cxn ang="0">
                    <a:pos x="321" y="255"/>
                  </a:cxn>
                  <a:cxn ang="0">
                    <a:pos x="288" y="289"/>
                  </a:cxn>
                  <a:cxn ang="0">
                    <a:pos x="364" y="364"/>
                  </a:cxn>
                  <a:cxn ang="0">
                    <a:pos x="397" y="331"/>
                  </a:cxn>
                  <a:cxn ang="0">
                    <a:pos x="321" y="255"/>
                  </a:cxn>
                  <a:cxn ang="0">
                    <a:pos x="66" y="0"/>
                  </a:cxn>
                  <a:cxn ang="0">
                    <a:pos x="0" y="0"/>
                  </a:cxn>
                  <a:cxn ang="0">
                    <a:pos x="272" y="272"/>
                  </a:cxn>
                  <a:cxn ang="0">
                    <a:pos x="305" y="239"/>
                  </a:cxn>
                  <a:cxn ang="0">
                    <a:pos x="66" y="0"/>
                  </a:cxn>
                </a:cxnLst>
                <a:rect l="l" t="t" r="r" b="b"/>
                <a:pathLst>
                  <a:path w="1720" h="1690">
                    <a:moveTo>
                      <a:pt x="1647" y="1581"/>
                    </a:moveTo>
                    <a:lnTo>
                      <a:pt x="1614" y="1617"/>
                    </a:lnTo>
                    <a:lnTo>
                      <a:pt x="1687" y="1690"/>
                    </a:lnTo>
                    <a:lnTo>
                      <a:pt x="1720" y="1657"/>
                    </a:lnTo>
                    <a:lnTo>
                      <a:pt x="1647" y="1581"/>
                    </a:lnTo>
                    <a:close/>
                    <a:moveTo>
                      <a:pt x="1538" y="1475"/>
                    </a:moveTo>
                    <a:lnTo>
                      <a:pt x="1505" y="1508"/>
                    </a:lnTo>
                    <a:lnTo>
                      <a:pt x="1581" y="1581"/>
                    </a:lnTo>
                    <a:lnTo>
                      <a:pt x="1614" y="1548"/>
                    </a:lnTo>
                    <a:lnTo>
                      <a:pt x="1538" y="1475"/>
                    </a:lnTo>
                    <a:close/>
                    <a:moveTo>
                      <a:pt x="1129" y="1064"/>
                    </a:moveTo>
                    <a:lnTo>
                      <a:pt x="1096" y="1097"/>
                    </a:lnTo>
                    <a:lnTo>
                      <a:pt x="1489" y="1492"/>
                    </a:lnTo>
                    <a:lnTo>
                      <a:pt x="1522" y="1458"/>
                    </a:lnTo>
                    <a:lnTo>
                      <a:pt x="1129" y="1064"/>
                    </a:lnTo>
                    <a:close/>
                    <a:moveTo>
                      <a:pt x="1037" y="974"/>
                    </a:moveTo>
                    <a:lnTo>
                      <a:pt x="1004" y="1007"/>
                    </a:lnTo>
                    <a:lnTo>
                      <a:pt x="1077" y="1080"/>
                    </a:lnTo>
                    <a:lnTo>
                      <a:pt x="1113" y="1047"/>
                    </a:lnTo>
                    <a:lnTo>
                      <a:pt x="1037" y="974"/>
                    </a:lnTo>
                    <a:close/>
                    <a:moveTo>
                      <a:pt x="931" y="865"/>
                    </a:moveTo>
                    <a:lnTo>
                      <a:pt x="898" y="898"/>
                    </a:lnTo>
                    <a:lnTo>
                      <a:pt x="971" y="974"/>
                    </a:lnTo>
                    <a:lnTo>
                      <a:pt x="1004" y="941"/>
                    </a:lnTo>
                    <a:lnTo>
                      <a:pt x="931" y="865"/>
                    </a:lnTo>
                    <a:close/>
                    <a:moveTo>
                      <a:pt x="520" y="454"/>
                    </a:moveTo>
                    <a:lnTo>
                      <a:pt x="487" y="487"/>
                    </a:lnTo>
                    <a:lnTo>
                      <a:pt x="881" y="882"/>
                    </a:lnTo>
                    <a:lnTo>
                      <a:pt x="914" y="849"/>
                    </a:lnTo>
                    <a:lnTo>
                      <a:pt x="520" y="454"/>
                    </a:lnTo>
                    <a:close/>
                    <a:moveTo>
                      <a:pt x="430" y="364"/>
                    </a:moveTo>
                    <a:lnTo>
                      <a:pt x="397" y="397"/>
                    </a:lnTo>
                    <a:lnTo>
                      <a:pt x="470" y="471"/>
                    </a:lnTo>
                    <a:lnTo>
                      <a:pt x="503" y="437"/>
                    </a:lnTo>
                    <a:lnTo>
                      <a:pt x="430" y="364"/>
                    </a:lnTo>
                    <a:close/>
                    <a:moveTo>
                      <a:pt x="321" y="255"/>
                    </a:moveTo>
                    <a:lnTo>
                      <a:pt x="288" y="289"/>
                    </a:lnTo>
                    <a:lnTo>
                      <a:pt x="364" y="364"/>
                    </a:lnTo>
                    <a:lnTo>
                      <a:pt x="397" y="331"/>
                    </a:lnTo>
                    <a:lnTo>
                      <a:pt x="321" y="255"/>
                    </a:lnTo>
                    <a:close/>
                    <a:moveTo>
                      <a:pt x="66" y="0"/>
                    </a:moveTo>
                    <a:lnTo>
                      <a:pt x="0" y="0"/>
                    </a:lnTo>
                    <a:lnTo>
                      <a:pt x="272" y="272"/>
                    </a:lnTo>
                    <a:lnTo>
                      <a:pt x="305" y="239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7" name="Freeform 866" title=""/>
              <p:cNvSpPr>
                <a:spLocks noEditPoints="1"/>
              </p:cNvSpPr>
              <p:nvPr/>
            </p:nvSpPr>
            <p:spPr>
              <a:xfrm>
                <a:off x="3578" y="0"/>
                <a:ext cx="1720" cy="1690"/>
              </a:xfrm>
              <a:custGeom>
                <a:cxnLst>
                  <a:cxn ang="0">
                    <a:pos x="1647" y="1581"/>
                  </a:cxn>
                  <a:cxn ang="0">
                    <a:pos x="1614" y="1617"/>
                  </a:cxn>
                  <a:cxn ang="0">
                    <a:pos x="1687" y="1690"/>
                  </a:cxn>
                  <a:cxn ang="0">
                    <a:pos x="1720" y="1657"/>
                  </a:cxn>
                  <a:cxn ang="0">
                    <a:pos x="1647" y="1581"/>
                  </a:cxn>
                  <a:cxn ang="0">
                    <a:pos x="1538" y="1475"/>
                  </a:cxn>
                  <a:cxn ang="0">
                    <a:pos x="1505" y="1508"/>
                  </a:cxn>
                  <a:cxn ang="0">
                    <a:pos x="1581" y="1581"/>
                  </a:cxn>
                  <a:cxn ang="0">
                    <a:pos x="1614" y="1548"/>
                  </a:cxn>
                  <a:cxn ang="0">
                    <a:pos x="1538" y="1475"/>
                  </a:cxn>
                  <a:cxn ang="0">
                    <a:pos x="1129" y="1064"/>
                  </a:cxn>
                  <a:cxn ang="0">
                    <a:pos x="1096" y="1097"/>
                  </a:cxn>
                  <a:cxn ang="0">
                    <a:pos x="1489" y="1492"/>
                  </a:cxn>
                  <a:cxn ang="0">
                    <a:pos x="1522" y="1458"/>
                  </a:cxn>
                  <a:cxn ang="0">
                    <a:pos x="1129" y="1064"/>
                  </a:cxn>
                  <a:cxn ang="0">
                    <a:pos x="1037" y="974"/>
                  </a:cxn>
                  <a:cxn ang="0">
                    <a:pos x="1004" y="1007"/>
                  </a:cxn>
                  <a:cxn ang="0">
                    <a:pos x="1077" y="1080"/>
                  </a:cxn>
                  <a:cxn ang="0">
                    <a:pos x="1113" y="1047"/>
                  </a:cxn>
                  <a:cxn ang="0">
                    <a:pos x="1037" y="974"/>
                  </a:cxn>
                  <a:cxn ang="0">
                    <a:pos x="931" y="865"/>
                  </a:cxn>
                  <a:cxn ang="0">
                    <a:pos x="898" y="898"/>
                  </a:cxn>
                  <a:cxn ang="0">
                    <a:pos x="971" y="974"/>
                  </a:cxn>
                  <a:cxn ang="0">
                    <a:pos x="1004" y="941"/>
                  </a:cxn>
                  <a:cxn ang="0">
                    <a:pos x="931" y="865"/>
                  </a:cxn>
                  <a:cxn ang="0">
                    <a:pos x="520" y="454"/>
                  </a:cxn>
                  <a:cxn ang="0">
                    <a:pos x="487" y="487"/>
                  </a:cxn>
                  <a:cxn ang="0">
                    <a:pos x="881" y="882"/>
                  </a:cxn>
                  <a:cxn ang="0">
                    <a:pos x="914" y="849"/>
                  </a:cxn>
                  <a:cxn ang="0">
                    <a:pos x="520" y="454"/>
                  </a:cxn>
                  <a:cxn ang="0">
                    <a:pos x="430" y="364"/>
                  </a:cxn>
                  <a:cxn ang="0">
                    <a:pos x="397" y="397"/>
                  </a:cxn>
                  <a:cxn ang="0">
                    <a:pos x="470" y="471"/>
                  </a:cxn>
                  <a:cxn ang="0">
                    <a:pos x="503" y="437"/>
                  </a:cxn>
                  <a:cxn ang="0">
                    <a:pos x="430" y="364"/>
                  </a:cxn>
                  <a:cxn ang="0">
                    <a:pos x="321" y="255"/>
                  </a:cxn>
                  <a:cxn ang="0">
                    <a:pos x="288" y="289"/>
                  </a:cxn>
                  <a:cxn ang="0">
                    <a:pos x="364" y="364"/>
                  </a:cxn>
                  <a:cxn ang="0">
                    <a:pos x="397" y="331"/>
                  </a:cxn>
                  <a:cxn ang="0">
                    <a:pos x="321" y="255"/>
                  </a:cxn>
                  <a:cxn ang="0">
                    <a:pos x="66" y="0"/>
                  </a:cxn>
                  <a:cxn ang="0">
                    <a:pos x="0" y="0"/>
                  </a:cxn>
                  <a:cxn ang="0">
                    <a:pos x="272" y="272"/>
                  </a:cxn>
                  <a:cxn ang="0">
                    <a:pos x="305" y="239"/>
                  </a:cxn>
                  <a:cxn ang="0">
                    <a:pos x="66" y="0"/>
                  </a:cxn>
                </a:cxnLst>
                <a:rect l="l" t="t" r="r" b="b"/>
                <a:pathLst>
                  <a:path w="1720" h="1690">
                    <a:moveTo>
                      <a:pt x="1647" y="1581"/>
                    </a:moveTo>
                    <a:lnTo>
                      <a:pt x="1614" y="1617"/>
                    </a:lnTo>
                    <a:lnTo>
                      <a:pt x="1687" y="1690"/>
                    </a:lnTo>
                    <a:lnTo>
                      <a:pt x="1720" y="1657"/>
                    </a:lnTo>
                    <a:lnTo>
                      <a:pt x="1647" y="1581"/>
                    </a:lnTo>
                    <a:moveTo>
                      <a:pt x="1538" y="1475"/>
                    </a:moveTo>
                    <a:lnTo>
                      <a:pt x="1505" y="1508"/>
                    </a:lnTo>
                    <a:lnTo>
                      <a:pt x="1581" y="1581"/>
                    </a:lnTo>
                    <a:lnTo>
                      <a:pt x="1614" y="1548"/>
                    </a:lnTo>
                    <a:lnTo>
                      <a:pt x="1538" y="1475"/>
                    </a:lnTo>
                    <a:moveTo>
                      <a:pt x="1129" y="1064"/>
                    </a:moveTo>
                    <a:lnTo>
                      <a:pt x="1096" y="1097"/>
                    </a:lnTo>
                    <a:lnTo>
                      <a:pt x="1489" y="1492"/>
                    </a:lnTo>
                    <a:lnTo>
                      <a:pt x="1522" y="1458"/>
                    </a:lnTo>
                    <a:lnTo>
                      <a:pt x="1129" y="1064"/>
                    </a:lnTo>
                    <a:moveTo>
                      <a:pt x="1037" y="974"/>
                    </a:moveTo>
                    <a:lnTo>
                      <a:pt x="1004" y="1007"/>
                    </a:lnTo>
                    <a:lnTo>
                      <a:pt x="1077" y="1080"/>
                    </a:lnTo>
                    <a:lnTo>
                      <a:pt x="1113" y="1047"/>
                    </a:lnTo>
                    <a:lnTo>
                      <a:pt x="1037" y="974"/>
                    </a:lnTo>
                    <a:moveTo>
                      <a:pt x="931" y="865"/>
                    </a:moveTo>
                    <a:lnTo>
                      <a:pt x="898" y="898"/>
                    </a:lnTo>
                    <a:lnTo>
                      <a:pt x="971" y="974"/>
                    </a:lnTo>
                    <a:lnTo>
                      <a:pt x="1004" y="941"/>
                    </a:lnTo>
                    <a:lnTo>
                      <a:pt x="931" y="865"/>
                    </a:lnTo>
                    <a:moveTo>
                      <a:pt x="520" y="454"/>
                    </a:moveTo>
                    <a:lnTo>
                      <a:pt x="487" y="487"/>
                    </a:lnTo>
                    <a:lnTo>
                      <a:pt x="881" y="882"/>
                    </a:lnTo>
                    <a:lnTo>
                      <a:pt x="914" y="849"/>
                    </a:lnTo>
                    <a:lnTo>
                      <a:pt x="520" y="454"/>
                    </a:lnTo>
                    <a:moveTo>
                      <a:pt x="430" y="364"/>
                    </a:moveTo>
                    <a:lnTo>
                      <a:pt x="397" y="397"/>
                    </a:lnTo>
                    <a:lnTo>
                      <a:pt x="470" y="471"/>
                    </a:lnTo>
                    <a:lnTo>
                      <a:pt x="503" y="437"/>
                    </a:lnTo>
                    <a:lnTo>
                      <a:pt x="430" y="364"/>
                    </a:lnTo>
                    <a:moveTo>
                      <a:pt x="321" y="255"/>
                    </a:moveTo>
                    <a:lnTo>
                      <a:pt x="288" y="289"/>
                    </a:lnTo>
                    <a:lnTo>
                      <a:pt x="364" y="364"/>
                    </a:lnTo>
                    <a:lnTo>
                      <a:pt x="397" y="331"/>
                    </a:lnTo>
                    <a:lnTo>
                      <a:pt x="321" y="255"/>
                    </a:lnTo>
                    <a:moveTo>
                      <a:pt x="66" y="0"/>
                    </a:moveTo>
                    <a:lnTo>
                      <a:pt x="0" y="0"/>
                    </a:lnTo>
                    <a:lnTo>
                      <a:pt x="272" y="272"/>
                    </a:lnTo>
                    <a:lnTo>
                      <a:pt x="305" y="239"/>
                    </a:lnTo>
                    <a:lnTo>
                      <a:pt x="6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8" name="Freeform 867" title=""/>
              <p:cNvSpPr/>
              <p:nvPr/>
            </p:nvSpPr>
            <p:spPr>
              <a:xfrm>
                <a:off x="5282" y="1674"/>
                <a:ext cx="234" cy="267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4" y="267"/>
                  </a:cxn>
                  <a:cxn ang="0">
                    <a:pos x="234" y="200"/>
                  </a:cxn>
                  <a:cxn ang="0">
                    <a:pos x="33" y="0"/>
                  </a:cxn>
                </a:cxnLst>
                <a:rect l="l" t="t" r="r" b="b"/>
                <a:pathLst>
                  <a:path w="234" h="267">
                    <a:moveTo>
                      <a:pt x="33" y="0"/>
                    </a:moveTo>
                    <a:lnTo>
                      <a:pt x="0" y="33"/>
                    </a:lnTo>
                    <a:lnTo>
                      <a:pt x="234" y="267"/>
                    </a:lnTo>
                    <a:lnTo>
                      <a:pt x="234" y="20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89" name="Freeform 868" title=""/>
              <p:cNvSpPr/>
              <p:nvPr/>
            </p:nvSpPr>
            <p:spPr>
              <a:xfrm>
                <a:off x="5282" y="1674"/>
                <a:ext cx="234" cy="267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4" y="267"/>
                  </a:cxn>
                  <a:cxn ang="0">
                    <a:pos x="234" y="200"/>
                  </a:cxn>
                  <a:cxn ang="0">
                    <a:pos x="33" y="0"/>
                  </a:cxn>
                </a:cxnLst>
                <a:rect l="l" t="t" r="r" b="b"/>
                <a:pathLst>
                  <a:path w="234" h="267">
                    <a:moveTo>
                      <a:pt x="33" y="0"/>
                    </a:moveTo>
                    <a:lnTo>
                      <a:pt x="0" y="33"/>
                    </a:lnTo>
                    <a:lnTo>
                      <a:pt x="234" y="267"/>
                    </a:lnTo>
                    <a:lnTo>
                      <a:pt x="234" y="200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0" name="Freeform 869" title=""/>
              <p:cNvSpPr/>
              <p:nvPr/>
            </p:nvSpPr>
            <p:spPr>
              <a:xfrm>
                <a:off x="3942" y="331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1" name="Freeform 870" title=""/>
              <p:cNvSpPr/>
              <p:nvPr/>
            </p:nvSpPr>
            <p:spPr>
              <a:xfrm>
                <a:off x="3942" y="331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2" name="Freeform 871" title=""/>
              <p:cNvSpPr/>
              <p:nvPr/>
            </p:nvSpPr>
            <p:spPr>
              <a:xfrm>
                <a:off x="4549" y="941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3" name="Freeform 872" title=""/>
              <p:cNvSpPr/>
              <p:nvPr/>
            </p:nvSpPr>
            <p:spPr>
              <a:xfrm>
                <a:off x="4549" y="941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4" name="Freeform 873" title=""/>
              <p:cNvSpPr/>
              <p:nvPr/>
            </p:nvSpPr>
            <p:spPr>
              <a:xfrm>
                <a:off x="5159" y="1548"/>
                <a:ext cx="66" cy="6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9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9">
                    <a:moveTo>
                      <a:pt x="33" y="0"/>
                    </a:moveTo>
                    <a:lnTo>
                      <a:pt x="0" y="33"/>
                    </a:lnTo>
                    <a:lnTo>
                      <a:pt x="33" y="69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5" name="Freeform 874" title=""/>
              <p:cNvSpPr/>
              <p:nvPr/>
            </p:nvSpPr>
            <p:spPr>
              <a:xfrm>
                <a:off x="5159" y="1548"/>
                <a:ext cx="66" cy="6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9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9">
                    <a:moveTo>
                      <a:pt x="33" y="0"/>
                    </a:moveTo>
                    <a:lnTo>
                      <a:pt x="0" y="33"/>
                    </a:lnTo>
                    <a:lnTo>
                      <a:pt x="33" y="69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6" name="Freeform 875" title=""/>
              <p:cNvSpPr/>
              <p:nvPr/>
            </p:nvSpPr>
            <p:spPr>
              <a:xfrm>
                <a:off x="4048" y="43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7" name="Freeform 876" title=""/>
              <p:cNvSpPr/>
              <p:nvPr/>
            </p:nvSpPr>
            <p:spPr>
              <a:xfrm>
                <a:off x="4048" y="43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8" name="Freeform 877" title=""/>
              <p:cNvSpPr/>
              <p:nvPr/>
            </p:nvSpPr>
            <p:spPr>
              <a:xfrm>
                <a:off x="4655" y="1047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9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3"/>
                    </a:lnTo>
                    <a:lnTo>
                      <a:pt x="19" y="50"/>
                    </a:lnTo>
                    <a:lnTo>
                      <a:pt x="52" y="1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899" name="Freeform 878" title=""/>
              <p:cNvSpPr/>
              <p:nvPr/>
            </p:nvSpPr>
            <p:spPr>
              <a:xfrm>
                <a:off x="4655" y="1047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9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3"/>
                    </a:lnTo>
                    <a:lnTo>
                      <a:pt x="19" y="50"/>
                    </a:lnTo>
                    <a:lnTo>
                      <a:pt x="52" y="17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0" name="Freeform 879" title=""/>
              <p:cNvSpPr/>
              <p:nvPr/>
            </p:nvSpPr>
            <p:spPr>
              <a:xfrm>
                <a:off x="5265" y="165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1" name="Freeform 880" title=""/>
              <p:cNvSpPr/>
              <p:nvPr/>
            </p:nvSpPr>
            <p:spPr>
              <a:xfrm>
                <a:off x="5265" y="165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2" name="Freeform 881" title=""/>
              <p:cNvSpPr/>
              <p:nvPr/>
            </p:nvSpPr>
            <p:spPr>
              <a:xfrm>
                <a:off x="3850" y="239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3" name="Freeform 882" title=""/>
              <p:cNvSpPr/>
              <p:nvPr/>
            </p:nvSpPr>
            <p:spPr>
              <a:xfrm>
                <a:off x="3850" y="239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4" name="Freeform 883" title=""/>
              <p:cNvSpPr/>
              <p:nvPr/>
            </p:nvSpPr>
            <p:spPr>
              <a:xfrm>
                <a:off x="4459" y="849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5" name="Freeform 884" title=""/>
              <p:cNvSpPr/>
              <p:nvPr/>
            </p:nvSpPr>
            <p:spPr>
              <a:xfrm>
                <a:off x="4459" y="849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6" name="Freeform 885" title=""/>
              <p:cNvSpPr/>
              <p:nvPr/>
            </p:nvSpPr>
            <p:spPr>
              <a:xfrm>
                <a:off x="5067" y="1458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7" name="Freeform 886" title=""/>
              <p:cNvSpPr/>
              <p:nvPr/>
            </p:nvSpPr>
            <p:spPr>
              <a:xfrm>
                <a:off x="5067" y="1458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8" name="Freeform 887" title=""/>
              <p:cNvSpPr>
                <a:spLocks noEditPoints="1"/>
              </p:cNvSpPr>
              <p:nvPr/>
            </p:nvSpPr>
            <p:spPr>
              <a:xfrm>
                <a:off x="2361" y="0"/>
                <a:ext cx="2937" cy="2907"/>
              </a:xfrm>
              <a:custGeom>
                <a:cxnLst>
                  <a:cxn ang="0">
                    <a:pos x="2831" y="2834"/>
                  </a:cxn>
                  <a:cxn ang="0">
                    <a:pos x="2937" y="2874"/>
                  </a:cxn>
                  <a:cxn ang="0">
                    <a:pos x="2755" y="2692"/>
                  </a:cxn>
                  <a:cxn ang="0">
                    <a:pos x="2795" y="2801"/>
                  </a:cxn>
                  <a:cxn ang="0">
                    <a:pos x="2755" y="2692"/>
                  </a:cxn>
                  <a:cxn ang="0">
                    <a:pos x="2311" y="2314"/>
                  </a:cxn>
                  <a:cxn ang="0">
                    <a:pos x="2739" y="2676"/>
                  </a:cxn>
                  <a:cxn ang="0">
                    <a:pos x="2254" y="2191"/>
                  </a:cxn>
                  <a:cxn ang="0">
                    <a:pos x="2294" y="2298"/>
                  </a:cxn>
                  <a:cxn ang="0">
                    <a:pos x="2254" y="2191"/>
                  </a:cxn>
                  <a:cxn ang="0">
                    <a:pos x="2115" y="2118"/>
                  </a:cxn>
                  <a:cxn ang="0">
                    <a:pos x="2221" y="2158"/>
                  </a:cxn>
                  <a:cxn ang="0">
                    <a:pos x="1737" y="1671"/>
                  </a:cxn>
                  <a:cxn ang="0">
                    <a:pos x="2096" y="2099"/>
                  </a:cxn>
                  <a:cxn ang="0">
                    <a:pos x="1737" y="1671"/>
                  </a:cxn>
                  <a:cxn ang="0">
                    <a:pos x="1614" y="1614"/>
                  </a:cxn>
                  <a:cxn ang="0">
                    <a:pos x="1720" y="1655"/>
                  </a:cxn>
                  <a:cxn ang="0">
                    <a:pos x="1538" y="1475"/>
                  </a:cxn>
                  <a:cxn ang="0">
                    <a:pos x="1578" y="1581"/>
                  </a:cxn>
                  <a:cxn ang="0">
                    <a:pos x="1538" y="1475"/>
                  </a:cxn>
                  <a:cxn ang="0">
                    <a:pos x="1094" y="1097"/>
                  </a:cxn>
                  <a:cxn ang="0">
                    <a:pos x="1522" y="1458"/>
                  </a:cxn>
                  <a:cxn ang="0">
                    <a:pos x="1037" y="972"/>
                  </a:cxn>
                  <a:cxn ang="0">
                    <a:pos x="1077" y="1080"/>
                  </a:cxn>
                  <a:cxn ang="0">
                    <a:pos x="1037" y="972"/>
                  </a:cxn>
                  <a:cxn ang="0">
                    <a:pos x="898" y="898"/>
                  </a:cxn>
                  <a:cxn ang="0">
                    <a:pos x="1004" y="938"/>
                  </a:cxn>
                  <a:cxn ang="0">
                    <a:pos x="520" y="454"/>
                  </a:cxn>
                  <a:cxn ang="0">
                    <a:pos x="879" y="882"/>
                  </a:cxn>
                  <a:cxn ang="0">
                    <a:pos x="520" y="454"/>
                  </a:cxn>
                  <a:cxn ang="0">
                    <a:pos x="397" y="397"/>
                  </a:cxn>
                  <a:cxn ang="0">
                    <a:pos x="503" y="437"/>
                  </a:cxn>
                  <a:cxn ang="0">
                    <a:pos x="321" y="255"/>
                  </a:cxn>
                  <a:cxn ang="0">
                    <a:pos x="361" y="364"/>
                  </a:cxn>
                  <a:cxn ang="0">
                    <a:pos x="321" y="255"/>
                  </a:cxn>
                  <a:cxn ang="0">
                    <a:pos x="0" y="0"/>
                  </a:cxn>
                  <a:cxn ang="0">
                    <a:pos x="305" y="239"/>
                  </a:cxn>
                </a:cxnLst>
                <a:rect l="l" t="t" r="r" b="b"/>
                <a:pathLst>
                  <a:path w="2937" h="2907">
                    <a:moveTo>
                      <a:pt x="2864" y="2801"/>
                    </a:moveTo>
                    <a:lnTo>
                      <a:pt x="2831" y="2834"/>
                    </a:lnTo>
                    <a:lnTo>
                      <a:pt x="2904" y="2907"/>
                    </a:lnTo>
                    <a:lnTo>
                      <a:pt x="2937" y="2874"/>
                    </a:lnTo>
                    <a:lnTo>
                      <a:pt x="2864" y="2801"/>
                    </a:lnTo>
                    <a:close/>
                    <a:moveTo>
                      <a:pt x="2755" y="2692"/>
                    </a:moveTo>
                    <a:lnTo>
                      <a:pt x="2722" y="2725"/>
                    </a:lnTo>
                    <a:lnTo>
                      <a:pt x="2795" y="2801"/>
                    </a:lnTo>
                    <a:lnTo>
                      <a:pt x="2831" y="2768"/>
                    </a:lnTo>
                    <a:lnTo>
                      <a:pt x="2755" y="2692"/>
                    </a:lnTo>
                    <a:close/>
                    <a:moveTo>
                      <a:pt x="2344" y="2281"/>
                    </a:moveTo>
                    <a:lnTo>
                      <a:pt x="2311" y="2314"/>
                    </a:lnTo>
                    <a:lnTo>
                      <a:pt x="2706" y="2709"/>
                    </a:lnTo>
                    <a:lnTo>
                      <a:pt x="2739" y="2676"/>
                    </a:lnTo>
                    <a:lnTo>
                      <a:pt x="2344" y="2281"/>
                    </a:lnTo>
                    <a:close/>
                    <a:moveTo>
                      <a:pt x="2254" y="2191"/>
                    </a:moveTo>
                    <a:lnTo>
                      <a:pt x="2221" y="2224"/>
                    </a:lnTo>
                    <a:lnTo>
                      <a:pt x="2294" y="2298"/>
                    </a:lnTo>
                    <a:lnTo>
                      <a:pt x="2328" y="2264"/>
                    </a:lnTo>
                    <a:lnTo>
                      <a:pt x="2254" y="2191"/>
                    </a:lnTo>
                    <a:close/>
                    <a:moveTo>
                      <a:pt x="2148" y="2082"/>
                    </a:moveTo>
                    <a:lnTo>
                      <a:pt x="2115" y="2118"/>
                    </a:lnTo>
                    <a:lnTo>
                      <a:pt x="2188" y="2191"/>
                    </a:lnTo>
                    <a:lnTo>
                      <a:pt x="2221" y="2158"/>
                    </a:lnTo>
                    <a:lnTo>
                      <a:pt x="2148" y="2082"/>
                    </a:lnTo>
                    <a:close/>
                    <a:moveTo>
                      <a:pt x="1737" y="1671"/>
                    </a:moveTo>
                    <a:lnTo>
                      <a:pt x="1704" y="1707"/>
                    </a:lnTo>
                    <a:lnTo>
                      <a:pt x="2096" y="2099"/>
                    </a:lnTo>
                    <a:lnTo>
                      <a:pt x="2131" y="2066"/>
                    </a:lnTo>
                    <a:lnTo>
                      <a:pt x="1737" y="1671"/>
                    </a:lnTo>
                    <a:close/>
                    <a:moveTo>
                      <a:pt x="1647" y="1581"/>
                    </a:moveTo>
                    <a:lnTo>
                      <a:pt x="1614" y="1614"/>
                    </a:lnTo>
                    <a:lnTo>
                      <a:pt x="1687" y="1688"/>
                    </a:lnTo>
                    <a:lnTo>
                      <a:pt x="1720" y="1655"/>
                    </a:lnTo>
                    <a:lnTo>
                      <a:pt x="1647" y="1581"/>
                    </a:lnTo>
                    <a:close/>
                    <a:moveTo>
                      <a:pt x="1538" y="1475"/>
                    </a:moveTo>
                    <a:lnTo>
                      <a:pt x="1505" y="1508"/>
                    </a:lnTo>
                    <a:lnTo>
                      <a:pt x="1578" y="1581"/>
                    </a:lnTo>
                    <a:lnTo>
                      <a:pt x="1614" y="1548"/>
                    </a:lnTo>
                    <a:lnTo>
                      <a:pt x="1538" y="1475"/>
                    </a:lnTo>
                    <a:close/>
                    <a:moveTo>
                      <a:pt x="1127" y="1064"/>
                    </a:moveTo>
                    <a:lnTo>
                      <a:pt x="1094" y="1097"/>
                    </a:lnTo>
                    <a:lnTo>
                      <a:pt x="1489" y="1492"/>
                    </a:lnTo>
                    <a:lnTo>
                      <a:pt x="1522" y="1458"/>
                    </a:lnTo>
                    <a:lnTo>
                      <a:pt x="1127" y="1064"/>
                    </a:lnTo>
                    <a:close/>
                    <a:moveTo>
                      <a:pt x="1037" y="972"/>
                    </a:moveTo>
                    <a:lnTo>
                      <a:pt x="1004" y="1007"/>
                    </a:lnTo>
                    <a:lnTo>
                      <a:pt x="1077" y="1080"/>
                    </a:lnTo>
                    <a:lnTo>
                      <a:pt x="1110" y="1047"/>
                    </a:lnTo>
                    <a:lnTo>
                      <a:pt x="1037" y="972"/>
                    </a:lnTo>
                    <a:close/>
                    <a:moveTo>
                      <a:pt x="931" y="865"/>
                    </a:moveTo>
                    <a:lnTo>
                      <a:pt x="898" y="898"/>
                    </a:lnTo>
                    <a:lnTo>
                      <a:pt x="971" y="972"/>
                    </a:lnTo>
                    <a:lnTo>
                      <a:pt x="1004" y="938"/>
                    </a:lnTo>
                    <a:lnTo>
                      <a:pt x="931" y="865"/>
                    </a:lnTo>
                    <a:close/>
                    <a:moveTo>
                      <a:pt x="520" y="454"/>
                    </a:moveTo>
                    <a:lnTo>
                      <a:pt x="486" y="487"/>
                    </a:lnTo>
                    <a:lnTo>
                      <a:pt x="879" y="882"/>
                    </a:lnTo>
                    <a:lnTo>
                      <a:pt x="914" y="849"/>
                    </a:lnTo>
                    <a:lnTo>
                      <a:pt x="520" y="454"/>
                    </a:lnTo>
                    <a:close/>
                    <a:moveTo>
                      <a:pt x="430" y="364"/>
                    </a:moveTo>
                    <a:lnTo>
                      <a:pt x="397" y="397"/>
                    </a:lnTo>
                    <a:lnTo>
                      <a:pt x="470" y="471"/>
                    </a:lnTo>
                    <a:lnTo>
                      <a:pt x="503" y="437"/>
                    </a:lnTo>
                    <a:lnTo>
                      <a:pt x="430" y="364"/>
                    </a:lnTo>
                    <a:close/>
                    <a:moveTo>
                      <a:pt x="321" y="255"/>
                    </a:moveTo>
                    <a:lnTo>
                      <a:pt x="288" y="289"/>
                    </a:lnTo>
                    <a:lnTo>
                      <a:pt x="361" y="364"/>
                    </a:lnTo>
                    <a:lnTo>
                      <a:pt x="397" y="329"/>
                    </a:lnTo>
                    <a:lnTo>
                      <a:pt x="321" y="255"/>
                    </a:lnTo>
                    <a:close/>
                    <a:moveTo>
                      <a:pt x="66" y="0"/>
                    </a:moveTo>
                    <a:lnTo>
                      <a:pt x="0" y="0"/>
                    </a:lnTo>
                    <a:lnTo>
                      <a:pt x="271" y="272"/>
                    </a:lnTo>
                    <a:lnTo>
                      <a:pt x="305" y="239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09" name="Freeform 888" title=""/>
              <p:cNvSpPr>
                <a:spLocks noEditPoints="1"/>
              </p:cNvSpPr>
              <p:nvPr/>
            </p:nvSpPr>
            <p:spPr>
              <a:xfrm>
                <a:off x="2361" y="0"/>
                <a:ext cx="2937" cy="2907"/>
              </a:xfrm>
              <a:custGeom>
                <a:cxnLst>
                  <a:cxn ang="0">
                    <a:pos x="2831" y="2834"/>
                  </a:cxn>
                  <a:cxn ang="0">
                    <a:pos x="2937" y="2874"/>
                  </a:cxn>
                  <a:cxn ang="0">
                    <a:pos x="2755" y="2692"/>
                  </a:cxn>
                  <a:cxn ang="0">
                    <a:pos x="2795" y="2801"/>
                  </a:cxn>
                  <a:cxn ang="0">
                    <a:pos x="2755" y="2692"/>
                  </a:cxn>
                  <a:cxn ang="0">
                    <a:pos x="2311" y="2314"/>
                  </a:cxn>
                  <a:cxn ang="0">
                    <a:pos x="2739" y="2676"/>
                  </a:cxn>
                  <a:cxn ang="0">
                    <a:pos x="2254" y="2191"/>
                  </a:cxn>
                  <a:cxn ang="0">
                    <a:pos x="2294" y="2298"/>
                  </a:cxn>
                  <a:cxn ang="0">
                    <a:pos x="2254" y="2191"/>
                  </a:cxn>
                  <a:cxn ang="0">
                    <a:pos x="2115" y="2118"/>
                  </a:cxn>
                  <a:cxn ang="0">
                    <a:pos x="2221" y="2158"/>
                  </a:cxn>
                  <a:cxn ang="0">
                    <a:pos x="1737" y="1671"/>
                  </a:cxn>
                  <a:cxn ang="0">
                    <a:pos x="2096" y="2099"/>
                  </a:cxn>
                  <a:cxn ang="0">
                    <a:pos x="1737" y="1671"/>
                  </a:cxn>
                  <a:cxn ang="0">
                    <a:pos x="1614" y="1614"/>
                  </a:cxn>
                  <a:cxn ang="0">
                    <a:pos x="1720" y="1655"/>
                  </a:cxn>
                  <a:cxn ang="0">
                    <a:pos x="1538" y="1475"/>
                  </a:cxn>
                  <a:cxn ang="0">
                    <a:pos x="1578" y="1581"/>
                  </a:cxn>
                  <a:cxn ang="0">
                    <a:pos x="1538" y="1475"/>
                  </a:cxn>
                  <a:cxn ang="0">
                    <a:pos x="1094" y="1097"/>
                  </a:cxn>
                  <a:cxn ang="0">
                    <a:pos x="1522" y="1458"/>
                  </a:cxn>
                  <a:cxn ang="0">
                    <a:pos x="1037" y="972"/>
                  </a:cxn>
                  <a:cxn ang="0">
                    <a:pos x="1077" y="1080"/>
                  </a:cxn>
                  <a:cxn ang="0">
                    <a:pos x="1037" y="972"/>
                  </a:cxn>
                  <a:cxn ang="0">
                    <a:pos x="898" y="898"/>
                  </a:cxn>
                  <a:cxn ang="0">
                    <a:pos x="1004" y="938"/>
                  </a:cxn>
                  <a:cxn ang="0">
                    <a:pos x="520" y="454"/>
                  </a:cxn>
                  <a:cxn ang="0">
                    <a:pos x="879" y="882"/>
                  </a:cxn>
                  <a:cxn ang="0">
                    <a:pos x="520" y="454"/>
                  </a:cxn>
                  <a:cxn ang="0">
                    <a:pos x="397" y="397"/>
                  </a:cxn>
                  <a:cxn ang="0">
                    <a:pos x="503" y="437"/>
                  </a:cxn>
                  <a:cxn ang="0">
                    <a:pos x="321" y="255"/>
                  </a:cxn>
                  <a:cxn ang="0">
                    <a:pos x="361" y="364"/>
                  </a:cxn>
                  <a:cxn ang="0">
                    <a:pos x="321" y="255"/>
                  </a:cxn>
                  <a:cxn ang="0">
                    <a:pos x="0" y="0"/>
                  </a:cxn>
                  <a:cxn ang="0">
                    <a:pos x="305" y="239"/>
                  </a:cxn>
                </a:cxnLst>
                <a:rect l="l" t="t" r="r" b="b"/>
                <a:pathLst>
                  <a:path w="2937" h="2907">
                    <a:moveTo>
                      <a:pt x="2864" y="2801"/>
                    </a:moveTo>
                    <a:lnTo>
                      <a:pt x="2831" y="2834"/>
                    </a:lnTo>
                    <a:lnTo>
                      <a:pt x="2904" y="2907"/>
                    </a:lnTo>
                    <a:lnTo>
                      <a:pt x="2937" y="2874"/>
                    </a:lnTo>
                    <a:lnTo>
                      <a:pt x="2864" y="2801"/>
                    </a:lnTo>
                    <a:moveTo>
                      <a:pt x="2755" y="2692"/>
                    </a:moveTo>
                    <a:lnTo>
                      <a:pt x="2722" y="2725"/>
                    </a:lnTo>
                    <a:lnTo>
                      <a:pt x="2795" y="2801"/>
                    </a:lnTo>
                    <a:lnTo>
                      <a:pt x="2831" y="2768"/>
                    </a:lnTo>
                    <a:lnTo>
                      <a:pt x="2755" y="2692"/>
                    </a:lnTo>
                    <a:moveTo>
                      <a:pt x="2344" y="2281"/>
                    </a:moveTo>
                    <a:lnTo>
                      <a:pt x="2311" y="2314"/>
                    </a:lnTo>
                    <a:lnTo>
                      <a:pt x="2706" y="2709"/>
                    </a:lnTo>
                    <a:lnTo>
                      <a:pt x="2739" y="2676"/>
                    </a:lnTo>
                    <a:lnTo>
                      <a:pt x="2344" y="2281"/>
                    </a:lnTo>
                    <a:moveTo>
                      <a:pt x="2254" y="2191"/>
                    </a:moveTo>
                    <a:lnTo>
                      <a:pt x="2221" y="2224"/>
                    </a:lnTo>
                    <a:lnTo>
                      <a:pt x="2294" y="2298"/>
                    </a:lnTo>
                    <a:lnTo>
                      <a:pt x="2328" y="2264"/>
                    </a:lnTo>
                    <a:lnTo>
                      <a:pt x="2254" y="2191"/>
                    </a:lnTo>
                    <a:moveTo>
                      <a:pt x="2148" y="2082"/>
                    </a:moveTo>
                    <a:lnTo>
                      <a:pt x="2115" y="2118"/>
                    </a:lnTo>
                    <a:lnTo>
                      <a:pt x="2188" y="2191"/>
                    </a:lnTo>
                    <a:lnTo>
                      <a:pt x="2221" y="2158"/>
                    </a:lnTo>
                    <a:lnTo>
                      <a:pt x="2148" y="2082"/>
                    </a:lnTo>
                    <a:moveTo>
                      <a:pt x="1737" y="1671"/>
                    </a:moveTo>
                    <a:lnTo>
                      <a:pt x="1704" y="1707"/>
                    </a:lnTo>
                    <a:lnTo>
                      <a:pt x="2096" y="2099"/>
                    </a:lnTo>
                    <a:lnTo>
                      <a:pt x="2131" y="2066"/>
                    </a:lnTo>
                    <a:lnTo>
                      <a:pt x="1737" y="1671"/>
                    </a:lnTo>
                    <a:moveTo>
                      <a:pt x="1647" y="1581"/>
                    </a:moveTo>
                    <a:lnTo>
                      <a:pt x="1614" y="1614"/>
                    </a:lnTo>
                    <a:lnTo>
                      <a:pt x="1687" y="1688"/>
                    </a:lnTo>
                    <a:lnTo>
                      <a:pt x="1720" y="1655"/>
                    </a:lnTo>
                    <a:lnTo>
                      <a:pt x="1647" y="1581"/>
                    </a:lnTo>
                    <a:moveTo>
                      <a:pt x="1538" y="1475"/>
                    </a:moveTo>
                    <a:lnTo>
                      <a:pt x="1505" y="1508"/>
                    </a:lnTo>
                    <a:lnTo>
                      <a:pt x="1578" y="1581"/>
                    </a:lnTo>
                    <a:lnTo>
                      <a:pt x="1614" y="1548"/>
                    </a:lnTo>
                    <a:lnTo>
                      <a:pt x="1538" y="1475"/>
                    </a:lnTo>
                    <a:moveTo>
                      <a:pt x="1127" y="1064"/>
                    </a:moveTo>
                    <a:lnTo>
                      <a:pt x="1094" y="1097"/>
                    </a:lnTo>
                    <a:lnTo>
                      <a:pt x="1489" y="1492"/>
                    </a:lnTo>
                    <a:lnTo>
                      <a:pt x="1522" y="1458"/>
                    </a:lnTo>
                    <a:lnTo>
                      <a:pt x="1127" y="1064"/>
                    </a:lnTo>
                    <a:moveTo>
                      <a:pt x="1037" y="972"/>
                    </a:moveTo>
                    <a:lnTo>
                      <a:pt x="1004" y="1007"/>
                    </a:lnTo>
                    <a:lnTo>
                      <a:pt x="1077" y="1080"/>
                    </a:lnTo>
                    <a:lnTo>
                      <a:pt x="1110" y="1047"/>
                    </a:lnTo>
                    <a:lnTo>
                      <a:pt x="1037" y="972"/>
                    </a:lnTo>
                    <a:moveTo>
                      <a:pt x="931" y="865"/>
                    </a:moveTo>
                    <a:lnTo>
                      <a:pt x="898" y="898"/>
                    </a:lnTo>
                    <a:lnTo>
                      <a:pt x="971" y="972"/>
                    </a:lnTo>
                    <a:lnTo>
                      <a:pt x="1004" y="938"/>
                    </a:lnTo>
                    <a:lnTo>
                      <a:pt x="931" y="865"/>
                    </a:lnTo>
                    <a:moveTo>
                      <a:pt x="520" y="454"/>
                    </a:moveTo>
                    <a:lnTo>
                      <a:pt x="486" y="487"/>
                    </a:lnTo>
                    <a:lnTo>
                      <a:pt x="879" y="882"/>
                    </a:lnTo>
                    <a:lnTo>
                      <a:pt x="914" y="849"/>
                    </a:lnTo>
                    <a:lnTo>
                      <a:pt x="520" y="454"/>
                    </a:lnTo>
                    <a:moveTo>
                      <a:pt x="430" y="364"/>
                    </a:moveTo>
                    <a:lnTo>
                      <a:pt x="397" y="397"/>
                    </a:lnTo>
                    <a:lnTo>
                      <a:pt x="470" y="471"/>
                    </a:lnTo>
                    <a:lnTo>
                      <a:pt x="503" y="437"/>
                    </a:lnTo>
                    <a:lnTo>
                      <a:pt x="430" y="364"/>
                    </a:lnTo>
                    <a:moveTo>
                      <a:pt x="321" y="255"/>
                    </a:moveTo>
                    <a:lnTo>
                      <a:pt x="288" y="289"/>
                    </a:lnTo>
                    <a:lnTo>
                      <a:pt x="361" y="364"/>
                    </a:lnTo>
                    <a:lnTo>
                      <a:pt x="397" y="329"/>
                    </a:lnTo>
                    <a:lnTo>
                      <a:pt x="321" y="255"/>
                    </a:lnTo>
                    <a:moveTo>
                      <a:pt x="66" y="0"/>
                    </a:moveTo>
                    <a:lnTo>
                      <a:pt x="0" y="0"/>
                    </a:lnTo>
                    <a:lnTo>
                      <a:pt x="271" y="272"/>
                    </a:lnTo>
                    <a:lnTo>
                      <a:pt x="305" y="239"/>
                    </a:lnTo>
                    <a:lnTo>
                      <a:pt x="6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0" name="Freeform 889" title=""/>
              <p:cNvSpPr/>
              <p:nvPr/>
            </p:nvSpPr>
            <p:spPr>
              <a:xfrm>
                <a:off x="5282" y="2891"/>
                <a:ext cx="234" cy="267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4" y="267"/>
                  </a:cxn>
                  <a:cxn ang="0">
                    <a:pos x="234" y="201"/>
                  </a:cxn>
                  <a:cxn ang="0">
                    <a:pos x="33" y="0"/>
                  </a:cxn>
                </a:cxnLst>
                <a:rect l="l" t="t" r="r" b="b"/>
                <a:pathLst>
                  <a:path w="234" h="267">
                    <a:moveTo>
                      <a:pt x="33" y="0"/>
                    </a:moveTo>
                    <a:lnTo>
                      <a:pt x="0" y="33"/>
                    </a:lnTo>
                    <a:lnTo>
                      <a:pt x="234" y="267"/>
                    </a:lnTo>
                    <a:lnTo>
                      <a:pt x="234" y="20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1" name="Freeform 890" title=""/>
              <p:cNvSpPr/>
              <p:nvPr/>
            </p:nvSpPr>
            <p:spPr>
              <a:xfrm>
                <a:off x="5282" y="2891"/>
                <a:ext cx="234" cy="267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4" y="267"/>
                  </a:cxn>
                  <a:cxn ang="0">
                    <a:pos x="234" y="201"/>
                  </a:cxn>
                  <a:cxn ang="0">
                    <a:pos x="33" y="0"/>
                  </a:cxn>
                </a:cxnLst>
                <a:rect l="l" t="t" r="r" b="b"/>
                <a:pathLst>
                  <a:path w="234" h="267">
                    <a:moveTo>
                      <a:pt x="33" y="0"/>
                    </a:moveTo>
                    <a:lnTo>
                      <a:pt x="0" y="33"/>
                    </a:lnTo>
                    <a:lnTo>
                      <a:pt x="234" y="267"/>
                    </a:lnTo>
                    <a:lnTo>
                      <a:pt x="234" y="201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2" name="Freeform 891" title=""/>
              <p:cNvSpPr/>
              <p:nvPr/>
            </p:nvSpPr>
            <p:spPr>
              <a:xfrm>
                <a:off x="2722" y="329"/>
                <a:ext cx="69" cy="68"/>
              </a:xfrm>
              <a:custGeom>
                <a:cxnLst>
                  <a:cxn ang="0">
                    <a:pos x="36" y="0"/>
                  </a:cxn>
                  <a:cxn ang="0">
                    <a:pos x="0" y="35"/>
                  </a:cxn>
                  <a:cxn ang="0">
                    <a:pos x="36" y="68"/>
                  </a:cxn>
                  <a:cxn ang="0">
                    <a:pos x="69" y="35"/>
                  </a:cxn>
                  <a:cxn ang="0">
                    <a:pos x="36" y="0"/>
                  </a:cxn>
                </a:cxnLst>
                <a:rect l="l" t="t" r="r" b="b"/>
                <a:pathLst>
                  <a:path w="69" h="68">
                    <a:moveTo>
                      <a:pt x="36" y="0"/>
                    </a:moveTo>
                    <a:lnTo>
                      <a:pt x="0" y="35"/>
                    </a:lnTo>
                    <a:lnTo>
                      <a:pt x="36" y="68"/>
                    </a:lnTo>
                    <a:lnTo>
                      <a:pt x="69" y="35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3" name="Freeform 892" title=""/>
              <p:cNvSpPr/>
              <p:nvPr/>
            </p:nvSpPr>
            <p:spPr>
              <a:xfrm>
                <a:off x="2722" y="329"/>
                <a:ext cx="69" cy="68"/>
              </a:xfrm>
              <a:custGeom>
                <a:cxnLst>
                  <a:cxn ang="0">
                    <a:pos x="36" y="0"/>
                  </a:cxn>
                  <a:cxn ang="0">
                    <a:pos x="0" y="35"/>
                  </a:cxn>
                  <a:cxn ang="0">
                    <a:pos x="36" y="68"/>
                  </a:cxn>
                  <a:cxn ang="0">
                    <a:pos x="69" y="35"/>
                  </a:cxn>
                  <a:cxn ang="0">
                    <a:pos x="36" y="0"/>
                  </a:cxn>
                </a:cxnLst>
                <a:rect l="l" t="t" r="r" b="b"/>
                <a:pathLst>
                  <a:path w="69" h="68">
                    <a:moveTo>
                      <a:pt x="36" y="0"/>
                    </a:moveTo>
                    <a:lnTo>
                      <a:pt x="0" y="35"/>
                    </a:lnTo>
                    <a:lnTo>
                      <a:pt x="36" y="68"/>
                    </a:lnTo>
                    <a:lnTo>
                      <a:pt x="69" y="35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4" name="Freeform 893" title=""/>
              <p:cNvSpPr/>
              <p:nvPr/>
            </p:nvSpPr>
            <p:spPr>
              <a:xfrm>
                <a:off x="3332" y="938"/>
                <a:ext cx="66" cy="69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33" y="69"/>
                  </a:cxn>
                  <a:cxn ang="0">
                    <a:pos x="66" y="34"/>
                  </a:cxn>
                  <a:cxn ang="0">
                    <a:pos x="33" y="0"/>
                  </a:cxn>
                </a:cxnLst>
                <a:rect l="l" t="t" r="r" b="b"/>
                <a:pathLst>
                  <a:path w="66" h="69">
                    <a:moveTo>
                      <a:pt x="33" y="0"/>
                    </a:moveTo>
                    <a:lnTo>
                      <a:pt x="0" y="34"/>
                    </a:lnTo>
                    <a:lnTo>
                      <a:pt x="33" y="69"/>
                    </a:lnTo>
                    <a:lnTo>
                      <a:pt x="66" y="3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5" name="Freeform 894" title=""/>
              <p:cNvSpPr/>
              <p:nvPr/>
            </p:nvSpPr>
            <p:spPr>
              <a:xfrm>
                <a:off x="3332" y="938"/>
                <a:ext cx="66" cy="69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33" y="69"/>
                  </a:cxn>
                  <a:cxn ang="0">
                    <a:pos x="66" y="34"/>
                  </a:cxn>
                  <a:cxn ang="0">
                    <a:pos x="33" y="0"/>
                  </a:cxn>
                </a:cxnLst>
                <a:rect l="l" t="t" r="r" b="b"/>
                <a:pathLst>
                  <a:path w="66" h="69">
                    <a:moveTo>
                      <a:pt x="33" y="0"/>
                    </a:moveTo>
                    <a:lnTo>
                      <a:pt x="0" y="34"/>
                    </a:lnTo>
                    <a:lnTo>
                      <a:pt x="33" y="69"/>
                    </a:lnTo>
                    <a:lnTo>
                      <a:pt x="66" y="34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6" name="Freeform 895" title=""/>
              <p:cNvSpPr/>
              <p:nvPr/>
            </p:nvSpPr>
            <p:spPr>
              <a:xfrm>
                <a:off x="3939" y="1548"/>
                <a:ext cx="69" cy="66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36" y="66"/>
                  </a:cxn>
                  <a:cxn ang="0">
                    <a:pos x="69" y="33"/>
                  </a:cxn>
                  <a:cxn ang="0">
                    <a:pos x="36" y="0"/>
                  </a:cxn>
                </a:cxnLst>
                <a:rect l="l" t="t" r="r" b="b"/>
                <a:pathLst>
                  <a:path w="69" h="66">
                    <a:moveTo>
                      <a:pt x="36" y="0"/>
                    </a:moveTo>
                    <a:lnTo>
                      <a:pt x="0" y="33"/>
                    </a:lnTo>
                    <a:lnTo>
                      <a:pt x="36" y="66"/>
                    </a:lnTo>
                    <a:lnTo>
                      <a:pt x="69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7" name="Freeform 896" title=""/>
              <p:cNvSpPr/>
              <p:nvPr/>
            </p:nvSpPr>
            <p:spPr>
              <a:xfrm>
                <a:off x="3939" y="1548"/>
                <a:ext cx="69" cy="66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36" y="66"/>
                  </a:cxn>
                  <a:cxn ang="0">
                    <a:pos x="69" y="33"/>
                  </a:cxn>
                  <a:cxn ang="0">
                    <a:pos x="36" y="0"/>
                  </a:cxn>
                </a:cxnLst>
                <a:rect l="l" t="t" r="r" b="b"/>
                <a:pathLst>
                  <a:path w="69" h="66">
                    <a:moveTo>
                      <a:pt x="36" y="0"/>
                    </a:moveTo>
                    <a:lnTo>
                      <a:pt x="0" y="33"/>
                    </a:lnTo>
                    <a:lnTo>
                      <a:pt x="36" y="66"/>
                    </a:lnTo>
                    <a:lnTo>
                      <a:pt x="69" y="33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8" name="Freeform 897" title=""/>
              <p:cNvSpPr/>
              <p:nvPr/>
            </p:nvSpPr>
            <p:spPr>
              <a:xfrm>
                <a:off x="4549" y="2158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19" name="Freeform 898" title=""/>
              <p:cNvSpPr/>
              <p:nvPr/>
            </p:nvSpPr>
            <p:spPr>
              <a:xfrm>
                <a:off x="4549" y="2158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0" name="Freeform 899" title=""/>
              <p:cNvSpPr/>
              <p:nvPr/>
            </p:nvSpPr>
            <p:spPr>
              <a:xfrm>
                <a:off x="5156" y="2768"/>
                <a:ext cx="69" cy="66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36" y="66"/>
                  </a:cxn>
                  <a:cxn ang="0">
                    <a:pos x="69" y="33"/>
                  </a:cxn>
                  <a:cxn ang="0">
                    <a:pos x="36" y="0"/>
                  </a:cxn>
                </a:cxnLst>
                <a:rect l="l" t="t" r="r" b="b"/>
                <a:pathLst>
                  <a:path w="69" h="66">
                    <a:moveTo>
                      <a:pt x="36" y="0"/>
                    </a:moveTo>
                    <a:lnTo>
                      <a:pt x="0" y="33"/>
                    </a:lnTo>
                    <a:lnTo>
                      <a:pt x="36" y="66"/>
                    </a:lnTo>
                    <a:lnTo>
                      <a:pt x="69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1" name="Freeform 900" title=""/>
              <p:cNvSpPr/>
              <p:nvPr/>
            </p:nvSpPr>
            <p:spPr>
              <a:xfrm>
                <a:off x="5156" y="2768"/>
                <a:ext cx="69" cy="66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36" y="66"/>
                  </a:cxn>
                  <a:cxn ang="0">
                    <a:pos x="69" y="33"/>
                  </a:cxn>
                  <a:cxn ang="0">
                    <a:pos x="36" y="0"/>
                  </a:cxn>
                </a:cxnLst>
                <a:rect l="l" t="t" r="r" b="b"/>
                <a:pathLst>
                  <a:path w="69" h="66">
                    <a:moveTo>
                      <a:pt x="36" y="0"/>
                    </a:moveTo>
                    <a:lnTo>
                      <a:pt x="0" y="33"/>
                    </a:lnTo>
                    <a:lnTo>
                      <a:pt x="36" y="66"/>
                    </a:lnTo>
                    <a:lnTo>
                      <a:pt x="69" y="33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2" name="Freeform 901" title=""/>
              <p:cNvSpPr/>
              <p:nvPr/>
            </p:nvSpPr>
            <p:spPr>
              <a:xfrm>
                <a:off x="2831" y="43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3" name="Freeform 902" title=""/>
              <p:cNvSpPr/>
              <p:nvPr/>
            </p:nvSpPr>
            <p:spPr>
              <a:xfrm>
                <a:off x="2831" y="43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4" name="Freeform 903" title=""/>
              <p:cNvSpPr/>
              <p:nvPr/>
            </p:nvSpPr>
            <p:spPr>
              <a:xfrm>
                <a:off x="3438" y="104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5" name="Freeform 904" title=""/>
              <p:cNvSpPr/>
              <p:nvPr/>
            </p:nvSpPr>
            <p:spPr>
              <a:xfrm>
                <a:off x="3438" y="104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6" name="Freeform 905" title=""/>
              <p:cNvSpPr/>
              <p:nvPr/>
            </p:nvSpPr>
            <p:spPr>
              <a:xfrm>
                <a:off x="4048" y="1655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7" name="Freeform 906" title=""/>
              <p:cNvSpPr/>
              <p:nvPr/>
            </p:nvSpPr>
            <p:spPr>
              <a:xfrm>
                <a:off x="4048" y="1655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8" name="Freeform 907" title=""/>
              <p:cNvSpPr/>
              <p:nvPr/>
            </p:nvSpPr>
            <p:spPr>
              <a:xfrm>
                <a:off x="4655" y="2264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29" name="Freeform 908" title=""/>
              <p:cNvSpPr/>
              <p:nvPr/>
            </p:nvSpPr>
            <p:spPr>
              <a:xfrm>
                <a:off x="4655" y="2264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0" name="Freeform 909" title=""/>
              <p:cNvSpPr/>
              <p:nvPr/>
            </p:nvSpPr>
            <p:spPr>
              <a:xfrm>
                <a:off x="5265" y="287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1" name="Freeform 910" title=""/>
              <p:cNvSpPr/>
              <p:nvPr/>
            </p:nvSpPr>
            <p:spPr>
              <a:xfrm>
                <a:off x="5265" y="287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2" name="Freeform 911" title=""/>
              <p:cNvSpPr/>
              <p:nvPr/>
            </p:nvSpPr>
            <p:spPr>
              <a:xfrm>
                <a:off x="2632" y="239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3" name="Freeform 912" title=""/>
              <p:cNvSpPr/>
              <p:nvPr/>
            </p:nvSpPr>
            <p:spPr>
              <a:xfrm>
                <a:off x="2632" y="239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4" name="Freeform 913" title=""/>
              <p:cNvSpPr/>
              <p:nvPr/>
            </p:nvSpPr>
            <p:spPr>
              <a:xfrm>
                <a:off x="3240" y="849"/>
                <a:ext cx="52" cy="49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9" y="49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49">
                    <a:moveTo>
                      <a:pt x="35" y="0"/>
                    </a:moveTo>
                    <a:lnTo>
                      <a:pt x="0" y="33"/>
                    </a:lnTo>
                    <a:lnTo>
                      <a:pt x="19" y="49"/>
                    </a:lnTo>
                    <a:lnTo>
                      <a:pt x="52" y="16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5" name="Freeform 914" title=""/>
              <p:cNvSpPr/>
              <p:nvPr/>
            </p:nvSpPr>
            <p:spPr>
              <a:xfrm>
                <a:off x="3240" y="849"/>
                <a:ext cx="52" cy="49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9" y="49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49">
                    <a:moveTo>
                      <a:pt x="35" y="0"/>
                    </a:moveTo>
                    <a:lnTo>
                      <a:pt x="0" y="33"/>
                    </a:lnTo>
                    <a:lnTo>
                      <a:pt x="19" y="49"/>
                    </a:lnTo>
                    <a:lnTo>
                      <a:pt x="52" y="16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6" name="Freeform 915" title=""/>
              <p:cNvSpPr/>
              <p:nvPr/>
            </p:nvSpPr>
            <p:spPr>
              <a:xfrm>
                <a:off x="3850" y="1458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7" name="Freeform 916" title=""/>
              <p:cNvSpPr/>
              <p:nvPr/>
            </p:nvSpPr>
            <p:spPr>
              <a:xfrm>
                <a:off x="3850" y="1458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8" name="Freeform 917" title=""/>
              <p:cNvSpPr/>
              <p:nvPr/>
            </p:nvSpPr>
            <p:spPr>
              <a:xfrm>
                <a:off x="4457" y="2066"/>
                <a:ext cx="52" cy="52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9" y="52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52">
                    <a:moveTo>
                      <a:pt x="35" y="0"/>
                    </a:moveTo>
                    <a:lnTo>
                      <a:pt x="0" y="33"/>
                    </a:lnTo>
                    <a:lnTo>
                      <a:pt x="19" y="52"/>
                    </a:lnTo>
                    <a:lnTo>
                      <a:pt x="52" y="16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39" name="Freeform 918" title=""/>
              <p:cNvSpPr/>
              <p:nvPr/>
            </p:nvSpPr>
            <p:spPr>
              <a:xfrm>
                <a:off x="4457" y="2066"/>
                <a:ext cx="52" cy="52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9" y="52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52">
                    <a:moveTo>
                      <a:pt x="35" y="0"/>
                    </a:moveTo>
                    <a:lnTo>
                      <a:pt x="0" y="33"/>
                    </a:lnTo>
                    <a:lnTo>
                      <a:pt x="19" y="52"/>
                    </a:lnTo>
                    <a:lnTo>
                      <a:pt x="52" y="16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0" name="Freeform 919" title=""/>
              <p:cNvSpPr/>
              <p:nvPr/>
            </p:nvSpPr>
            <p:spPr>
              <a:xfrm>
                <a:off x="5067" y="2676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1" name="Freeform 920" title=""/>
              <p:cNvSpPr/>
              <p:nvPr/>
            </p:nvSpPr>
            <p:spPr>
              <a:xfrm>
                <a:off x="5067" y="2676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2" name="Freeform 921" title=""/>
              <p:cNvSpPr>
                <a:spLocks noEditPoints="1"/>
              </p:cNvSpPr>
              <p:nvPr/>
            </p:nvSpPr>
            <p:spPr>
              <a:xfrm>
                <a:off x="1144" y="0"/>
                <a:ext cx="4154" cy="4125"/>
              </a:xfrm>
              <a:custGeom>
                <a:cxnLst>
                  <a:cxn ang="0">
                    <a:pos x="4046" y="4051"/>
                  </a:cxn>
                  <a:cxn ang="0">
                    <a:pos x="4154" y="4091"/>
                  </a:cxn>
                  <a:cxn ang="0">
                    <a:pos x="3972" y="3909"/>
                  </a:cxn>
                  <a:cxn ang="0">
                    <a:pos x="4012" y="4018"/>
                  </a:cxn>
                  <a:cxn ang="0">
                    <a:pos x="3972" y="3909"/>
                  </a:cxn>
                  <a:cxn ang="0">
                    <a:pos x="3528" y="3534"/>
                  </a:cxn>
                  <a:cxn ang="0">
                    <a:pos x="3956" y="3893"/>
                  </a:cxn>
                  <a:cxn ang="0">
                    <a:pos x="3471" y="3408"/>
                  </a:cxn>
                  <a:cxn ang="0">
                    <a:pos x="3511" y="3517"/>
                  </a:cxn>
                  <a:cxn ang="0">
                    <a:pos x="3471" y="3408"/>
                  </a:cxn>
                  <a:cxn ang="0">
                    <a:pos x="3329" y="3335"/>
                  </a:cxn>
                  <a:cxn ang="0">
                    <a:pos x="3438" y="3375"/>
                  </a:cxn>
                  <a:cxn ang="0">
                    <a:pos x="2954" y="2891"/>
                  </a:cxn>
                  <a:cxn ang="0">
                    <a:pos x="3313" y="3319"/>
                  </a:cxn>
                  <a:cxn ang="0">
                    <a:pos x="2954" y="2891"/>
                  </a:cxn>
                  <a:cxn ang="0">
                    <a:pos x="2828" y="2834"/>
                  </a:cxn>
                  <a:cxn ang="0">
                    <a:pos x="2937" y="2874"/>
                  </a:cxn>
                  <a:cxn ang="0">
                    <a:pos x="2755" y="2692"/>
                  </a:cxn>
                  <a:cxn ang="0">
                    <a:pos x="2795" y="2799"/>
                  </a:cxn>
                  <a:cxn ang="0">
                    <a:pos x="2755" y="2692"/>
                  </a:cxn>
                  <a:cxn ang="0">
                    <a:pos x="2311" y="2314"/>
                  </a:cxn>
                  <a:cxn ang="0">
                    <a:pos x="2739" y="2676"/>
                  </a:cxn>
                  <a:cxn ang="0">
                    <a:pos x="2254" y="2191"/>
                  </a:cxn>
                  <a:cxn ang="0">
                    <a:pos x="2294" y="2298"/>
                  </a:cxn>
                  <a:cxn ang="0">
                    <a:pos x="2254" y="2191"/>
                  </a:cxn>
                  <a:cxn ang="0">
                    <a:pos x="2112" y="2116"/>
                  </a:cxn>
                  <a:cxn ang="0">
                    <a:pos x="2221" y="2158"/>
                  </a:cxn>
                  <a:cxn ang="0">
                    <a:pos x="1737" y="1671"/>
                  </a:cxn>
                  <a:cxn ang="0">
                    <a:pos x="2096" y="2099"/>
                  </a:cxn>
                  <a:cxn ang="0">
                    <a:pos x="1737" y="1671"/>
                  </a:cxn>
                  <a:cxn ang="0">
                    <a:pos x="1611" y="1614"/>
                  </a:cxn>
                  <a:cxn ang="0">
                    <a:pos x="1720" y="1655"/>
                  </a:cxn>
                  <a:cxn ang="0">
                    <a:pos x="1538" y="1473"/>
                  </a:cxn>
                  <a:cxn ang="0">
                    <a:pos x="1578" y="1581"/>
                  </a:cxn>
                  <a:cxn ang="0">
                    <a:pos x="1538" y="1473"/>
                  </a:cxn>
                  <a:cxn ang="0">
                    <a:pos x="1094" y="1097"/>
                  </a:cxn>
                  <a:cxn ang="0">
                    <a:pos x="1522" y="1456"/>
                  </a:cxn>
                  <a:cxn ang="0">
                    <a:pos x="1037" y="972"/>
                  </a:cxn>
                  <a:cxn ang="0">
                    <a:pos x="1077" y="1078"/>
                  </a:cxn>
                  <a:cxn ang="0">
                    <a:pos x="1037" y="972"/>
                  </a:cxn>
                  <a:cxn ang="0">
                    <a:pos x="895" y="898"/>
                  </a:cxn>
                  <a:cxn ang="0">
                    <a:pos x="1004" y="938"/>
                  </a:cxn>
                  <a:cxn ang="0">
                    <a:pos x="519" y="454"/>
                  </a:cxn>
                  <a:cxn ang="0">
                    <a:pos x="879" y="882"/>
                  </a:cxn>
                  <a:cxn ang="0">
                    <a:pos x="519" y="454"/>
                  </a:cxn>
                  <a:cxn ang="0">
                    <a:pos x="394" y="395"/>
                  </a:cxn>
                  <a:cxn ang="0">
                    <a:pos x="503" y="437"/>
                  </a:cxn>
                  <a:cxn ang="0">
                    <a:pos x="321" y="255"/>
                  </a:cxn>
                  <a:cxn ang="0">
                    <a:pos x="361" y="362"/>
                  </a:cxn>
                  <a:cxn ang="0">
                    <a:pos x="321" y="255"/>
                  </a:cxn>
                  <a:cxn ang="0">
                    <a:pos x="0" y="0"/>
                  </a:cxn>
                  <a:cxn ang="0">
                    <a:pos x="304" y="239"/>
                  </a:cxn>
                </a:cxnLst>
                <a:rect l="l" t="t" r="r" b="b"/>
                <a:pathLst>
                  <a:path w="4154" h="4125">
                    <a:moveTo>
                      <a:pt x="4079" y="4018"/>
                    </a:moveTo>
                    <a:lnTo>
                      <a:pt x="4046" y="4051"/>
                    </a:lnTo>
                    <a:lnTo>
                      <a:pt x="4119" y="4125"/>
                    </a:lnTo>
                    <a:lnTo>
                      <a:pt x="4154" y="4091"/>
                    </a:lnTo>
                    <a:lnTo>
                      <a:pt x="4079" y="4018"/>
                    </a:lnTo>
                    <a:close/>
                    <a:moveTo>
                      <a:pt x="3972" y="3909"/>
                    </a:moveTo>
                    <a:lnTo>
                      <a:pt x="3939" y="3945"/>
                    </a:lnTo>
                    <a:lnTo>
                      <a:pt x="4012" y="4018"/>
                    </a:lnTo>
                    <a:lnTo>
                      <a:pt x="4046" y="3985"/>
                    </a:lnTo>
                    <a:lnTo>
                      <a:pt x="3972" y="3909"/>
                    </a:lnTo>
                    <a:close/>
                    <a:moveTo>
                      <a:pt x="3561" y="3498"/>
                    </a:moveTo>
                    <a:lnTo>
                      <a:pt x="3528" y="3534"/>
                    </a:lnTo>
                    <a:lnTo>
                      <a:pt x="3923" y="3926"/>
                    </a:lnTo>
                    <a:lnTo>
                      <a:pt x="3956" y="3893"/>
                    </a:lnTo>
                    <a:lnTo>
                      <a:pt x="3561" y="3498"/>
                    </a:lnTo>
                    <a:close/>
                    <a:moveTo>
                      <a:pt x="3471" y="3408"/>
                    </a:moveTo>
                    <a:lnTo>
                      <a:pt x="3438" y="3441"/>
                    </a:lnTo>
                    <a:lnTo>
                      <a:pt x="3511" y="3517"/>
                    </a:lnTo>
                    <a:lnTo>
                      <a:pt x="3545" y="3482"/>
                    </a:lnTo>
                    <a:lnTo>
                      <a:pt x="3471" y="3408"/>
                    </a:lnTo>
                    <a:close/>
                    <a:moveTo>
                      <a:pt x="3363" y="3302"/>
                    </a:moveTo>
                    <a:lnTo>
                      <a:pt x="3329" y="3335"/>
                    </a:lnTo>
                    <a:lnTo>
                      <a:pt x="3405" y="3408"/>
                    </a:lnTo>
                    <a:lnTo>
                      <a:pt x="3438" y="3375"/>
                    </a:lnTo>
                    <a:lnTo>
                      <a:pt x="3363" y="3302"/>
                    </a:lnTo>
                    <a:close/>
                    <a:moveTo>
                      <a:pt x="2954" y="2891"/>
                    </a:moveTo>
                    <a:lnTo>
                      <a:pt x="2918" y="2924"/>
                    </a:lnTo>
                    <a:lnTo>
                      <a:pt x="3313" y="3319"/>
                    </a:lnTo>
                    <a:lnTo>
                      <a:pt x="3346" y="3285"/>
                    </a:lnTo>
                    <a:lnTo>
                      <a:pt x="2954" y="2891"/>
                    </a:lnTo>
                    <a:close/>
                    <a:moveTo>
                      <a:pt x="2862" y="2799"/>
                    </a:moveTo>
                    <a:lnTo>
                      <a:pt x="2828" y="2834"/>
                    </a:lnTo>
                    <a:lnTo>
                      <a:pt x="2902" y="2907"/>
                    </a:lnTo>
                    <a:lnTo>
                      <a:pt x="2937" y="2874"/>
                    </a:lnTo>
                    <a:lnTo>
                      <a:pt x="2862" y="2799"/>
                    </a:lnTo>
                    <a:close/>
                    <a:moveTo>
                      <a:pt x="2755" y="2692"/>
                    </a:moveTo>
                    <a:lnTo>
                      <a:pt x="2722" y="2725"/>
                    </a:lnTo>
                    <a:lnTo>
                      <a:pt x="2795" y="2799"/>
                    </a:lnTo>
                    <a:lnTo>
                      <a:pt x="2828" y="2766"/>
                    </a:lnTo>
                    <a:lnTo>
                      <a:pt x="2755" y="2692"/>
                    </a:lnTo>
                    <a:close/>
                    <a:moveTo>
                      <a:pt x="2344" y="2281"/>
                    </a:moveTo>
                    <a:lnTo>
                      <a:pt x="2311" y="2314"/>
                    </a:lnTo>
                    <a:lnTo>
                      <a:pt x="2706" y="2709"/>
                    </a:lnTo>
                    <a:lnTo>
                      <a:pt x="2739" y="2676"/>
                    </a:lnTo>
                    <a:lnTo>
                      <a:pt x="2344" y="2281"/>
                    </a:lnTo>
                    <a:close/>
                    <a:moveTo>
                      <a:pt x="2254" y="2191"/>
                    </a:moveTo>
                    <a:lnTo>
                      <a:pt x="2221" y="2224"/>
                    </a:lnTo>
                    <a:lnTo>
                      <a:pt x="2294" y="2298"/>
                    </a:lnTo>
                    <a:lnTo>
                      <a:pt x="2327" y="2264"/>
                    </a:lnTo>
                    <a:lnTo>
                      <a:pt x="2254" y="2191"/>
                    </a:lnTo>
                    <a:close/>
                    <a:moveTo>
                      <a:pt x="2145" y="2082"/>
                    </a:moveTo>
                    <a:lnTo>
                      <a:pt x="2112" y="2116"/>
                    </a:lnTo>
                    <a:lnTo>
                      <a:pt x="2188" y="2191"/>
                    </a:lnTo>
                    <a:lnTo>
                      <a:pt x="2221" y="2158"/>
                    </a:lnTo>
                    <a:lnTo>
                      <a:pt x="2145" y="2082"/>
                    </a:lnTo>
                    <a:close/>
                    <a:moveTo>
                      <a:pt x="1737" y="1671"/>
                    </a:moveTo>
                    <a:lnTo>
                      <a:pt x="1701" y="1704"/>
                    </a:lnTo>
                    <a:lnTo>
                      <a:pt x="2096" y="2099"/>
                    </a:lnTo>
                    <a:lnTo>
                      <a:pt x="2129" y="2066"/>
                    </a:lnTo>
                    <a:lnTo>
                      <a:pt x="1737" y="1671"/>
                    </a:lnTo>
                    <a:close/>
                    <a:moveTo>
                      <a:pt x="1644" y="1581"/>
                    </a:moveTo>
                    <a:lnTo>
                      <a:pt x="1611" y="1614"/>
                    </a:lnTo>
                    <a:lnTo>
                      <a:pt x="1685" y="1688"/>
                    </a:lnTo>
                    <a:lnTo>
                      <a:pt x="1720" y="1655"/>
                    </a:lnTo>
                    <a:lnTo>
                      <a:pt x="1644" y="1581"/>
                    </a:lnTo>
                    <a:close/>
                    <a:moveTo>
                      <a:pt x="1538" y="1473"/>
                    </a:moveTo>
                    <a:lnTo>
                      <a:pt x="1505" y="1506"/>
                    </a:lnTo>
                    <a:lnTo>
                      <a:pt x="1578" y="1581"/>
                    </a:lnTo>
                    <a:lnTo>
                      <a:pt x="1611" y="1548"/>
                    </a:lnTo>
                    <a:lnTo>
                      <a:pt x="1538" y="1473"/>
                    </a:lnTo>
                    <a:close/>
                    <a:moveTo>
                      <a:pt x="1127" y="1061"/>
                    </a:moveTo>
                    <a:lnTo>
                      <a:pt x="1094" y="1097"/>
                    </a:lnTo>
                    <a:lnTo>
                      <a:pt x="1488" y="1489"/>
                    </a:lnTo>
                    <a:lnTo>
                      <a:pt x="1522" y="1456"/>
                    </a:lnTo>
                    <a:lnTo>
                      <a:pt x="1127" y="1061"/>
                    </a:lnTo>
                    <a:close/>
                    <a:moveTo>
                      <a:pt x="1037" y="972"/>
                    </a:moveTo>
                    <a:lnTo>
                      <a:pt x="1004" y="1005"/>
                    </a:lnTo>
                    <a:lnTo>
                      <a:pt x="1077" y="1078"/>
                    </a:lnTo>
                    <a:lnTo>
                      <a:pt x="1110" y="1045"/>
                    </a:lnTo>
                    <a:lnTo>
                      <a:pt x="1037" y="972"/>
                    </a:lnTo>
                    <a:close/>
                    <a:moveTo>
                      <a:pt x="928" y="865"/>
                    </a:moveTo>
                    <a:lnTo>
                      <a:pt x="895" y="898"/>
                    </a:lnTo>
                    <a:lnTo>
                      <a:pt x="971" y="972"/>
                    </a:lnTo>
                    <a:lnTo>
                      <a:pt x="1004" y="938"/>
                    </a:lnTo>
                    <a:lnTo>
                      <a:pt x="928" y="865"/>
                    </a:lnTo>
                    <a:close/>
                    <a:moveTo>
                      <a:pt x="519" y="454"/>
                    </a:moveTo>
                    <a:lnTo>
                      <a:pt x="484" y="487"/>
                    </a:lnTo>
                    <a:lnTo>
                      <a:pt x="879" y="882"/>
                    </a:lnTo>
                    <a:lnTo>
                      <a:pt x="912" y="846"/>
                    </a:lnTo>
                    <a:lnTo>
                      <a:pt x="519" y="454"/>
                    </a:lnTo>
                    <a:close/>
                    <a:moveTo>
                      <a:pt x="427" y="362"/>
                    </a:moveTo>
                    <a:lnTo>
                      <a:pt x="394" y="395"/>
                    </a:lnTo>
                    <a:lnTo>
                      <a:pt x="467" y="471"/>
                    </a:lnTo>
                    <a:lnTo>
                      <a:pt x="503" y="437"/>
                    </a:lnTo>
                    <a:lnTo>
                      <a:pt x="427" y="362"/>
                    </a:lnTo>
                    <a:close/>
                    <a:moveTo>
                      <a:pt x="321" y="255"/>
                    </a:moveTo>
                    <a:lnTo>
                      <a:pt x="288" y="289"/>
                    </a:lnTo>
                    <a:lnTo>
                      <a:pt x="361" y="362"/>
                    </a:lnTo>
                    <a:lnTo>
                      <a:pt x="394" y="329"/>
                    </a:lnTo>
                    <a:lnTo>
                      <a:pt x="321" y="255"/>
                    </a:lnTo>
                    <a:close/>
                    <a:moveTo>
                      <a:pt x="66" y="0"/>
                    </a:moveTo>
                    <a:lnTo>
                      <a:pt x="0" y="0"/>
                    </a:lnTo>
                    <a:lnTo>
                      <a:pt x="271" y="272"/>
                    </a:lnTo>
                    <a:lnTo>
                      <a:pt x="304" y="239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3" name="Freeform 922" title=""/>
              <p:cNvSpPr>
                <a:spLocks noEditPoints="1"/>
              </p:cNvSpPr>
              <p:nvPr/>
            </p:nvSpPr>
            <p:spPr>
              <a:xfrm>
                <a:off x="1144" y="0"/>
                <a:ext cx="4154" cy="4125"/>
              </a:xfrm>
              <a:custGeom>
                <a:cxnLst>
                  <a:cxn ang="0">
                    <a:pos x="4046" y="4051"/>
                  </a:cxn>
                  <a:cxn ang="0">
                    <a:pos x="4154" y="4091"/>
                  </a:cxn>
                  <a:cxn ang="0">
                    <a:pos x="3972" y="3909"/>
                  </a:cxn>
                  <a:cxn ang="0">
                    <a:pos x="4012" y="4018"/>
                  </a:cxn>
                  <a:cxn ang="0">
                    <a:pos x="3972" y="3909"/>
                  </a:cxn>
                  <a:cxn ang="0">
                    <a:pos x="3528" y="3534"/>
                  </a:cxn>
                  <a:cxn ang="0">
                    <a:pos x="3956" y="3893"/>
                  </a:cxn>
                  <a:cxn ang="0">
                    <a:pos x="3471" y="3408"/>
                  </a:cxn>
                  <a:cxn ang="0">
                    <a:pos x="3511" y="3517"/>
                  </a:cxn>
                  <a:cxn ang="0">
                    <a:pos x="3471" y="3408"/>
                  </a:cxn>
                  <a:cxn ang="0">
                    <a:pos x="3329" y="3335"/>
                  </a:cxn>
                  <a:cxn ang="0">
                    <a:pos x="3438" y="3375"/>
                  </a:cxn>
                  <a:cxn ang="0">
                    <a:pos x="2954" y="2891"/>
                  </a:cxn>
                  <a:cxn ang="0">
                    <a:pos x="3313" y="3319"/>
                  </a:cxn>
                  <a:cxn ang="0">
                    <a:pos x="2954" y="2891"/>
                  </a:cxn>
                  <a:cxn ang="0">
                    <a:pos x="2828" y="2834"/>
                  </a:cxn>
                  <a:cxn ang="0">
                    <a:pos x="2937" y="2874"/>
                  </a:cxn>
                  <a:cxn ang="0">
                    <a:pos x="2755" y="2692"/>
                  </a:cxn>
                  <a:cxn ang="0">
                    <a:pos x="2795" y="2799"/>
                  </a:cxn>
                  <a:cxn ang="0">
                    <a:pos x="2755" y="2692"/>
                  </a:cxn>
                  <a:cxn ang="0">
                    <a:pos x="2311" y="2314"/>
                  </a:cxn>
                  <a:cxn ang="0">
                    <a:pos x="2739" y="2676"/>
                  </a:cxn>
                  <a:cxn ang="0">
                    <a:pos x="2254" y="2191"/>
                  </a:cxn>
                  <a:cxn ang="0">
                    <a:pos x="2294" y="2298"/>
                  </a:cxn>
                  <a:cxn ang="0">
                    <a:pos x="2254" y="2191"/>
                  </a:cxn>
                  <a:cxn ang="0">
                    <a:pos x="2112" y="2116"/>
                  </a:cxn>
                  <a:cxn ang="0">
                    <a:pos x="2221" y="2158"/>
                  </a:cxn>
                  <a:cxn ang="0">
                    <a:pos x="1737" y="1671"/>
                  </a:cxn>
                  <a:cxn ang="0">
                    <a:pos x="2096" y="2099"/>
                  </a:cxn>
                  <a:cxn ang="0">
                    <a:pos x="1737" y="1671"/>
                  </a:cxn>
                  <a:cxn ang="0">
                    <a:pos x="1611" y="1614"/>
                  </a:cxn>
                  <a:cxn ang="0">
                    <a:pos x="1720" y="1655"/>
                  </a:cxn>
                  <a:cxn ang="0">
                    <a:pos x="1538" y="1473"/>
                  </a:cxn>
                  <a:cxn ang="0">
                    <a:pos x="1578" y="1581"/>
                  </a:cxn>
                  <a:cxn ang="0">
                    <a:pos x="1538" y="1473"/>
                  </a:cxn>
                  <a:cxn ang="0">
                    <a:pos x="1094" y="1097"/>
                  </a:cxn>
                  <a:cxn ang="0">
                    <a:pos x="1522" y="1456"/>
                  </a:cxn>
                  <a:cxn ang="0">
                    <a:pos x="1037" y="972"/>
                  </a:cxn>
                  <a:cxn ang="0">
                    <a:pos x="1077" y="1078"/>
                  </a:cxn>
                  <a:cxn ang="0">
                    <a:pos x="1037" y="972"/>
                  </a:cxn>
                  <a:cxn ang="0">
                    <a:pos x="895" y="898"/>
                  </a:cxn>
                  <a:cxn ang="0">
                    <a:pos x="1004" y="938"/>
                  </a:cxn>
                  <a:cxn ang="0">
                    <a:pos x="519" y="454"/>
                  </a:cxn>
                  <a:cxn ang="0">
                    <a:pos x="879" y="882"/>
                  </a:cxn>
                  <a:cxn ang="0">
                    <a:pos x="519" y="454"/>
                  </a:cxn>
                  <a:cxn ang="0">
                    <a:pos x="394" y="395"/>
                  </a:cxn>
                  <a:cxn ang="0">
                    <a:pos x="503" y="437"/>
                  </a:cxn>
                  <a:cxn ang="0">
                    <a:pos x="321" y="255"/>
                  </a:cxn>
                  <a:cxn ang="0">
                    <a:pos x="361" y="362"/>
                  </a:cxn>
                  <a:cxn ang="0">
                    <a:pos x="321" y="255"/>
                  </a:cxn>
                  <a:cxn ang="0">
                    <a:pos x="0" y="0"/>
                  </a:cxn>
                  <a:cxn ang="0">
                    <a:pos x="304" y="239"/>
                  </a:cxn>
                </a:cxnLst>
                <a:rect l="l" t="t" r="r" b="b"/>
                <a:pathLst>
                  <a:path w="4154" h="4125">
                    <a:moveTo>
                      <a:pt x="4079" y="4018"/>
                    </a:moveTo>
                    <a:lnTo>
                      <a:pt x="4046" y="4051"/>
                    </a:lnTo>
                    <a:lnTo>
                      <a:pt x="4119" y="4125"/>
                    </a:lnTo>
                    <a:lnTo>
                      <a:pt x="4154" y="4091"/>
                    </a:lnTo>
                    <a:lnTo>
                      <a:pt x="4079" y="4018"/>
                    </a:lnTo>
                    <a:moveTo>
                      <a:pt x="3972" y="3909"/>
                    </a:moveTo>
                    <a:lnTo>
                      <a:pt x="3939" y="3945"/>
                    </a:lnTo>
                    <a:lnTo>
                      <a:pt x="4012" y="4018"/>
                    </a:lnTo>
                    <a:lnTo>
                      <a:pt x="4046" y="3985"/>
                    </a:lnTo>
                    <a:lnTo>
                      <a:pt x="3972" y="3909"/>
                    </a:lnTo>
                    <a:moveTo>
                      <a:pt x="3561" y="3498"/>
                    </a:moveTo>
                    <a:lnTo>
                      <a:pt x="3528" y="3534"/>
                    </a:lnTo>
                    <a:lnTo>
                      <a:pt x="3923" y="3926"/>
                    </a:lnTo>
                    <a:lnTo>
                      <a:pt x="3956" y="3893"/>
                    </a:lnTo>
                    <a:lnTo>
                      <a:pt x="3561" y="3498"/>
                    </a:lnTo>
                    <a:moveTo>
                      <a:pt x="3471" y="3408"/>
                    </a:moveTo>
                    <a:lnTo>
                      <a:pt x="3438" y="3441"/>
                    </a:lnTo>
                    <a:lnTo>
                      <a:pt x="3511" y="3517"/>
                    </a:lnTo>
                    <a:lnTo>
                      <a:pt x="3545" y="3482"/>
                    </a:lnTo>
                    <a:lnTo>
                      <a:pt x="3471" y="3408"/>
                    </a:lnTo>
                    <a:moveTo>
                      <a:pt x="3363" y="3302"/>
                    </a:moveTo>
                    <a:lnTo>
                      <a:pt x="3329" y="3335"/>
                    </a:lnTo>
                    <a:lnTo>
                      <a:pt x="3405" y="3408"/>
                    </a:lnTo>
                    <a:lnTo>
                      <a:pt x="3438" y="3375"/>
                    </a:lnTo>
                    <a:lnTo>
                      <a:pt x="3363" y="3302"/>
                    </a:lnTo>
                    <a:moveTo>
                      <a:pt x="2954" y="2891"/>
                    </a:moveTo>
                    <a:lnTo>
                      <a:pt x="2918" y="2924"/>
                    </a:lnTo>
                    <a:lnTo>
                      <a:pt x="3313" y="3319"/>
                    </a:lnTo>
                    <a:lnTo>
                      <a:pt x="3346" y="3285"/>
                    </a:lnTo>
                    <a:lnTo>
                      <a:pt x="2954" y="2891"/>
                    </a:lnTo>
                    <a:moveTo>
                      <a:pt x="2862" y="2799"/>
                    </a:moveTo>
                    <a:lnTo>
                      <a:pt x="2828" y="2834"/>
                    </a:lnTo>
                    <a:lnTo>
                      <a:pt x="2902" y="2907"/>
                    </a:lnTo>
                    <a:lnTo>
                      <a:pt x="2937" y="2874"/>
                    </a:lnTo>
                    <a:lnTo>
                      <a:pt x="2862" y="2799"/>
                    </a:lnTo>
                    <a:moveTo>
                      <a:pt x="2755" y="2692"/>
                    </a:moveTo>
                    <a:lnTo>
                      <a:pt x="2722" y="2725"/>
                    </a:lnTo>
                    <a:lnTo>
                      <a:pt x="2795" y="2799"/>
                    </a:lnTo>
                    <a:lnTo>
                      <a:pt x="2828" y="2766"/>
                    </a:lnTo>
                    <a:lnTo>
                      <a:pt x="2755" y="2692"/>
                    </a:lnTo>
                    <a:moveTo>
                      <a:pt x="2344" y="2281"/>
                    </a:moveTo>
                    <a:lnTo>
                      <a:pt x="2311" y="2314"/>
                    </a:lnTo>
                    <a:lnTo>
                      <a:pt x="2706" y="2709"/>
                    </a:lnTo>
                    <a:lnTo>
                      <a:pt x="2739" y="2676"/>
                    </a:lnTo>
                    <a:lnTo>
                      <a:pt x="2344" y="2281"/>
                    </a:lnTo>
                    <a:moveTo>
                      <a:pt x="2254" y="2191"/>
                    </a:moveTo>
                    <a:lnTo>
                      <a:pt x="2221" y="2224"/>
                    </a:lnTo>
                    <a:lnTo>
                      <a:pt x="2294" y="2298"/>
                    </a:lnTo>
                    <a:lnTo>
                      <a:pt x="2327" y="2264"/>
                    </a:lnTo>
                    <a:lnTo>
                      <a:pt x="2254" y="2191"/>
                    </a:lnTo>
                    <a:moveTo>
                      <a:pt x="2145" y="2082"/>
                    </a:moveTo>
                    <a:lnTo>
                      <a:pt x="2112" y="2116"/>
                    </a:lnTo>
                    <a:lnTo>
                      <a:pt x="2188" y="2191"/>
                    </a:lnTo>
                    <a:lnTo>
                      <a:pt x="2221" y="2158"/>
                    </a:lnTo>
                    <a:lnTo>
                      <a:pt x="2145" y="2082"/>
                    </a:lnTo>
                    <a:moveTo>
                      <a:pt x="1737" y="1671"/>
                    </a:moveTo>
                    <a:lnTo>
                      <a:pt x="1701" y="1704"/>
                    </a:lnTo>
                    <a:lnTo>
                      <a:pt x="2096" y="2099"/>
                    </a:lnTo>
                    <a:lnTo>
                      <a:pt x="2129" y="2066"/>
                    </a:lnTo>
                    <a:lnTo>
                      <a:pt x="1737" y="1671"/>
                    </a:lnTo>
                    <a:moveTo>
                      <a:pt x="1644" y="1581"/>
                    </a:moveTo>
                    <a:lnTo>
                      <a:pt x="1611" y="1614"/>
                    </a:lnTo>
                    <a:lnTo>
                      <a:pt x="1685" y="1688"/>
                    </a:lnTo>
                    <a:lnTo>
                      <a:pt x="1720" y="1655"/>
                    </a:lnTo>
                    <a:lnTo>
                      <a:pt x="1644" y="1581"/>
                    </a:lnTo>
                    <a:moveTo>
                      <a:pt x="1538" y="1473"/>
                    </a:moveTo>
                    <a:lnTo>
                      <a:pt x="1505" y="1506"/>
                    </a:lnTo>
                    <a:lnTo>
                      <a:pt x="1578" y="1581"/>
                    </a:lnTo>
                    <a:lnTo>
                      <a:pt x="1611" y="1548"/>
                    </a:lnTo>
                    <a:lnTo>
                      <a:pt x="1538" y="1473"/>
                    </a:lnTo>
                    <a:moveTo>
                      <a:pt x="1127" y="1061"/>
                    </a:moveTo>
                    <a:lnTo>
                      <a:pt x="1094" y="1097"/>
                    </a:lnTo>
                    <a:lnTo>
                      <a:pt x="1488" y="1489"/>
                    </a:lnTo>
                    <a:lnTo>
                      <a:pt x="1522" y="1456"/>
                    </a:lnTo>
                    <a:lnTo>
                      <a:pt x="1127" y="1061"/>
                    </a:lnTo>
                    <a:moveTo>
                      <a:pt x="1037" y="972"/>
                    </a:moveTo>
                    <a:lnTo>
                      <a:pt x="1004" y="1005"/>
                    </a:lnTo>
                    <a:lnTo>
                      <a:pt x="1077" y="1078"/>
                    </a:lnTo>
                    <a:lnTo>
                      <a:pt x="1110" y="1045"/>
                    </a:lnTo>
                    <a:lnTo>
                      <a:pt x="1037" y="972"/>
                    </a:lnTo>
                    <a:moveTo>
                      <a:pt x="928" y="865"/>
                    </a:moveTo>
                    <a:lnTo>
                      <a:pt x="895" y="898"/>
                    </a:lnTo>
                    <a:lnTo>
                      <a:pt x="971" y="972"/>
                    </a:lnTo>
                    <a:lnTo>
                      <a:pt x="1004" y="938"/>
                    </a:lnTo>
                    <a:lnTo>
                      <a:pt x="928" y="865"/>
                    </a:lnTo>
                    <a:moveTo>
                      <a:pt x="519" y="454"/>
                    </a:moveTo>
                    <a:lnTo>
                      <a:pt x="484" y="487"/>
                    </a:lnTo>
                    <a:lnTo>
                      <a:pt x="879" y="882"/>
                    </a:lnTo>
                    <a:lnTo>
                      <a:pt x="912" y="846"/>
                    </a:lnTo>
                    <a:lnTo>
                      <a:pt x="519" y="454"/>
                    </a:lnTo>
                    <a:moveTo>
                      <a:pt x="427" y="362"/>
                    </a:moveTo>
                    <a:lnTo>
                      <a:pt x="394" y="395"/>
                    </a:lnTo>
                    <a:lnTo>
                      <a:pt x="467" y="471"/>
                    </a:lnTo>
                    <a:lnTo>
                      <a:pt x="503" y="437"/>
                    </a:lnTo>
                    <a:lnTo>
                      <a:pt x="427" y="362"/>
                    </a:lnTo>
                    <a:moveTo>
                      <a:pt x="321" y="255"/>
                    </a:moveTo>
                    <a:lnTo>
                      <a:pt x="288" y="289"/>
                    </a:lnTo>
                    <a:lnTo>
                      <a:pt x="361" y="362"/>
                    </a:lnTo>
                    <a:lnTo>
                      <a:pt x="394" y="329"/>
                    </a:lnTo>
                    <a:lnTo>
                      <a:pt x="321" y="255"/>
                    </a:lnTo>
                    <a:moveTo>
                      <a:pt x="66" y="0"/>
                    </a:moveTo>
                    <a:lnTo>
                      <a:pt x="0" y="0"/>
                    </a:lnTo>
                    <a:lnTo>
                      <a:pt x="271" y="272"/>
                    </a:lnTo>
                    <a:lnTo>
                      <a:pt x="304" y="239"/>
                    </a:lnTo>
                    <a:lnTo>
                      <a:pt x="6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4" name="Freeform 923" title=""/>
              <p:cNvSpPr/>
              <p:nvPr/>
            </p:nvSpPr>
            <p:spPr>
              <a:xfrm>
                <a:off x="5282" y="4108"/>
                <a:ext cx="234" cy="26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4" y="269"/>
                  </a:cxn>
                  <a:cxn ang="0">
                    <a:pos x="234" y="203"/>
                  </a:cxn>
                  <a:cxn ang="0">
                    <a:pos x="33" y="0"/>
                  </a:cxn>
                </a:cxnLst>
                <a:rect l="l" t="t" r="r" b="b"/>
                <a:pathLst>
                  <a:path w="234" h="269">
                    <a:moveTo>
                      <a:pt x="33" y="0"/>
                    </a:moveTo>
                    <a:lnTo>
                      <a:pt x="0" y="33"/>
                    </a:lnTo>
                    <a:lnTo>
                      <a:pt x="234" y="269"/>
                    </a:lnTo>
                    <a:lnTo>
                      <a:pt x="234" y="20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5" name="Freeform 924" title=""/>
              <p:cNvSpPr/>
              <p:nvPr/>
            </p:nvSpPr>
            <p:spPr>
              <a:xfrm>
                <a:off x="5282" y="4108"/>
                <a:ext cx="234" cy="26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4" y="269"/>
                  </a:cxn>
                  <a:cxn ang="0">
                    <a:pos x="234" y="203"/>
                  </a:cxn>
                  <a:cxn ang="0">
                    <a:pos x="33" y="0"/>
                  </a:cxn>
                </a:cxnLst>
                <a:rect l="l" t="t" r="r" b="b"/>
                <a:pathLst>
                  <a:path w="234" h="269">
                    <a:moveTo>
                      <a:pt x="33" y="0"/>
                    </a:moveTo>
                    <a:lnTo>
                      <a:pt x="0" y="33"/>
                    </a:lnTo>
                    <a:lnTo>
                      <a:pt x="234" y="269"/>
                    </a:lnTo>
                    <a:lnTo>
                      <a:pt x="234" y="20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6" name="Freeform 925" title=""/>
              <p:cNvSpPr/>
              <p:nvPr/>
            </p:nvSpPr>
            <p:spPr>
              <a:xfrm>
                <a:off x="1505" y="329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7" name="Freeform 926" title=""/>
              <p:cNvSpPr/>
              <p:nvPr/>
            </p:nvSpPr>
            <p:spPr>
              <a:xfrm>
                <a:off x="1505" y="329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8" name="Freeform 927" title=""/>
              <p:cNvSpPr/>
              <p:nvPr/>
            </p:nvSpPr>
            <p:spPr>
              <a:xfrm>
                <a:off x="2115" y="938"/>
                <a:ext cx="66" cy="67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33" y="67"/>
                  </a:cxn>
                  <a:cxn ang="0">
                    <a:pos x="66" y="34"/>
                  </a:cxn>
                  <a:cxn ang="0">
                    <a:pos x="33" y="0"/>
                  </a:cxn>
                </a:cxnLst>
                <a:rect l="l" t="t" r="r" b="b"/>
                <a:pathLst>
                  <a:path w="66" h="67">
                    <a:moveTo>
                      <a:pt x="33" y="0"/>
                    </a:moveTo>
                    <a:lnTo>
                      <a:pt x="0" y="34"/>
                    </a:lnTo>
                    <a:lnTo>
                      <a:pt x="33" y="67"/>
                    </a:lnTo>
                    <a:lnTo>
                      <a:pt x="66" y="3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49" name="Freeform 928" title=""/>
              <p:cNvSpPr/>
              <p:nvPr/>
            </p:nvSpPr>
            <p:spPr>
              <a:xfrm>
                <a:off x="2115" y="938"/>
                <a:ext cx="66" cy="67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33" y="67"/>
                  </a:cxn>
                  <a:cxn ang="0">
                    <a:pos x="66" y="34"/>
                  </a:cxn>
                  <a:cxn ang="0">
                    <a:pos x="33" y="0"/>
                  </a:cxn>
                </a:cxnLst>
                <a:rect l="l" t="t" r="r" b="b"/>
                <a:pathLst>
                  <a:path w="66" h="67">
                    <a:moveTo>
                      <a:pt x="33" y="0"/>
                    </a:moveTo>
                    <a:lnTo>
                      <a:pt x="0" y="34"/>
                    </a:lnTo>
                    <a:lnTo>
                      <a:pt x="33" y="67"/>
                    </a:lnTo>
                    <a:lnTo>
                      <a:pt x="66" y="34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0" name="Freeform 929" title=""/>
              <p:cNvSpPr/>
              <p:nvPr/>
            </p:nvSpPr>
            <p:spPr>
              <a:xfrm>
                <a:off x="2722" y="1548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1" name="Freeform 930" title=""/>
              <p:cNvSpPr/>
              <p:nvPr/>
            </p:nvSpPr>
            <p:spPr>
              <a:xfrm>
                <a:off x="2722" y="1548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2" name="Freeform 931" title=""/>
              <p:cNvSpPr/>
              <p:nvPr/>
            </p:nvSpPr>
            <p:spPr>
              <a:xfrm>
                <a:off x="3332" y="2158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3" name="Freeform 932" title=""/>
              <p:cNvSpPr/>
              <p:nvPr/>
            </p:nvSpPr>
            <p:spPr>
              <a:xfrm>
                <a:off x="3332" y="2158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4" name="Freeform 933" title=""/>
              <p:cNvSpPr/>
              <p:nvPr/>
            </p:nvSpPr>
            <p:spPr>
              <a:xfrm>
                <a:off x="3939" y="2766"/>
                <a:ext cx="67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7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5" name="Freeform 934" title=""/>
              <p:cNvSpPr/>
              <p:nvPr/>
            </p:nvSpPr>
            <p:spPr>
              <a:xfrm>
                <a:off x="3939" y="2766"/>
                <a:ext cx="67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7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6" name="Freeform 935" title=""/>
              <p:cNvSpPr/>
              <p:nvPr/>
            </p:nvSpPr>
            <p:spPr>
              <a:xfrm>
                <a:off x="4549" y="3375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7" name="Freeform 936" title=""/>
              <p:cNvSpPr/>
              <p:nvPr/>
            </p:nvSpPr>
            <p:spPr>
              <a:xfrm>
                <a:off x="4549" y="3375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8" name="Freeform 937" title=""/>
              <p:cNvSpPr/>
              <p:nvPr/>
            </p:nvSpPr>
            <p:spPr>
              <a:xfrm>
                <a:off x="5156" y="3985"/>
                <a:ext cx="67" cy="66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6"/>
                  </a:cxn>
                  <a:cxn ang="0">
                    <a:pos x="67" y="33"/>
                  </a:cxn>
                  <a:cxn ang="0">
                    <a:pos x="34" y="0"/>
                  </a:cxn>
                </a:cxnLst>
                <a:rect l="l" t="t" r="r" b="b"/>
                <a:pathLst>
                  <a:path w="67" h="66">
                    <a:moveTo>
                      <a:pt x="34" y="0"/>
                    </a:moveTo>
                    <a:lnTo>
                      <a:pt x="0" y="33"/>
                    </a:lnTo>
                    <a:lnTo>
                      <a:pt x="34" y="66"/>
                    </a:lnTo>
                    <a:lnTo>
                      <a:pt x="67" y="33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59" name="Freeform 938" title=""/>
              <p:cNvSpPr/>
              <p:nvPr/>
            </p:nvSpPr>
            <p:spPr>
              <a:xfrm>
                <a:off x="5156" y="3985"/>
                <a:ext cx="67" cy="66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6"/>
                  </a:cxn>
                  <a:cxn ang="0">
                    <a:pos x="67" y="33"/>
                  </a:cxn>
                  <a:cxn ang="0">
                    <a:pos x="34" y="0"/>
                  </a:cxn>
                </a:cxnLst>
                <a:rect l="l" t="t" r="r" b="b"/>
                <a:pathLst>
                  <a:path w="67" h="66">
                    <a:moveTo>
                      <a:pt x="34" y="0"/>
                    </a:moveTo>
                    <a:lnTo>
                      <a:pt x="0" y="33"/>
                    </a:lnTo>
                    <a:lnTo>
                      <a:pt x="34" y="66"/>
                    </a:lnTo>
                    <a:lnTo>
                      <a:pt x="67" y="33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0" name="Freeform 939" title=""/>
              <p:cNvSpPr/>
              <p:nvPr/>
            </p:nvSpPr>
            <p:spPr>
              <a:xfrm>
                <a:off x="1611" y="437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1" name="Freeform 940" title=""/>
              <p:cNvSpPr/>
              <p:nvPr/>
            </p:nvSpPr>
            <p:spPr>
              <a:xfrm>
                <a:off x="1611" y="437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2" name="Freeform 941" title=""/>
              <p:cNvSpPr/>
              <p:nvPr/>
            </p:nvSpPr>
            <p:spPr>
              <a:xfrm>
                <a:off x="2221" y="1045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3" name="Freeform 942" title=""/>
              <p:cNvSpPr/>
              <p:nvPr/>
            </p:nvSpPr>
            <p:spPr>
              <a:xfrm>
                <a:off x="2221" y="1045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4" name="Freeform 943" title=""/>
              <p:cNvSpPr/>
              <p:nvPr/>
            </p:nvSpPr>
            <p:spPr>
              <a:xfrm>
                <a:off x="2829" y="1655"/>
                <a:ext cx="52" cy="49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49">
                    <a:moveTo>
                      <a:pt x="35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52" y="16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5" name="Freeform 944" title=""/>
              <p:cNvSpPr/>
              <p:nvPr/>
            </p:nvSpPr>
            <p:spPr>
              <a:xfrm>
                <a:off x="2829" y="1655"/>
                <a:ext cx="52" cy="49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49">
                    <a:moveTo>
                      <a:pt x="35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52" y="16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6" name="Freeform 945" title=""/>
              <p:cNvSpPr/>
              <p:nvPr/>
            </p:nvSpPr>
            <p:spPr>
              <a:xfrm>
                <a:off x="3438" y="226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7" name="Freeform 946" title=""/>
              <p:cNvSpPr/>
              <p:nvPr/>
            </p:nvSpPr>
            <p:spPr>
              <a:xfrm>
                <a:off x="3438" y="226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8" name="Freeform 947" title=""/>
              <p:cNvSpPr/>
              <p:nvPr/>
            </p:nvSpPr>
            <p:spPr>
              <a:xfrm>
                <a:off x="4046" y="2874"/>
                <a:ext cx="52" cy="50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2" y="17"/>
                  </a:cxn>
                  <a:cxn ang="0">
                    <a:pos x="35" y="0"/>
                  </a:cxn>
                </a:cxnLst>
                <a:rect l="l" t="t" r="r" b="b"/>
                <a:pathLst>
                  <a:path w="52" h="50">
                    <a:moveTo>
                      <a:pt x="35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2" y="17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69" name="Freeform 948" title=""/>
              <p:cNvSpPr/>
              <p:nvPr/>
            </p:nvSpPr>
            <p:spPr>
              <a:xfrm>
                <a:off x="4046" y="2874"/>
                <a:ext cx="52" cy="50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2" y="17"/>
                  </a:cxn>
                  <a:cxn ang="0">
                    <a:pos x="35" y="0"/>
                  </a:cxn>
                </a:cxnLst>
                <a:rect l="l" t="t" r="r" b="b"/>
                <a:pathLst>
                  <a:path w="52" h="50">
                    <a:moveTo>
                      <a:pt x="35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2" y="17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0" name="Freeform 949" title=""/>
              <p:cNvSpPr/>
              <p:nvPr/>
            </p:nvSpPr>
            <p:spPr>
              <a:xfrm>
                <a:off x="4655" y="3482"/>
                <a:ext cx="50" cy="52"/>
              </a:xfrm>
              <a:custGeom>
                <a:cxnLst>
                  <a:cxn ang="0">
                    <a:pos x="34" y="0"/>
                  </a:cxn>
                  <a:cxn ang="0">
                    <a:pos x="0" y="35"/>
                  </a:cxn>
                  <a:cxn ang="0">
                    <a:pos x="17" y="52"/>
                  </a:cxn>
                  <a:cxn ang="0">
                    <a:pos x="50" y="16"/>
                  </a:cxn>
                  <a:cxn ang="0">
                    <a:pos x="34" y="0"/>
                  </a:cxn>
                </a:cxnLst>
                <a:rect l="l" t="t" r="r" b="b"/>
                <a:pathLst>
                  <a:path w="50" h="52">
                    <a:moveTo>
                      <a:pt x="34" y="0"/>
                    </a:moveTo>
                    <a:lnTo>
                      <a:pt x="0" y="35"/>
                    </a:lnTo>
                    <a:lnTo>
                      <a:pt x="17" y="52"/>
                    </a:lnTo>
                    <a:lnTo>
                      <a:pt x="50" y="16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1" name="Freeform 950" title=""/>
              <p:cNvSpPr/>
              <p:nvPr/>
            </p:nvSpPr>
            <p:spPr>
              <a:xfrm>
                <a:off x="4655" y="3482"/>
                <a:ext cx="50" cy="52"/>
              </a:xfrm>
              <a:custGeom>
                <a:cxnLst>
                  <a:cxn ang="0">
                    <a:pos x="34" y="0"/>
                  </a:cxn>
                  <a:cxn ang="0">
                    <a:pos x="0" y="35"/>
                  </a:cxn>
                  <a:cxn ang="0">
                    <a:pos x="17" y="52"/>
                  </a:cxn>
                  <a:cxn ang="0">
                    <a:pos x="50" y="16"/>
                  </a:cxn>
                  <a:cxn ang="0">
                    <a:pos x="34" y="0"/>
                  </a:cxn>
                </a:cxnLst>
                <a:rect l="l" t="t" r="r" b="b"/>
                <a:pathLst>
                  <a:path w="50" h="52">
                    <a:moveTo>
                      <a:pt x="34" y="0"/>
                    </a:moveTo>
                    <a:lnTo>
                      <a:pt x="0" y="35"/>
                    </a:lnTo>
                    <a:lnTo>
                      <a:pt x="17" y="52"/>
                    </a:lnTo>
                    <a:lnTo>
                      <a:pt x="50" y="16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2" name="Freeform 951" title=""/>
              <p:cNvSpPr/>
              <p:nvPr/>
            </p:nvSpPr>
            <p:spPr>
              <a:xfrm>
                <a:off x="5263" y="4091"/>
                <a:ext cx="52" cy="50"/>
              </a:xfrm>
              <a:custGeom>
                <a:cxnLst>
                  <a:cxn ang="0">
                    <a:pos x="35" y="0"/>
                  </a:cxn>
                  <a:cxn ang="0">
                    <a:pos x="0" y="34"/>
                  </a:cxn>
                  <a:cxn ang="0">
                    <a:pos x="19" y="50"/>
                  </a:cxn>
                  <a:cxn ang="0">
                    <a:pos x="52" y="17"/>
                  </a:cxn>
                  <a:cxn ang="0">
                    <a:pos x="35" y="0"/>
                  </a:cxn>
                </a:cxnLst>
                <a:rect l="l" t="t" r="r" b="b"/>
                <a:pathLst>
                  <a:path w="52" h="50">
                    <a:moveTo>
                      <a:pt x="35" y="0"/>
                    </a:moveTo>
                    <a:lnTo>
                      <a:pt x="0" y="34"/>
                    </a:lnTo>
                    <a:lnTo>
                      <a:pt x="19" y="50"/>
                    </a:lnTo>
                    <a:lnTo>
                      <a:pt x="52" y="17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3" name="Freeform 952" title=""/>
              <p:cNvSpPr/>
              <p:nvPr/>
            </p:nvSpPr>
            <p:spPr>
              <a:xfrm>
                <a:off x="5263" y="4091"/>
                <a:ext cx="52" cy="50"/>
              </a:xfrm>
              <a:custGeom>
                <a:cxnLst>
                  <a:cxn ang="0">
                    <a:pos x="35" y="0"/>
                  </a:cxn>
                  <a:cxn ang="0">
                    <a:pos x="0" y="34"/>
                  </a:cxn>
                  <a:cxn ang="0">
                    <a:pos x="19" y="50"/>
                  </a:cxn>
                  <a:cxn ang="0">
                    <a:pos x="52" y="17"/>
                  </a:cxn>
                  <a:cxn ang="0">
                    <a:pos x="35" y="0"/>
                  </a:cxn>
                </a:cxnLst>
                <a:rect l="l" t="t" r="r" b="b"/>
                <a:pathLst>
                  <a:path w="52" h="50">
                    <a:moveTo>
                      <a:pt x="35" y="0"/>
                    </a:moveTo>
                    <a:lnTo>
                      <a:pt x="0" y="34"/>
                    </a:lnTo>
                    <a:lnTo>
                      <a:pt x="19" y="50"/>
                    </a:lnTo>
                    <a:lnTo>
                      <a:pt x="52" y="17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4" name="Freeform 953" title=""/>
              <p:cNvSpPr/>
              <p:nvPr/>
            </p:nvSpPr>
            <p:spPr>
              <a:xfrm>
                <a:off x="1415" y="239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5" name="Freeform 954" title=""/>
              <p:cNvSpPr/>
              <p:nvPr/>
            </p:nvSpPr>
            <p:spPr>
              <a:xfrm>
                <a:off x="1415" y="239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6" name="Freeform 955" title=""/>
              <p:cNvSpPr/>
              <p:nvPr/>
            </p:nvSpPr>
            <p:spPr>
              <a:xfrm>
                <a:off x="2023" y="846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6"/>
                  </a:cxn>
                  <a:cxn ang="0">
                    <a:pos x="16" y="52"/>
                  </a:cxn>
                  <a:cxn ang="0">
                    <a:pos x="49" y="19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6"/>
                    </a:lnTo>
                    <a:lnTo>
                      <a:pt x="16" y="52"/>
                    </a:lnTo>
                    <a:lnTo>
                      <a:pt x="49" y="19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7" name="Freeform 956" title=""/>
              <p:cNvSpPr/>
              <p:nvPr/>
            </p:nvSpPr>
            <p:spPr>
              <a:xfrm>
                <a:off x="2023" y="846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6"/>
                  </a:cxn>
                  <a:cxn ang="0">
                    <a:pos x="16" y="52"/>
                  </a:cxn>
                  <a:cxn ang="0">
                    <a:pos x="49" y="19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6"/>
                    </a:lnTo>
                    <a:lnTo>
                      <a:pt x="16" y="52"/>
                    </a:lnTo>
                    <a:lnTo>
                      <a:pt x="49" y="19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8" name="Freeform 957" title=""/>
              <p:cNvSpPr/>
              <p:nvPr/>
            </p:nvSpPr>
            <p:spPr>
              <a:xfrm>
                <a:off x="2632" y="1456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79" name="Freeform 958" title=""/>
              <p:cNvSpPr/>
              <p:nvPr/>
            </p:nvSpPr>
            <p:spPr>
              <a:xfrm>
                <a:off x="2632" y="1456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0" name="Freeform 959" title=""/>
              <p:cNvSpPr/>
              <p:nvPr/>
            </p:nvSpPr>
            <p:spPr>
              <a:xfrm>
                <a:off x="3240" y="2066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1" name="Freeform 960" title=""/>
              <p:cNvSpPr/>
              <p:nvPr/>
            </p:nvSpPr>
            <p:spPr>
              <a:xfrm>
                <a:off x="3240" y="2066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2" name="Freeform 961" title=""/>
              <p:cNvSpPr/>
              <p:nvPr/>
            </p:nvSpPr>
            <p:spPr>
              <a:xfrm>
                <a:off x="3850" y="2676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3" name="Freeform 962" title=""/>
              <p:cNvSpPr/>
              <p:nvPr/>
            </p:nvSpPr>
            <p:spPr>
              <a:xfrm>
                <a:off x="3850" y="2676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4" name="Freeform 963" title=""/>
              <p:cNvSpPr/>
              <p:nvPr/>
            </p:nvSpPr>
            <p:spPr>
              <a:xfrm>
                <a:off x="4457" y="3285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5" name="Freeform 964" title=""/>
              <p:cNvSpPr/>
              <p:nvPr/>
            </p:nvSpPr>
            <p:spPr>
              <a:xfrm>
                <a:off x="4457" y="3285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6" name="Freeform 965" title=""/>
              <p:cNvSpPr/>
              <p:nvPr/>
            </p:nvSpPr>
            <p:spPr>
              <a:xfrm>
                <a:off x="5067" y="3893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2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3"/>
                    </a:lnTo>
                    <a:lnTo>
                      <a:pt x="16" y="52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7" name="Freeform 966" title=""/>
              <p:cNvSpPr/>
              <p:nvPr/>
            </p:nvSpPr>
            <p:spPr>
              <a:xfrm>
                <a:off x="5067" y="3893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2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3"/>
                    </a:lnTo>
                    <a:lnTo>
                      <a:pt x="16" y="52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8" name="Freeform 967" title=""/>
              <p:cNvSpPr>
                <a:spLocks noEditPoints="1"/>
              </p:cNvSpPr>
              <p:nvPr/>
            </p:nvSpPr>
            <p:spPr>
              <a:xfrm>
                <a:off x="0" y="7"/>
                <a:ext cx="5296" cy="5337"/>
              </a:xfrm>
              <a:custGeom>
                <a:cxnLst>
                  <a:cxn ang="0">
                    <a:pos x="5263" y="5337"/>
                  </a:cxn>
                  <a:cxn ang="0">
                    <a:pos x="5116" y="5122"/>
                  </a:cxn>
                  <a:cxn ang="0">
                    <a:pos x="5190" y="5195"/>
                  </a:cxn>
                  <a:cxn ang="0">
                    <a:pos x="4672" y="4744"/>
                  </a:cxn>
                  <a:cxn ang="0">
                    <a:pos x="4705" y="4711"/>
                  </a:cxn>
                  <a:cxn ang="0">
                    <a:pos x="4655" y="4727"/>
                  </a:cxn>
                  <a:cxn ang="0">
                    <a:pos x="4507" y="4512"/>
                  </a:cxn>
                  <a:cxn ang="0">
                    <a:pos x="4582" y="4586"/>
                  </a:cxn>
                  <a:cxn ang="0">
                    <a:pos x="4062" y="4134"/>
                  </a:cxn>
                  <a:cxn ang="0">
                    <a:pos x="4095" y="4101"/>
                  </a:cxn>
                  <a:cxn ang="0">
                    <a:pos x="4046" y="4118"/>
                  </a:cxn>
                  <a:cxn ang="0">
                    <a:pos x="3899" y="3902"/>
                  </a:cxn>
                  <a:cxn ang="0">
                    <a:pos x="3972" y="3978"/>
                  </a:cxn>
                  <a:cxn ang="0">
                    <a:pos x="3455" y="3524"/>
                  </a:cxn>
                  <a:cxn ang="0">
                    <a:pos x="3488" y="3491"/>
                  </a:cxn>
                  <a:cxn ang="0">
                    <a:pos x="3438" y="3508"/>
                  </a:cxn>
                  <a:cxn ang="0">
                    <a:pos x="3289" y="3293"/>
                  </a:cxn>
                  <a:cxn ang="0">
                    <a:pos x="3363" y="3368"/>
                  </a:cxn>
                  <a:cxn ang="0">
                    <a:pos x="2845" y="2917"/>
                  </a:cxn>
                  <a:cxn ang="0">
                    <a:pos x="2878" y="2881"/>
                  </a:cxn>
                  <a:cxn ang="0">
                    <a:pos x="2829" y="2898"/>
                  </a:cxn>
                  <a:cxn ang="0">
                    <a:pos x="2682" y="2685"/>
                  </a:cxn>
                  <a:cxn ang="0">
                    <a:pos x="2755" y="2759"/>
                  </a:cxn>
                  <a:cxn ang="0">
                    <a:pos x="2238" y="2307"/>
                  </a:cxn>
                  <a:cxn ang="0">
                    <a:pos x="2271" y="2274"/>
                  </a:cxn>
                  <a:cxn ang="0">
                    <a:pos x="2221" y="2291"/>
                  </a:cxn>
                  <a:cxn ang="0">
                    <a:pos x="2072" y="2075"/>
                  </a:cxn>
                  <a:cxn ang="0">
                    <a:pos x="2146" y="2149"/>
                  </a:cxn>
                  <a:cxn ang="0">
                    <a:pos x="1628" y="1697"/>
                  </a:cxn>
                  <a:cxn ang="0">
                    <a:pos x="1661" y="1664"/>
                  </a:cxn>
                  <a:cxn ang="0">
                    <a:pos x="1611" y="1681"/>
                  </a:cxn>
                  <a:cxn ang="0">
                    <a:pos x="1465" y="1466"/>
                  </a:cxn>
                  <a:cxn ang="0">
                    <a:pos x="1538" y="1539"/>
                  </a:cxn>
                  <a:cxn ang="0">
                    <a:pos x="1021" y="1087"/>
                  </a:cxn>
                  <a:cxn ang="0">
                    <a:pos x="1054" y="1054"/>
                  </a:cxn>
                  <a:cxn ang="0">
                    <a:pos x="1004" y="1071"/>
                  </a:cxn>
                  <a:cxn ang="0">
                    <a:pos x="855" y="856"/>
                  </a:cxn>
                  <a:cxn ang="0">
                    <a:pos x="928" y="931"/>
                  </a:cxn>
                  <a:cxn ang="0">
                    <a:pos x="411" y="478"/>
                  </a:cxn>
                  <a:cxn ang="0">
                    <a:pos x="444" y="445"/>
                  </a:cxn>
                  <a:cxn ang="0">
                    <a:pos x="394" y="461"/>
                  </a:cxn>
                  <a:cxn ang="0">
                    <a:pos x="248" y="246"/>
                  </a:cxn>
                  <a:cxn ang="0">
                    <a:pos x="321" y="322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l" t="t" r="r" b="b"/>
                <a:pathLst>
                  <a:path w="5296" h="5337">
                    <a:moveTo>
                      <a:pt x="5223" y="5228"/>
                    </a:moveTo>
                    <a:lnTo>
                      <a:pt x="5190" y="5261"/>
                    </a:lnTo>
                    <a:lnTo>
                      <a:pt x="5263" y="5337"/>
                    </a:lnTo>
                    <a:lnTo>
                      <a:pt x="5296" y="5302"/>
                    </a:lnTo>
                    <a:lnTo>
                      <a:pt x="5223" y="5228"/>
                    </a:lnTo>
                    <a:close/>
                    <a:moveTo>
                      <a:pt x="5116" y="5122"/>
                    </a:moveTo>
                    <a:lnTo>
                      <a:pt x="5081" y="5155"/>
                    </a:lnTo>
                    <a:lnTo>
                      <a:pt x="5156" y="5228"/>
                    </a:lnTo>
                    <a:lnTo>
                      <a:pt x="5190" y="5195"/>
                    </a:lnTo>
                    <a:lnTo>
                      <a:pt x="5116" y="5122"/>
                    </a:lnTo>
                    <a:close/>
                    <a:moveTo>
                      <a:pt x="4705" y="4711"/>
                    </a:moveTo>
                    <a:lnTo>
                      <a:pt x="4672" y="4744"/>
                    </a:lnTo>
                    <a:lnTo>
                      <a:pt x="5064" y="5139"/>
                    </a:lnTo>
                    <a:lnTo>
                      <a:pt x="5100" y="5105"/>
                    </a:lnTo>
                    <a:lnTo>
                      <a:pt x="4705" y="4711"/>
                    </a:lnTo>
                    <a:close/>
                    <a:moveTo>
                      <a:pt x="4615" y="4619"/>
                    </a:moveTo>
                    <a:lnTo>
                      <a:pt x="4580" y="4654"/>
                    </a:lnTo>
                    <a:lnTo>
                      <a:pt x="4655" y="4727"/>
                    </a:lnTo>
                    <a:lnTo>
                      <a:pt x="4689" y="4694"/>
                    </a:lnTo>
                    <a:lnTo>
                      <a:pt x="4615" y="4619"/>
                    </a:lnTo>
                    <a:close/>
                    <a:moveTo>
                      <a:pt x="4507" y="4512"/>
                    </a:moveTo>
                    <a:lnTo>
                      <a:pt x="4473" y="4545"/>
                    </a:lnTo>
                    <a:lnTo>
                      <a:pt x="4547" y="4619"/>
                    </a:lnTo>
                    <a:lnTo>
                      <a:pt x="4582" y="4586"/>
                    </a:lnTo>
                    <a:lnTo>
                      <a:pt x="4507" y="4512"/>
                    </a:lnTo>
                    <a:close/>
                    <a:moveTo>
                      <a:pt x="4095" y="4101"/>
                    </a:moveTo>
                    <a:lnTo>
                      <a:pt x="4062" y="4134"/>
                    </a:lnTo>
                    <a:lnTo>
                      <a:pt x="4457" y="4529"/>
                    </a:lnTo>
                    <a:lnTo>
                      <a:pt x="4490" y="4496"/>
                    </a:lnTo>
                    <a:lnTo>
                      <a:pt x="4095" y="4101"/>
                    </a:lnTo>
                    <a:close/>
                    <a:moveTo>
                      <a:pt x="4006" y="4011"/>
                    </a:moveTo>
                    <a:lnTo>
                      <a:pt x="3972" y="4044"/>
                    </a:lnTo>
                    <a:lnTo>
                      <a:pt x="4046" y="4118"/>
                    </a:lnTo>
                    <a:lnTo>
                      <a:pt x="4079" y="4084"/>
                    </a:lnTo>
                    <a:lnTo>
                      <a:pt x="4006" y="4011"/>
                    </a:lnTo>
                    <a:close/>
                    <a:moveTo>
                      <a:pt x="3899" y="3902"/>
                    </a:moveTo>
                    <a:lnTo>
                      <a:pt x="3864" y="3936"/>
                    </a:lnTo>
                    <a:lnTo>
                      <a:pt x="3939" y="4011"/>
                    </a:lnTo>
                    <a:lnTo>
                      <a:pt x="3972" y="3978"/>
                    </a:lnTo>
                    <a:lnTo>
                      <a:pt x="3899" y="3902"/>
                    </a:lnTo>
                    <a:close/>
                    <a:moveTo>
                      <a:pt x="3488" y="3491"/>
                    </a:moveTo>
                    <a:lnTo>
                      <a:pt x="3455" y="3524"/>
                    </a:lnTo>
                    <a:lnTo>
                      <a:pt x="3847" y="3919"/>
                    </a:lnTo>
                    <a:lnTo>
                      <a:pt x="3883" y="3886"/>
                    </a:lnTo>
                    <a:lnTo>
                      <a:pt x="3488" y="3491"/>
                    </a:lnTo>
                    <a:close/>
                    <a:moveTo>
                      <a:pt x="3398" y="3401"/>
                    </a:moveTo>
                    <a:lnTo>
                      <a:pt x="3363" y="3434"/>
                    </a:lnTo>
                    <a:lnTo>
                      <a:pt x="3438" y="3508"/>
                    </a:lnTo>
                    <a:lnTo>
                      <a:pt x="3471" y="3475"/>
                    </a:lnTo>
                    <a:lnTo>
                      <a:pt x="3398" y="3401"/>
                    </a:lnTo>
                    <a:close/>
                    <a:moveTo>
                      <a:pt x="3289" y="3293"/>
                    </a:moveTo>
                    <a:lnTo>
                      <a:pt x="3256" y="3326"/>
                    </a:lnTo>
                    <a:lnTo>
                      <a:pt x="3330" y="3401"/>
                    </a:lnTo>
                    <a:lnTo>
                      <a:pt x="3363" y="3368"/>
                    </a:lnTo>
                    <a:lnTo>
                      <a:pt x="3289" y="3293"/>
                    </a:lnTo>
                    <a:close/>
                    <a:moveTo>
                      <a:pt x="2878" y="2881"/>
                    </a:moveTo>
                    <a:lnTo>
                      <a:pt x="2845" y="2917"/>
                    </a:lnTo>
                    <a:lnTo>
                      <a:pt x="3240" y="3309"/>
                    </a:lnTo>
                    <a:lnTo>
                      <a:pt x="3273" y="3276"/>
                    </a:lnTo>
                    <a:lnTo>
                      <a:pt x="2878" y="2881"/>
                    </a:lnTo>
                    <a:close/>
                    <a:moveTo>
                      <a:pt x="2788" y="2792"/>
                    </a:moveTo>
                    <a:lnTo>
                      <a:pt x="2755" y="2825"/>
                    </a:lnTo>
                    <a:lnTo>
                      <a:pt x="2829" y="2898"/>
                    </a:lnTo>
                    <a:lnTo>
                      <a:pt x="2862" y="2865"/>
                    </a:lnTo>
                    <a:lnTo>
                      <a:pt x="2788" y="2792"/>
                    </a:lnTo>
                    <a:close/>
                    <a:moveTo>
                      <a:pt x="2682" y="2685"/>
                    </a:moveTo>
                    <a:lnTo>
                      <a:pt x="2647" y="2718"/>
                    </a:lnTo>
                    <a:lnTo>
                      <a:pt x="2722" y="2792"/>
                    </a:lnTo>
                    <a:lnTo>
                      <a:pt x="2755" y="2759"/>
                    </a:lnTo>
                    <a:lnTo>
                      <a:pt x="2682" y="2685"/>
                    </a:lnTo>
                    <a:close/>
                    <a:moveTo>
                      <a:pt x="2271" y="2274"/>
                    </a:moveTo>
                    <a:lnTo>
                      <a:pt x="2238" y="2307"/>
                    </a:lnTo>
                    <a:lnTo>
                      <a:pt x="2630" y="2702"/>
                    </a:lnTo>
                    <a:lnTo>
                      <a:pt x="2666" y="2669"/>
                    </a:lnTo>
                    <a:lnTo>
                      <a:pt x="2271" y="2274"/>
                    </a:lnTo>
                    <a:close/>
                    <a:moveTo>
                      <a:pt x="2181" y="2182"/>
                    </a:moveTo>
                    <a:lnTo>
                      <a:pt x="2146" y="2217"/>
                    </a:lnTo>
                    <a:lnTo>
                      <a:pt x="2221" y="2291"/>
                    </a:lnTo>
                    <a:lnTo>
                      <a:pt x="2254" y="2257"/>
                    </a:lnTo>
                    <a:lnTo>
                      <a:pt x="2181" y="2182"/>
                    </a:lnTo>
                    <a:close/>
                    <a:moveTo>
                      <a:pt x="2072" y="2075"/>
                    </a:moveTo>
                    <a:lnTo>
                      <a:pt x="2039" y="2109"/>
                    </a:lnTo>
                    <a:lnTo>
                      <a:pt x="2112" y="2182"/>
                    </a:lnTo>
                    <a:lnTo>
                      <a:pt x="2146" y="2149"/>
                    </a:lnTo>
                    <a:lnTo>
                      <a:pt x="2072" y="2075"/>
                    </a:lnTo>
                    <a:close/>
                    <a:moveTo>
                      <a:pt x="1661" y="1664"/>
                    </a:moveTo>
                    <a:lnTo>
                      <a:pt x="1628" y="1697"/>
                    </a:lnTo>
                    <a:lnTo>
                      <a:pt x="2023" y="2092"/>
                    </a:lnTo>
                    <a:lnTo>
                      <a:pt x="2056" y="2059"/>
                    </a:lnTo>
                    <a:lnTo>
                      <a:pt x="1661" y="1664"/>
                    </a:lnTo>
                    <a:close/>
                    <a:moveTo>
                      <a:pt x="1571" y="1574"/>
                    </a:moveTo>
                    <a:lnTo>
                      <a:pt x="1538" y="1607"/>
                    </a:lnTo>
                    <a:lnTo>
                      <a:pt x="1611" y="1681"/>
                    </a:lnTo>
                    <a:lnTo>
                      <a:pt x="1645" y="1648"/>
                    </a:lnTo>
                    <a:lnTo>
                      <a:pt x="1571" y="1574"/>
                    </a:lnTo>
                    <a:close/>
                    <a:moveTo>
                      <a:pt x="1465" y="1466"/>
                    </a:moveTo>
                    <a:lnTo>
                      <a:pt x="1429" y="1499"/>
                    </a:lnTo>
                    <a:lnTo>
                      <a:pt x="1505" y="1574"/>
                    </a:lnTo>
                    <a:lnTo>
                      <a:pt x="1538" y="1539"/>
                    </a:lnTo>
                    <a:lnTo>
                      <a:pt x="1465" y="1466"/>
                    </a:lnTo>
                    <a:close/>
                    <a:moveTo>
                      <a:pt x="1054" y="1054"/>
                    </a:moveTo>
                    <a:lnTo>
                      <a:pt x="1021" y="1087"/>
                    </a:lnTo>
                    <a:lnTo>
                      <a:pt x="1413" y="1482"/>
                    </a:lnTo>
                    <a:lnTo>
                      <a:pt x="1448" y="1449"/>
                    </a:lnTo>
                    <a:lnTo>
                      <a:pt x="1054" y="1054"/>
                    </a:lnTo>
                    <a:close/>
                    <a:moveTo>
                      <a:pt x="964" y="965"/>
                    </a:moveTo>
                    <a:lnTo>
                      <a:pt x="928" y="998"/>
                    </a:lnTo>
                    <a:lnTo>
                      <a:pt x="1004" y="1071"/>
                    </a:lnTo>
                    <a:lnTo>
                      <a:pt x="1037" y="1038"/>
                    </a:lnTo>
                    <a:lnTo>
                      <a:pt x="964" y="965"/>
                    </a:lnTo>
                    <a:close/>
                    <a:moveTo>
                      <a:pt x="855" y="856"/>
                    </a:moveTo>
                    <a:lnTo>
                      <a:pt x="822" y="889"/>
                    </a:lnTo>
                    <a:lnTo>
                      <a:pt x="895" y="965"/>
                    </a:lnTo>
                    <a:lnTo>
                      <a:pt x="928" y="931"/>
                    </a:lnTo>
                    <a:lnTo>
                      <a:pt x="855" y="856"/>
                    </a:lnTo>
                    <a:close/>
                    <a:moveTo>
                      <a:pt x="444" y="445"/>
                    </a:moveTo>
                    <a:lnTo>
                      <a:pt x="411" y="478"/>
                    </a:lnTo>
                    <a:lnTo>
                      <a:pt x="806" y="872"/>
                    </a:lnTo>
                    <a:lnTo>
                      <a:pt x="839" y="839"/>
                    </a:lnTo>
                    <a:lnTo>
                      <a:pt x="444" y="445"/>
                    </a:lnTo>
                    <a:close/>
                    <a:moveTo>
                      <a:pt x="354" y="355"/>
                    </a:moveTo>
                    <a:lnTo>
                      <a:pt x="321" y="388"/>
                    </a:lnTo>
                    <a:lnTo>
                      <a:pt x="394" y="461"/>
                    </a:lnTo>
                    <a:lnTo>
                      <a:pt x="427" y="428"/>
                    </a:lnTo>
                    <a:lnTo>
                      <a:pt x="354" y="355"/>
                    </a:lnTo>
                    <a:close/>
                    <a:moveTo>
                      <a:pt x="248" y="246"/>
                    </a:moveTo>
                    <a:lnTo>
                      <a:pt x="212" y="282"/>
                    </a:lnTo>
                    <a:lnTo>
                      <a:pt x="288" y="355"/>
                    </a:lnTo>
                    <a:lnTo>
                      <a:pt x="321" y="322"/>
                    </a:lnTo>
                    <a:lnTo>
                      <a:pt x="248" y="246"/>
                    </a:lnTo>
                    <a:close/>
                    <a:moveTo>
                      <a:pt x="0" y="0"/>
                    </a:moveTo>
                    <a:lnTo>
                      <a:pt x="0" y="66"/>
                    </a:lnTo>
                    <a:lnTo>
                      <a:pt x="196" y="265"/>
                    </a:lnTo>
                    <a:lnTo>
                      <a:pt x="231" y="2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89" name="Freeform 968" title=""/>
              <p:cNvSpPr>
                <a:spLocks noEditPoints="1"/>
              </p:cNvSpPr>
              <p:nvPr/>
            </p:nvSpPr>
            <p:spPr>
              <a:xfrm>
                <a:off x="0" y="7"/>
                <a:ext cx="5296" cy="5337"/>
              </a:xfrm>
              <a:custGeom>
                <a:cxnLst>
                  <a:cxn ang="0">
                    <a:pos x="5263" y="5337"/>
                  </a:cxn>
                  <a:cxn ang="0">
                    <a:pos x="5116" y="5122"/>
                  </a:cxn>
                  <a:cxn ang="0">
                    <a:pos x="5190" y="5195"/>
                  </a:cxn>
                  <a:cxn ang="0">
                    <a:pos x="4672" y="4744"/>
                  </a:cxn>
                  <a:cxn ang="0">
                    <a:pos x="4705" y="4711"/>
                  </a:cxn>
                  <a:cxn ang="0">
                    <a:pos x="4655" y="4727"/>
                  </a:cxn>
                  <a:cxn ang="0">
                    <a:pos x="4507" y="4512"/>
                  </a:cxn>
                  <a:cxn ang="0">
                    <a:pos x="4582" y="4586"/>
                  </a:cxn>
                  <a:cxn ang="0">
                    <a:pos x="4062" y="4134"/>
                  </a:cxn>
                  <a:cxn ang="0">
                    <a:pos x="4095" y="4101"/>
                  </a:cxn>
                  <a:cxn ang="0">
                    <a:pos x="4046" y="4118"/>
                  </a:cxn>
                  <a:cxn ang="0">
                    <a:pos x="3899" y="3902"/>
                  </a:cxn>
                  <a:cxn ang="0">
                    <a:pos x="3972" y="3978"/>
                  </a:cxn>
                  <a:cxn ang="0">
                    <a:pos x="3455" y="3524"/>
                  </a:cxn>
                  <a:cxn ang="0">
                    <a:pos x="3488" y="3491"/>
                  </a:cxn>
                  <a:cxn ang="0">
                    <a:pos x="3438" y="3508"/>
                  </a:cxn>
                  <a:cxn ang="0">
                    <a:pos x="3289" y="3293"/>
                  </a:cxn>
                  <a:cxn ang="0">
                    <a:pos x="3363" y="3368"/>
                  </a:cxn>
                  <a:cxn ang="0">
                    <a:pos x="2845" y="2917"/>
                  </a:cxn>
                  <a:cxn ang="0">
                    <a:pos x="2878" y="2881"/>
                  </a:cxn>
                  <a:cxn ang="0">
                    <a:pos x="2829" y="2898"/>
                  </a:cxn>
                  <a:cxn ang="0">
                    <a:pos x="2682" y="2685"/>
                  </a:cxn>
                  <a:cxn ang="0">
                    <a:pos x="2755" y="2759"/>
                  </a:cxn>
                  <a:cxn ang="0">
                    <a:pos x="2238" y="2307"/>
                  </a:cxn>
                  <a:cxn ang="0">
                    <a:pos x="2271" y="2274"/>
                  </a:cxn>
                  <a:cxn ang="0">
                    <a:pos x="2221" y="2291"/>
                  </a:cxn>
                  <a:cxn ang="0">
                    <a:pos x="2072" y="2075"/>
                  </a:cxn>
                  <a:cxn ang="0">
                    <a:pos x="2146" y="2149"/>
                  </a:cxn>
                  <a:cxn ang="0">
                    <a:pos x="1628" y="1697"/>
                  </a:cxn>
                  <a:cxn ang="0">
                    <a:pos x="1661" y="1664"/>
                  </a:cxn>
                  <a:cxn ang="0">
                    <a:pos x="1611" y="1681"/>
                  </a:cxn>
                  <a:cxn ang="0">
                    <a:pos x="1465" y="1466"/>
                  </a:cxn>
                  <a:cxn ang="0">
                    <a:pos x="1538" y="1539"/>
                  </a:cxn>
                  <a:cxn ang="0">
                    <a:pos x="1021" y="1087"/>
                  </a:cxn>
                  <a:cxn ang="0">
                    <a:pos x="1054" y="1054"/>
                  </a:cxn>
                  <a:cxn ang="0">
                    <a:pos x="1004" y="1071"/>
                  </a:cxn>
                  <a:cxn ang="0">
                    <a:pos x="855" y="856"/>
                  </a:cxn>
                  <a:cxn ang="0">
                    <a:pos x="928" y="931"/>
                  </a:cxn>
                  <a:cxn ang="0">
                    <a:pos x="411" y="478"/>
                  </a:cxn>
                  <a:cxn ang="0">
                    <a:pos x="444" y="445"/>
                  </a:cxn>
                  <a:cxn ang="0">
                    <a:pos x="394" y="461"/>
                  </a:cxn>
                  <a:cxn ang="0">
                    <a:pos x="248" y="246"/>
                  </a:cxn>
                  <a:cxn ang="0">
                    <a:pos x="321" y="322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l" t="t" r="r" b="b"/>
                <a:pathLst>
                  <a:path w="5296" h="5337">
                    <a:moveTo>
                      <a:pt x="5223" y="5228"/>
                    </a:moveTo>
                    <a:lnTo>
                      <a:pt x="5190" y="5261"/>
                    </a:lnTo>
                    <a:lnTo>
                      <a:pt x="5263" y="5337"/>
                    </a:lnTo>
                    <a:lnTo>
                      <a:pt x="5296" y="5302"/>
                    </a:lnTo>
                    <a:lnTo>
                      <a:pt x="5223" y="5228"/>
                    </a:lnTo>
                    <a:moveTo>
                      <a:pt x="5116" y="5122"/>
                    </a:moveTo>
                    <a:lnTo>
                      <a:pt x="5081" y="5155"/>
                    </a:lnTo>
                    <a:lnTo>
                      <a:pt x="5156" y="5228"/>
                    </a:lnTo>
                    <a:lnTo>
                      <a:pt x="5190" y="5195"/>
                    </a:lnTo>
                    <a:lnTo>
                      <a:pt x="5116" y="5122"/>
                    </a:lnTo>
                    <a:moveTo>
                      <a:pt x="4705" y="4711"/>
                    </a:moveTo>
                    <a:lnTo>
                      <a:pt x="4672" y="4744"/>
                    </a:lnTo>
                    <a:lnTo>
                      <a:pt x="5064" y="5139"/>
                    </a:lnTo>
                    <a:lnTo>
                      <a:pt x="5100" y="5105"/>
                    </a:lnTo>
                    <a:lnTo>
                      <a:pt x="4705" y="4711"/>
                    </a:lnTo>
                    <a:moveTo>
                      <a:pt x="4615" y="4619"/>
                    </a:moveTo>
                    <a:lnTo>
                      <a:pt x="4580" y="4654"/>
                    </a:lnTo>
                    <a:lnTo>
                      <a:pt x="4655" y="4727"/>
                    </a:lnTo>
                    <a:lnTo>
                      <a:pt x="4689" y="4694"/>
                    </a:lnTo>
                    <a:lnTo>
                      <a:pt x="4615" y="4619"/>
                    </a:lnTo>
                    <a:moveTo>
                      <a:pt x="4507" y="4512"/>
                    </a:moveTo>
                    <a:lnTo>
                      <a:pt x="4473" y="4545"/>
                    </a:lnTo>
                    <a:lnTo>
                      <a:pt x="4547" y="4619"/>
                    </a:lnTo>
                    <a:lnTo>
                      <a:pt x="4582" y="4586"/>
                    </a:lnTo>
                    <a:lnTo>
                      <a:pt x="4507" y="4512"/>
                    </a:lnTo>
                    <a:moveTo>
                      <a:pt x="4095" y="4101"/>
                    </a:moveTo>
                    <a:lnTo>
                      <a:pt x="4062" y="4134"/>
                    </a:lnTo>
                    <a:lnTo>
                      <a:pt x="4457" y="4529"/>
                    </a:lnTo>
                    <a:lnTo>
                      <a:pt x="4490" y="4496"/>
                    </a:lnTo>
                    <a:lnTo>
                      <a:pt x="4095" y="4101"/>
                    </a:lnTo>
                    <a:moveTo>
                      <a:pt x="4006" y="4011"/>
                    </a:moveTo>
                    <a:lnTo>
                      <a:pt x="3972" y="4044"/>
                    </a:lnTo>
                    <a:lnTo>
                      <a:pt x="4046" y="4118"/>
                    </a:lnTo>
                    <a:lnTo>
                      <a:pt x="4079" y="4084"/>
                    </a:lnTo>
                    <a:lnTo>
                      <a:pt x="4006" y="4011"/>
                    </a:lnTo>
                    <a:moveTo>
                      <a:pt x="3899" y="3902"/>
                    </a:moveTo>
                    <a:lnTo>
                      <a:pt x="3864" y="3936"/>
                    </a:lnTo>
                    <a:lnTo>
                      <a:pt x="3939" y="4011"/>
                    </a:lnTo>
                    <a:lnTo>
                      <a:pt x="3972" y="3978"/>
                    </a:lnTo>
                    <a:lnTo>
                      <a:pt x="3899" y="3902"/>
                    </a:lnTo>
                    <a:moveTo>
                      <a:pt x="3488" y="3491"/>
                    </a:moveTo>
                    <a:lnTo>
                      <a:pt x="3455" y="3524"/>
                    </a:lnTo>
                    <a:lnTo>
                      <a:pt x="3847" y="3919"/>
                    </a:lnTo>
                    <a:lnTo>
                      <a:pt x="3883" y="3886"/>
                    </a:lnTo>
                    <a:lnTo>
                      <a:pt x="3488" y="3491"/>
                    </a:lnTo>
                    <a:moveTo>
                      <a:pt x="3398" y="3401"/>
                    </a:moveTo>
                    <a:lnTo>
                      <a:pt x="3363" y="3434"/>
                    </a:lnTo>
                    <a:lnTo>
                      <a:pt x="3438" y="3508"/>
                    </a:lnTo>
                    <a:lnTo>
                      <a:pt x="3471" y="3475"/>
                    </a:lnTo>
                    <a:lnTo>
                      <a:pt x="3398" y="3401"/>
                    </a:lnTo>
                    <a:moveTo>
                      <a:pt x="3289" y="3293"/>
                    </a:moveTo>
                    <a:lnTo>
                      <a:pt x="3256" y="3326"/>
                    </a:lnTo>
                    <a:lnTo>
                      <a:pt x="3330" y="3401"/>
                    </a:lnTo>
                    <a:lnTo>
                      <a:pt x="3363" y="3368"/>
                    </a:lnTo>
                    <a:lnTo>
                      <a:pt x="3289" y="3293"/>
                    </a:lnTo>
                    <a:moveTo>
                      <a:pt x="2878" y="2881"/>
                    </a:moveTo>
                    <a:lnTo>
                      <a:pt x="2845" y="2917"/>
                    </a:lnTo>
                    <a:lnTo>
                      <a:pt x="3240" y="3309"/>
                    </a:lnTo>
                    <a:lnTo>
                      <a:pt x="3273" y="3276"/>
                    </a:lnTo>
                    <a:lnTo>
                      <a:pt x="2878" y="2881"/>
                    </a:lnTo>
                    <a:moveTo>
                      <a:pt x="2788" y="2792"/>
                    </a:moveTo>
                    <a:lnTo>
                      <a:pt x="2755" y="2825"/>
                    </a:lnTo>
                    <a:lnTo>
                      <a:pt x="2829" y="2898"/>
                    </a:lnTo>
                    <a:lnTo>
                      <a:pt x="2862" y="2865"/>
                    </a:lnTo>
                    <a:lnTo>
                      <a:pt x="2788" y="2792"/>
                    </a:lnTo>
                    <a:moveTo>
                      <a:pt x="2682" y="2685"/>
                    </a:moveTo>
                    <a:lnTo>
                      <a:pt x="2647" y="2718"/>
                    </a:lnTo>
                    <a:lnTo>
                      <a:pt x="2722" y="2792"/>
                    </a:lnTo>
                    <a:lnTo>
                      <a:pt x="2755" y="2759"/>
                    </a:lnTo>
                    <a:lnTo>
                      <a:pt x="2682" y="2685"/>
                    </a:lnTo>
                    <a:moveTo>
                      <a:pt x="2271" y="2274"/>
                    </a:moveTo>
                    <a:lnTo>
                      <a:pt x="2238" y="2307"/>
                    </a:lnTo>
                    <a:lnTo>
                      <a:pt x="2630" y="2702"/>
                    </a:lnTo>
                    <a:lnTo>
                      <a:pt x="2666" y="2669"/>
                    </a:lnTo>
                    <a:lnTo>
                      <a:pt x="2271" y="2274"/>
                    </a:lnTo>
                    <a:moveTo>
                      <a:pt x="2181" y="2182"/>
                    </a:moveTo>
                    <a:lnTo>
                      <a:pt x="2146" y="2217"/>
                    </a:lnTo>
                    <a:lnTo>
                      <a:pt x="2221" y="2291"/>
                    </a:lnTo>
                    <a:lnTo>
                      <a:pt x="2254" y="2257"/>
                    </a:lnTo>
                    <a:lnTo>
                      <a:pt x="2181" y="2182"/>
                    </a:lnTo>
                    <a:moveTo>
                      <a:pt x="2072" y="2075"/>
                    </a:moveTo>
                    <a:lnTo>
                      <a:pt x="2039" y="2109"/>
                    </a:lnTo>
                    <a:lnTo>
                      <a:pt x="2112" y="2182"/>
                    </a:lnTo>
                    <a:lnTo>
                      <a:pt x="2146" y="2149"/>
                    </a:lnTo>
                    <a:lnTo>
                      <a:pt x="2072" y="2075"/>
                    </a:lnTo>
                    <a:moveTo>
                      <a:pt x="1661" y="1664"/>
                    </a:moveTo>
                    <a:lnTo>
                      <a:pt x="1628" y="1697"/>
                    </a:lnTo>
                    <a:lnTo>
                      <a:pt x="2023" y="2092"/>
                    </a:lnTo>
                    <a:lnTo>
                      <a:pt x="2056" y="2059"/>
                    </a:lnTo>
                    <a:lnTo>
                      <a:pt x="1661" y="1664"/>
                    </a:lnTo>
                    <a:moveTo>
                      <a:pt x="1571" y="1574"/>
                    </a:moveTo>
                    <a:lnTo>
                      <a:pt x="1538" y="1607"/>
                    </a:lnTo>
                    <a:lnTo>
                      <a:pt x="1611" y="1681"/>
                    </a:lnTo>
                    <a:lnTo>
                      <a:pt x="1645" y="1648"/>
                    </a:lnTo>
                    <a:lnTo>
                      <a:pt x="1571" y="1574"/>
                    </a:lnTo>
                    <a:moveTo>
                      <a:pt x="1465" y="1466"/>
                    </a:moveTo>
                    <a:lnTo>
                      <a:pt x="1429" y="1499"/>
                    </a:lnTo>
                    <a:lnTo>
                      <a:pt x="1505" y="1574"/>
                    </a:lnTo>
                    <a:lnTo>
                      <a:pt x="1538" y="1539"/>
                    </a:lnTo>
                    <a:lnTo>
                      <a:pt x="1465" y="1466"/>
                    </a:lnTo>
                    <a:moveTo>
                      <a:pt x="1054" y="1054"/>
                    </a:moveTo>
                    <a:lnTo>
                      <a:pt x="1021" y="1087"/>
                    </a:lnTo>
                    <a:lnTo>
                      <a:pt x="1413" y="1482"/>
                    </a:lnTo>
                    <a:lnTo>
                      <a:pt x="1448" y="1449"/>
                    </a:lnTo>
                    <a:lnTo>
                      <a:pt x="1054" y="1054"/>
                    </a:lnTo>
                    <a:moveTo>
                      <a:pt x="964" y="965"/>
                    </a:moveTo>
                    <a:lnTo>
                      <a:pt x="928" y="998"/>
                    </a:lnTo>
                    <a:lnTo>
                      <a:pt x="1004" y="1071"/>
                    </a:lnTo>
                    <a:lnTo>
                      <a:pt x="1037" y="1038"/>
                    </a:lnTo>
                    <a:lnTo>
                      <a:pt x="964" y="965"/>
                    </a:lnTo>
                    <a:moveTo>
                      <a:pt x="855" y="856"/>
                    </a:moveTo>
                    <a:lnTo>
                      <a:pt x="822" y="889"/>
                    </a:lnTo>
                    <a:lnTo>
                      <a:pt x="895" y="965"/>
                    </a:lnTo>
                    <a:lnTo>
                      <a:pt x="928" y="931"/>
                    </a:lnTo>
                    <a:lnTo>
                      <a:pt x="855" y="856"/>
                    </a:lnTo>
                    <a:moveTo>
                      <a:pt x="444" y="445"/>
                    </a:moveTo>
                    <a:lnTo>
                      <a:pt x="411" y="478"/>
                    </a:lnTo>
                    <a:lnTo>
                      <a:pt x="806" y="872"/>
                    </a:lnTo>
                    <a:lnTo>
                      <a:pt x="839" y="839"/>
                    </a:lnTo>
                    <a:lnTo>
                      <a:pt x="444" y="445"/>
                    </a:lnTo>
                    <a:moveTo>
                      <a:pt x="354" y="355"/>
                    </a:moveTo>
                    <a:lnTo>
                      <a:pt x="321" y="388"/>
                    </a:lnTo>
                    <a:lnTo>
                      <a:pt x="394" y="461"/>
                    </a:lnTo>
                    <a:lnTo>
                      <a:pt x="427" y="428"/>
                    </a:lnTo>
                    <a:lnTo>
                      <a:pt x="354" y="355"/>
                    </a:lnTo>
                    <a:moveTo>
                      <a:pt x="248" y="246"/>
                    </a:moveTo>
                    <a:lnTo>
                      <a:pt x="212" y="282"/>
                    </a:lnTo>
                    <a:lnTo>
                      <a:pt x="288" y="355"/>
                    </a:lnTo>
                    <a:lnTo>
                      <a:pt x="321" y="322"/>
                    </a:lnTo>
                    <a:lnTo>
                      <a:pt x="248" y="246"/>
                    </a:lnTo>
                    <a:moveTo>
                      <a:pt x="0" y="0"/>
                    </a:moveTo>
                    <a:lnTo>
                      <a:pt x="0" y="66"/>
                    </a:lnTo>
                    <a:lnTo>
                      <a:pt x="196" y="265"/>
                    </a:lnTo>
                    <a:lnTo>
                      <a:pt x="231" y="23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0" name="Freeform 969" title=""/>
              <p:cNvSpPr/>
              <p:nvPr/>
            </p:nvSpPr>
            <p:spPr>
              <a:xfrm>
                <a:off x="5279" y="5328"/>
                <a:ext cx="237" cy="26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7" y="269"/>
                  </a:cxn>
                  <a:cxn ang="0">
                    <a:pos x="237" y="200"/>
                  </a:cxn>
                  <a:cxn ang="0">
                    <a:pos x="33" y="0"/>
                  </a:cxn>
                </a:cxnLst>
                <a:rect l="l" t="t" r="r" b="b"/>
                <a:pathLst>
                  <a:path w="237" h="269">
                    <a:moveTo>
                      <a:pt x="33" y="0"/>
                    </a:moveTo>
                    <a:lnTo>
                      <a:pt x="0" y="33"/>
                    </a:lnTo>
                    <a:lnTo>
                      <a:pt x="237" y="269"/>
                    </a:lnTo>
                    <a:lnTo>
                      <a:pt x="237" y="20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1" name="Freeform 970" title=""/>
              <p:cNvSpPr/>
              <p:nvPr/>
            </p:nvSpPr>
            <p:spPr>
              <a:xfrm>
                <a:off x="5279" y="5328"/>
                <a:ext cx="237" cy="26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7" y="269"/>
                  </a:cxn>
                  <a:cxn ang="0">
                    <a:pos x="237" y="200"/>
                  </a:cxn>
                  <a:cxn ang="0">
                    <a:pos x="33" y="0"/>
                  </a:cxn>
                </a:cxnLst>
                <a:rect l="l" t="t" r="r" b="b"/>
                <a:pathLst>
                  <a:path w="237" h="269">
                    <a:moveTo>
                      <a:pt x="33" y="0"/>
                    </a:moveTo>
                    <a:lnTo>
                      <a:pt x="0" y="33"/>
                    </a:lnTo>
                    <a:lnTo>
                      <a:pt x="237" y="269"/>
                    </a:lnTo>
                    <a:lnTo>
                      <a:pt x="237" y="200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2" name="Freeform 971" title=""/>
              <p:cNvSpPr/>
              <p:nvPr/>
            </p:nvSpPr>
            <p:spPr>
              <a:xfrm>
                <a:off x="288" y="329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3" name="Freeform 972" title=""/>
              <p:cNvSpPr/>
              <p:nvPr/>
            </p:nvSpPr>
            <p:spPr>
              <a:xfrm>
                <a:off x="288" y="329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4" name="Freeform 973" title=""/>
              <p:cNvSpPr/>
              <p:nvPr/>
            </p:nvSpPr>
            <p:spPr>
              <a:xfrm>
                <a:off x="895" y="938"/>
                <a:ext cx="69" cy="67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33" y="67"/>
                  </a:cxn>
                  <a:cxn ang="0">
                    <a:pos x="69" y="34"/>
                  </a:cxn>
                  <a:cxn ang="0">
                    <a:pos x="33" y="0"/>
                  </a:cxn>
                </a:cxnLst>
                <a:rect l="l" t="t" r="r" b="b"/>
                <a:pathLst>
                  <a:path w="69" h="67">
                    <a:moveTo>
                      <a:pt x="33" y="0"/>
                    </a:moveTo>
                    <a:lnTo>
                      <a:pt x="0" y="34"/>
                    </a:lnTo>
                    <a:lnTo>
                      <a:pt x="33" y="67"/>
                    </a:lnTo>
                    <a:lnTo>
                      <a:pt x="69" y="3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5" name="Freeform 974" title=""/>
              <p:cNvSpPr/>
              <p:nvPr/>
            </p:nvSpPr>
            <p:spPr>
              <a:xfrm>
                <a:off x="895" y="938"/>
                <a:ext cx="69" cy="67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33" y="67"/>
                  </a:cxn>
                  <a:cxn ang="0">
                    <a:pos x="69" y="34"/>
                  </a:cxn>
                  <a:cxn ang="0">
                    <a:pos x="33" y="0"/>
                  </a:cxn>
                </a:cxnLst>
                <a:rect l="l" t="t" r="r" b="b"/>
                <a:pathLst>
                  <a:path w="69" h="67">
                    <a:moveTo>
                      <a:pt x="33" y="0"/>
                    </a:moveTo>
                    <a:lnTo>
                      <a:pt x="0" y="34"/>
                    </a:lnTo>
                    <a:lnTo>
                      <a:pt x="33" y="67"/>
                    </a:lnTo>
                    <a:lnTo>
                      <a:pt x="69" y="34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6" name="Freeform 975" title=""/>
              <p:cNvSpPr/>
              <p:nvPr/>
            </p:nvSpPr>
            <p:spPr>
              <a:xfrm>
                <a:off x="1505" y="1546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33" y="68"/>
                  </a:cxn>
                  <a:cxn ang="0">
                    <a:pos x="66" y="35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5"/>
                    </a:lnTo>
                    <a:lnTo>
                      <a:pt x="33" y="68"/>
                    </a:lnTo>
                    <a:lnTo>
                      <a:pt x="66" y="3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7" name="Freeform 976" title=""/>
              <p:cNvSpPr/>
              <p:nvPr/>
            </p:nvSpPr>
            <p:spPr>
              <a:xfrm>
                <a:off x="1505" y="1546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33" y="68"/>
                  </a:cxn>
                  <a:cxn ang="0">
                    <a:pos x="66" y="35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5"/>
                    </a:lnTo>
                    <a:lnTo>
                      <a:pt x="33" y="68"/>
                    </a:lnTo>
                    <a:lnTo>
                      <a:pt x="66" y="35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8" name="Freeform 977" title=""/>
              <p:cNvSpPr/>
              <p:nvPr/>
            </p:nvSpPr>
            <p:spPr>
              <a:xfrm>
                <a:off x="2112" y="2156"/>
                <a:ext cx="69" cy="68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8"/>
                  </a:cxn>
                  <a:cxn ang="0">
                    <a:pos x="69" y="33"/>
                  </a:cxn>
                  <a:cxn ang="0">
                    <a:pos x="34" y="0"/>
                  </a:cxn>
                </a:cxnLst>
                <a:rect l="l" t="t" r="r" b="b"/>
                <a:pathLst>
                  <a:path w="69" h="68">
                    <a:moveTo>
                      <a:pt x="34" y="0"/>
                    </a:moveTo>
                    <a:lnTo>
                      <a:pt x="0" y="33"/>
                    </a:lnTo>
                    <a:lnTo>
                      <a:pt x="34" y="68"/>
                    </a:lnTo>
                    <a:lnTo>
                      <a:pt x="69" y="33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999" name="Freeform 978" title=""/>
              <p:cNvSpPr/>
              <p:nvPr/>
            </p:nvSpPr>
            <p:spPr>
              <a:xfrm>
                <a:off x="2112" y="2156"/>
                <a:ext cx="69" cy="68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8"/>
                  </a:cxn>
                  <a:cxn ang="0">
                    <a:pos x="69" y="33"/>
                  </a:cxn>
                  <a:cxn ang="0">
                    <a:pos x="34" y="0"/>
                  </a:cxn>
                </a:cxnLst>
                <a:rect l="l" t="t" r="r" b="b"/>
                <a:pathLst>
                  <a:path w="69" h="68">
                    <a:moveTo>
                      <a:pt x="34" y="0"/>
                    </a:moveTo>
                    <a:lnTo>
                      <a:pt x="0" y="33"/>
                    </a:lnTo>
                    <a:lnTo>
                      <a:pt x="34" y="68"/>
                    </a:lnTo>
                    <a:lnTo>
                      <a:pt x="69" y="33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0" name="Freeform 979" title=""/>
              <p:cNvSpPr/>
              <p:nvPr/>
            </p:nvSpPr>
            <p:spPr>
              <a:xfrm>
                <a:off x="2722" y="2766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1" name="Freeform 980" title=""/>
              <p:cNvSpPr/>
              <p:nvPr/>
            </p:nvSpPr>
            <p:spPr>
              <a:xfrm>
                <a:off x="2722" y="2766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2" name="Freeform 981" title=""/>
              <p:cNvSpPr/>
              <p:nvPr/>
            </p:nvSpPr>
            <p:spPr>
              <a:xfrm>
                <a:off x="3330" y="3375"/>
                <a:ext cx="68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8" y="33"/>
                  </a:cxn>
                  <a:cxn ang="0">
                    <a:pos x="33" y="0"/>
                  </a:cxn>
                </a:cxnLst>
                <a:rect l="l" t="t" r="r" b="b"/>
                <a:pathLst>
                  <a:path w="68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8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3" name="Freeform 982" title=""/>
              <p:cNvSpPr/>
              <p:nvPr/>
            </p:nvSpPr>
            <p:spPr>
              <a:xfrm>
                <a:off x="3330" y="3375"/>
                <a:ext cx="68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8" y="33"/>
                  </a:cxn>
                  <a:cxn ang="0">
                    <a:pos x="33" y="0"/>
                  </a:cxn>
                </a:cxnLst>
                <a:rect l="l" t="t" r="r" b="b"/>
                <a:pathLst>
                  <a:path w="68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8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4" name="Freeform 983" title=""/>
              <p:cNvSpPr/>
              <p:nvPr/>
            </p:nvSpPr>
            <p:spPr>
              <a:xfrm>
                <a:off x="3939" y="3985"/>
                <a:ext cx="67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7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5" name="Freeform 984" title=""/>
              <p:cNvSpPr/>
              <p:nvPr/>
            </p:nvSpPr>
            <p:spPr>
              <a:xfrm>
                <a:off x="3939" y="3985"/>
                <a:ext cx="67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7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6" name="Freeform 985" title=""/>
              <p:cNvSpPr/>
              <p:nvPr/>
            </p:nvSpPr>
            <p:spPr>
              <a:xfrm>
                <a:off x="4547" y="4593"/>
                <a:ext cx="68" cy="68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8" y="33"/>
                  </a:cxn>
                  <a:cxn ang="0">
                    <a:pos x="35" y="0"/>
                  </a:cxn>
                </a:cxnLst>
                <a:rect l="l" t="t" r="r" b="b"/>
                <a:pathLst>
                  <a:path w="68" h="68">
                    <a:moveTo>
                      <a:pt x="35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8" y="3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7" name="Freeform 986" title=""/>
              <p:cNvSpPr/>
              <p:nvPr/>
            </p:nvSpPr>
            <p:spPr>
              <a:xfrm>
                <a:off x="4547" y="4593"/>
                <a:ext cx="68" cy="68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8" y="33"/>
                  </a:cxn>
                  <a:cxn ang="0">
                    <a:pos x="35" y="0"/>
                  </a:cxn>
                </a:cxnLst>
                <a:rect l="l" t="t" r="r" b="b"/>
                <a:pathLst>
                  <a:path w="68" h="68">
                    <a:moveTo>
                      <a:pt x="35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8" y="33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8" name="Freeform 987" title=""/>
              <p:cNvSpPr/>
              <p:nvPr/>
            </p:nvSpPr>
            <p:spPr>
              <a:xfrm>
                <a:off x="5156" y="5202"/>
                <a:ext cx="67" cy="66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6"/>
                  </a:cxn>
                  <a:cxn ang="0">
                    <a:pos x="67" y="33"/>
                  </a:cxn>
                  <a:cxn ang="0">
                    <a:pos x="34" y="0"/>
                  </a:cxn>
                </a:cxnLst>
                <a:rect l="l" t="t" r="r" b="b"/>
                <a:pathLst>
                  <a:path w="67" h="66">
                    <a:moveTo>
                      <a:pt x="34" y="0"/>
                    </a:moveTo>
                    <a:lnTo>
                      <a:pt x="0" y="33"/>
                    </a:lnTo>
                    <a:lnTo>
                      <a:pt x="34" y="66"/>
                    </a:lnTo>
                    <a:lnTo>
                      <a:pt x="67" y="33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09" name="Freeform 988" title=""/>
              <p:cNvSpPr/>
              <p:nvPr/>
            </p:nvSpPr>
            <p:spPr>
              <a:xfrm>
                <a:off x="5156" y="5202"/>
                <a:ext cx="67" cy="66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6"/>
                  </a:cxn>
                  <a:cxn ang="0">
                    <a:pos x="67" y="33"/>
                  </a:cxn>
                  <a:cxn ang="0">
                    <a:pos x="34" y="0"/>
                  </a:cxn>
                </a:cxnLst>
                <a:rect l="l" t="t" r="r" b="b"/>
                <a:pathLst>
                  <a:path w="67" h="66">
                    <a:moveTo>
                      <a:pt x="34" y="0"/>
                    </a:moveTo>
                    <a:lnTo>
                      <a:pt x="0" y="33"/>
                    </a:lnTo>
                    <a:lnTo>
                      <a:pt x="34" y="66"/>
                    </a:lnTo>
                    <a:lnTo>
                      <a:pt x="67" y="33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0" name="Freeform 989" title=""/>
              <p:cNvSpPr/>
              <p:nvPr/>
            </p:nvSpPr>
            <p:spPr>
              <a:xfrm>
                <a:off x="394" y="435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1" name="Freeform 990" title=""/>
              <p:cNvSpPr/>
              <p:nvPr/>
            </p:nvSpPr>
            <p:spPr>
              <a:xfrm>
                <a:off x="394" y="435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2" name="Freeform 991" title=""/>
              <p:cNvSpPr/>
              <p:nvPr/>
            </p:nvSpPr>
            <p:spPr>
              <a:xfrm>
                <a:off x="1004" y="1045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3" name="Freeform 992" title=""/>
              <p:cNvSpPr/>
              <p:nvPr/>
            </p:nvSpPr>
            <p:spPr>
              <a:xfrm>
                <a:off x="1004" y="1045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4" name="Freeform 993" title=""/>
              <p:cNvSpPr/>
              <p:nvPr/>
            </p:nvSpPr>
            <p:spPr>
              <a:xfrm>
                <a:off x="1611" y="1655"/>
                <a:ext cx="50" cy="49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4" y="0"/>
                  </a:cxn>
                </a:cxnLst>
                <a:rect l="l" t="t" r="r" b="b"/>
                <a:pathLst>
                  <a:path w="50" h="49">
                    <a:moveTo>
                      <a:pt x="34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5" name="Freeform 994" title=""/>
              <p:cNvSpPr/>
              <p:nvPr/>
            </p:nvSpPr>
            <p:spPr>
              <a:xfrm>
                <a:off x="1611" y="1655"/>
                <a:ext cx="50" cy="49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4" y="0"/>
                  </a:cxn>
                </a:cxnLst>
                <a:rect l="l" t="t" r="r" b="b"/>
                <a:pathLst>
                  <a:path w="50" h="49">
                    <a:moveTo>
                      <a:pt x="34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6" name="Freeform 995" title=""/>
              <p:cNvSpPr/>
              <p:nvPr/>
            </p:nvSpPr>
            <p:spPr>
              <a:xfrm>
                <a:off x="2221" y="226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7" name="Freeform 996" title=""/>
              <p:cNvSpPr/>
              <p:nvPr/>
            </p:nvSpPr>
            <p:spPr>
              <a:xfrm>
                <a:off x="2221" y="226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8" name="Freeform 997" title=""/>
              <p:cNvSpPr/>
              <p:nvPr/>
            </p:nvSpPr>
            <p:spPr>
              <a:xfrm>
                <a:off x="2829" y="2872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2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3"/>
                    </a:lnTo>
                    <a:lnTo>
                      <a:pt x="16" y="52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19" name="Freeform 998" title=""/>
              <p:cNvSpPr/>
              <p:nvPr/>
            </p:nvSpPr>
            <p:spPr>
              <a:xfrm>
                <a:off x="2829" y="2872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2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3"/>
                    </a:lnTo>
                    <a:lnTo>
                      <a:pt x="16" y="52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0" name="Freeform 999" title=""/>
              <p:cNvSpPr/>
              <p:nvPr/>
            </p:nvSpPr>
            <p:spPr>
              <a:xfrm>
                <a:off x="3438" y="3482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1" name="Freeform 1000" title=""/>
              <p:cNvSpPr/>
              <p:nvPr/>
            </p:nvSpPr>
            <p:spPr>
              <a:xfrm>
                <a:off x="3438" y="3482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2" name="Freeform 1001" title=""/>
              <p:cNvSpPr/>
              <p:nvPr/>
            </p:nvSpPr>
            <p:spPr>
              <a:xfrm>
                <a:off x="4046" y="4091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3" name="Freeform 1002" title=""/>
              <p:cNvSpPr/>
              <p:nvPr/>
            </p:nvSpPr>
            <p:spPr>
              <a:xfrm>
                <a:off x="4046" y="4091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4" name="Freeform 1003" title=""/>
              <p:cNvSpPr/>
              <p:nvPr/>
            </p:nvSpPr>
            <p:spPr>
              <a:xfrm>
                <a:off x="4655" y="4701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5" name="Freeform 1004" title=""/>
              <p:cNvSpPr/>
              <p:nvPr/>
            </p:nvSpPr>
            <p:spPr>
              <a:xfrm>
                <a:off x="4655" y="4701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6" name="Freeform 1005" title=""/>
              <p:cNvSpPr/>
              <p:nvPr/>
            </p:nvSpPr>
            <p:spPr>
              <a:xfrm>
                <a:off x="5263" y="5309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49" y="19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49" y="19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7" name="Freeform 1006" title=""/>
              <p:cNvSpPr/>
              <p:nvPr/>
            </p:nvSpPr>
            <p:spPr>
              <a:xfrm>
                <a:off x="5263" y="5309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49" y="19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49" y="19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8" name="Freeform 1007" title=""/>
              <p:cNvSpPr/>
              <p:nvPr/>
            </p:nvSpPr>
            <p:spPr>
              <a:xfrm>
                <a:off x="196" y="237"/>
                <a:ext cx="52" cy="52"/>
              </a:xfrm>
              <a:custGeom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52">
                    <a:moveTo>
                      <a:pt x="35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52" y="16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29" name="Freeform 1008" title=""/>
              <p:cNvSpPr/>
              <p:nvPr/>
            </p:nvSpPr>
            <p:spPr>
              <a:xfrm>
                <a:off x="196" y="237"/>
                <a:ext cx="52" cy="52"/>
              </a:xfrm>
              <a:custGeom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52">
                    <a:moveTo>
                      <a:pt x="35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52" y="16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  <p:grpSp>
          <p:nvGrpSpPr>
            <p:cNvPr id="2030" name="Group 1210" title=""/>
            <p:cNvGrpSpPr/>
            <p:nvPr/>
          </p:nvGrpSpPr>
          <p:grpSpPr>
            <a:xfrm>
              <a:off x="0" y="1343025"/>
              <a:ext cx="8756650" cy="11152188"/>
              <a:chExt cx="5516" cy="7025"/>
            </a:xfrm>
          </p:grpSpPr>
          <p:sp>
            <p:nvSpPr>
              <p:cNvPr id="2031" name="Freeform 1010" title=""/>
              <p:cNvSpPr/>
              <p:nvPr/>
            </p:nvSpPr>
            <p:spPr>
              <a:xfrm>
                <a:off x="806" y="0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32" name="Freeform 1011" title=""/>
              <p:cNvSpPr/>
              <p:nvPr/>
            </p:nvSpPr>
            <p:spPr>
              <a:xfrm>
                <a:off x="806" y="0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33" name="Freeform 1012" title=""/>
              <p:cNvSpPr/>
              <p:nvPr/>
            </p:nvSpPr>
            <p:spPr>
              <a:xfrm>
                <a:off x="1413" y="610"/>
                <a:ext cx="52" cy="50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2" y="17"/>
                  </a:cxn>
                  <a:cxn ang="0">
                    <a:pos x="35" y="0"/>
                  </a:cxn>
                </a:cxnLst>
                <a:rect l="l" t="t" r="r" b="b"/>
                <a:pathLst>
                  <a:path w="52" h="50">
                    <a:moveTo>
                      <a:pt x="35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2" y="17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34" name="Freeform 1013" title=""/>
              <p:cNvSpPr/>
              <p:nvPr/>
            </p:nvSpPr>
            <p:spPr>
              <a:xfrm>
                <a:off x="1413" y="610"/>
                <a:ext cx="52" cy="50"/>
              </a:xfrm>
              <a:custGeom>
                <a:cxnLst>
                  <a:cxn ang="0">
                    <a:pos x="35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2" y="17"/>
                  </a:cxn>
                  <a:cxn ang="0">
                    <a:pos x="35" y="0"/>
                  </a:cxn>
                </a:cxnLst>
                <a:rect l="l" t="t" r="r" b="b"/>
                <a:pathLst>
                  <a:path w="52" h="50">
                    <a:moveTo>
                      <a:pt x="35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2" y="17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35" name="Freeform 1014" title=""/>
              <p:cNvSpPr/>
              <p:nvPr/>
            </p:nvSpPr>
            <p:spPr>
              <a:xfrm>
                <a:off x="2023" y="1220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36" name="Freeform 1015" title=""/>
              <p:cNvSpPr/>
              <p:nvPr/>
            </p:nvSpPr>
            <p:spPr>
              <a:xfrm>
                <a:off x="2023" y="1220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37" name="Freeform 1016" title=""/>
              <p:cNvSpPr/>
              <p:nvPr/>
            </p:nvSpPr>
            <p:spPr>
              <a:xfrm>
                <a:off x="2630" y="1830"/>
                <a:ext cx="52" cy="49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2" y="16"/>
                  </a:cxn>
                  <a:cxn ang="0">
                    <a:pos x="36" y="0"/>
                  </a:cxn>
                </a:cxnLst>
                <a:rect l="l" t="t" r="r" b="b"/>
                <a:pathLst>
                  <a:path w="52" h="49">
                    <a:moveTo>
                      <a:pt x="36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2" y="1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38" name="Freeform 1017" title=""/>
              <p:cNvSpPr/>
              <p:nvPr/>
            </p:nvSpPr>
            <p:spPr>
              <a:xfrm>
                <a:off x="2630" y="1830"/>
                <a:ext cx="52" cy="49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2" y="16"/>
                  </a:cxn>
                  <a:cxn ang="0">
                    <a:pos x="36" y="0"/>
                  </a:cxn>
                </a:cxnLst>
                <a:rect l="l" t="t" r="r" b="b"/>
                <a:pathLst>
                  <a:path w="52" h="49">
                    <a:moveTo>
                      <a:pt x="36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2" y="16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39" name="Freeform 1018" title=""/>
              <p:cNvSpPr/>
              <p:nvPr/>
            </p:nvSpPr>
            <p:spPr>
              <a:xfrm>
                <a:off x="3240" y="2437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0" name="Freeform 1019" title=""/>
              <p:cNvSpPr/>
              <p:nvPr/>
            </p:nvSpPr>
            <p:spPr>
              <a:xfrm>
                <a:off x="3240" y="2437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1" name="Freeform 1020" title=""/>
              <p:cNvSpPr/>
              <p:nvPr/>
            </p:nvSpPr>
            <p:spPr>
              <a:xfrm>
                <a:off x="3847" y="3047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2" y="16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2" y="1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2" name="Freeform 1021" title=""/>
              <p:cNvSpPr/>
              <p:nvPr/>
            </p:nvSpPr>
            <p:spPr>
              <a:xfrm>
                <a:off x="3847" y="3047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2" y="16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2" y="16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3" name="Freeform 1022" title=""/>
              <p:cNvSpPr/>
              <p:nvPr/>
            </p:nvSpPr>
            <p:spPr>
              <a:xfrm>
                <a:off x="4457" y="3657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4" name="Freeform 1023" title=""/>
              <p:cNvSpPr/>
              <p:nvPr/>
            </p:nvSpPr>
            <p:spPr>
              <a:xfrm>
                <a:off x="4457" y="3657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5" name="Freeform 1024" title=""/>
              <p:cNvSpPr/>
              <p:nvPr/>
            </p:nvSpPr>
            <p:spPr>
              <a:xfrm>
                <a:off x="5064" y="4266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6" name="Freeform 1025" title=""/>
              <p:cNvSpPr/>
              <p:nvPr/>
            </p:nvSpPr>
            <p:spPr>
              <a:xfrm>
                <a:off x="5064" y="4266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7" name="Freeform 1026" title=""/>
              <p:cNvSpPr>
                <a:spLocks noEditPoints="1"/>
              </p:cNvSpPr>
              <p:nvPr/>
            </p:nvSpPr>
            <p:spPr>
              <a:xfrm>
                <a:off x="0" y="378"/>
                <a:ext cx="5296" cy="5337"/>
              </a:xfrm>
              <a:custGeom>
                <a:cxnLst>
                  <a:cxn ang="0">
                    <a:pos x="5263" y="5337"/>
                  </a:cxn>
                  <a:cxn ang="0">
                    <a:pos x="5114" y="5122"/>
                  </a:cxn>
                  <a:cxn ang="0">
                    <a:pos x="5190" y="5196"/>
                  </a:cxn>
                  <a:cxn ang="0">
                    <a:pos x="4670" y="4744"/>
                  </a:cxn>
                  <a:cxn ang="0">
                    <a:pos x="4705" y="4711"/>
                  </a:cxn>
                  <a:cxn ang="0">
                    <a:pos x="4653" y="4728"/>
                  </a:cxn>
                  <a:cxn ang="0">
                    <a:pos x="4507" y="4512"/>
                  </a:cxn>
                  <a:cxn ang="0">
                    <a:pos x="4580" y="4588"/>
                  </a:cxn>
                  <a:cxn ang="0">
                    <a:pos x="4062" y="4134"/>
                  </a:cxn>
                  <a:cxn ang="0">
                    <a:pos x="4095" y="4101"/>
                  </a:cxn>
                  <a:cxn ang="0">
                    <a:pos x="4046" y="4118"/>
                  </a:cxn>
                  <a:cxn ang="0">
                    <a:pos x="3897" y="3903"/>
                  </a:cxn>
                  <a:cxn ang="0">
                    <a:pos x="3972" y="3978"/>
                  </a:cxn>
                  <a:cxn ang="0">
                    <a:pos x="3453" y="3527"/>
                  </a:cxn>
                  <a:cxn ang="0">
                    <a:pos x="3488" y="3491"/>
                  </a:cxn>
                  <a:cxn ang="0">
                    <a:pos x="3436" y="3510"/>
                  </a:cxn>
                  <a:cxn ang="0">
                    <a:pos x="3289" y="3295"/>
                  </a:cxn>
                  <a:cxn ang="0">
                    <a:pos x="3363" y="3369"/>
                  </a:cxn>
                  <a:cxn ang="0">
                    <a:pos x="2845" y="2917"/>
                  </a:cxn>
                  <a:cxn ang="0">
                    <a:pos x="2878" y="2884"/>
                  </a:cxn>
                  <a:cxn ang="0">
                    <a:pos x="2829" y="2901"/>
                  </a:cxn>
                  <a:cxn ang="0">
                    <a:pos x="2680" y="2685"/>
                  </a:cxn>
                  <a:cxn ang="0">
                    <a:pos x="2755" y="2759"/>
                  </a:cxn>
                  <a:cxn ang="0">
                    <a:pos x="2235" y="2307"/>
                  </a:cxn>
                  <a:cxn ang="0">
                    <a:pos x="2271" y="2274"/>
                  </a:cxn>
                  <a:cxn ang="0">
                    <a:pos x="2219" y="2291"/>
                  </a:cxn>
                  <a:cxn ang="0">
                    <a:pos x="2072" y="2076"/>
                  </a:cxn>
                  <a:cxn ang="0">
                    <a:pos x="2146" y="2149"/>
                  </a:cxn>
                  <a:cxn ang="0">
                    <a:pos x="1628" y="1697"/>
                  </a:cxn>
                  <a:cxn ang="0">
                    <a:pos x="1661" y="1664"/>
                  </a:cxn>
                  <a:cxn ang="0">
                    <a:pos x="1611" y="1681"/>
                  </a:cxn>
                  <a:cxn ang="0">
                    <a:pos x="1463" y="1466"/>
                  </a:cxn>
                  <a:cxn ang="0">
                    <a:pos x="1538" y="1542"/>
                  </a:cxn>
                  <a:cxn ang="0">
                    <a:pos x="1018" y="1088"/>
                  </a:cxn>
                  <a:cxn ang="0">
                    <a:pos x="1054" y="1055"/>
                  </a:cxn>
                  <a:cxn ang="0">
                    <a:pos x="1002" y="1071"/>
                  </a:cxn>
                  <a:cxn ang="0">
                    <a:pos x="855" y="858"/>
                  </a:cxn>
                  <a:cxn ang="0">
                    <a:pos x="928" y="932"/>
                  </a:cxn>
                  <a:cxn ang="0">
                    <a:pos x="411" y="480"/>
                  </a:cxn>
                  <a:cxn ang="0">
                    <a:pos x="444" y="447"/>
                  </a:cxn>
                  <a:cxn ang="0">
                    <a:pos x="394" y="464"/>
                  </a:cxn>
                  <a:cxn ang="0">
                    <a:pos x="245" y="249"/>
                  </a:cxn>
                  <a:cxn ang="0">
                    <a:pos x="321" y="322"/>
                  </a:cxn>
                  <a:cxn ang="0">
                    <a:pos x="0" y="69"/>
                  </a:cxn>
                  <a:cxn ang="0">
                    <a:pos x="0" y="0"/>
                  </a:cxn>
                </a:cxnLst>
                <a:rect l="l" t="t" r="r" b="b"/>
                <a:pathLst>
                  <a:path w="5296" h="5337">
                    <a:moveTo>
                      <a:pt x="5223" y="5231"/>
                    </a:moveTo>
                    <a:lnTo>
                      <a:pt x="5190" y="5264"/>
                    </a:lnTo>
                    <a:lnTo>
                      <a:pt x="5263" y="5337"/>
                    </a:lnTo>
                    <a:lnTo>
                      <a:pt x="5296" y="5304"/>
                    </a:lnTo>
                    <a:lnTo>
                      <a:pt x="5223" y="5231"/>
                    </a:lnTo>
                    <a:close/>
                    <a:moveTo>
                      <a:pt x="5114" y="5122"/>
                    </a:moveTo>
                    <a:lnTo>
                      <a:pt x="5081" y="5155"/>
                    </a:lnTo>
                    <a:lnTo>
                      <a:pt x="5156" y="5229"/>
                    </a:lnTo>
                    <a:lnTo>
                      <a:pt x="5190" y="5196"/>
                    </a:lnTo>
                    <a:lnTo>
                      <a:pt x="5114" y="5122"/>
                    </a:lnTo>
                    <a:close/>
                    <a:moveTo>
                      <a:pt x="4705" y="4711"/>
                    </a:moveTo>
                    <a:lnTo>
                      <a:pt x="4670" y="4744"/>
                    </a:lnTo>
                    <a:lnTo>
                      <a:pt x="5064" y="5139"/>
                    </a:lnTo>
                    <a:lnTo>
                      <a:pt x="5097" y="5106"/>
                    </a:lnTo>
                    <a:lnTo>
                      <a:pt x="4705" y="4711"/>
                    </a:lnTo>
                    <a:close/>
                    <a:moveTo>
                      <a:pt x="4613" y="4621"/>
                    </a:moveTo>
                    <a:lnTo>
                      <a:pt x="4580" y="4654"/>
                    </a:lnTo>
                    <a:lnTo>
                      <a:pt x="4653" y="4728"/>
                    </a:lnTo>
                    <a:lnTo>
                      <a:pt x="4689" y="4694"/>
                    </a:lnTo>
                    <a:lnTo>
                      <a:pt x="4613" y="4621"/>
                    </a:lnTo>
                    <a:close/>
                    <a:moveTo>
                      <a:pt x="4507" y="4512"/>
                    </a:moveTo>
                    <a:lnTo>
                      <a:pt x="4473" y="4546"/>
                    </a:lnTo>
                    <a:lnTo>
                      <a:pt x="4547" y="4621"/>
                    </a:lnTo>
                    <a:lnTo>
                      <a:pt x="4580" y="4588"/>
                    </a:lnTo>
                    <a:lnTo>
                      <a:pt x="4507" y="4512"/>
                    </a:lnTo>
                    <a:close/>
                    <a:moveTo>
                      <a:pt x="4095" y="4101"/>
                    </a:moveTo>
                    <a:lnTo>
                      <a:pt x="4062" y="4134"/>
                    </a:lnTo>
                    <a:lnTo>
                      <a:pt x="4457" y="4529"/>
                    </a:lnTo>
                    <a:lnTo>
                      <a:pt x="4490" y="4496"/>
                    </a:lnTo>
                    <a:lnTo>
                      <a:pt x="4095" y="4101"/>
                    </a:lnTo>
                    <a:close/>
                    <a:moveTo>
                      <a:pt x="4006" y="4011"/>
                    </a:moveTo>
                    <a:lnTo>
                      <a:pt x="3972" y="4044"/>
                    </a:lnTo>
                    <a:lnTo>
                      <a:pt x="4046" y="4118"/>
                    </a:lnTo>
                    <a:lnTo>
                      <a:pt x="4079" y="4085"/>
                    </a:lnTo>
                    <a:lnTo>
                      <a:pt x="4006" y="4011"/>
                    </a:lnTo>
                    <a:close/>
                    <a:moveTo>
                      <a:pt x="3897" y="3903"/>
                    </a:moveTo>
                    <a:lnTo>
                      <a:pt x="3864" y="3938"/>
                    </a:lnTo>
                    <a:lnTo>
                      <a:pt x="3939" y="4011"/>
                    </a:lnTo>
                    <a:lnTo>
                      <a:pt x="3972" y="3978"/>
                    </a:lnTo>
                    <a:lnTo>
                      <a:pt x="3897" y="3903"/>
                    </a:lnTo>
                    <a:close/>
                    <a:moveTo>
                      <a:pt x="3488" y="3491"/>
                    </a:moveTo>
                    <a:lnTo>
                      <a:pt x="3453" y="3527"/>
                    </a:lnTo>
                    <a:lnTo>
                      <a:pt x="3847" y="3919"/>
                    </a:lnTo>
                    <a:lnTo>
                      <a:pt x="3880" y="3886"/>
                    </a:lnTo>
                    <a:lnTo>
                      <a:pt x="3488" y="3491"/>
                    </a:lnTo>
                    <a:close/>
                    <a:moveTo>
                      <a:pt x="3396" y="3402"/>
                    </a:moveTo>
                    <a:lnTo>
                      <a:pt x="3363" y="3435"/>
                    </a:lnTo>
                    <a:lnTo>
                      <a:pt x="3436" y="3510"/>
                    </a:lnTo>
                    <a:lnTo>
                      <a:pt x="3471" y="3475"/>
                    </a:lnTo>
                    <a:lnTo>
                      <a:pt x="3396" y="3402"/>
                    </a:lnTo>
                    <a:close/>
                    <a:moveTo>
                      <a:pt x="3289" y="3295"/>
                    </a:moveTo>
                    <a:lnTo>
                      <a:pt x="3256" y="3328"/>
                    </a:lnTo>
                    <a:lnTo>
                      <a:pt x="3330" y="3402"/>
                    </a:lnTo>
                    <a:lnTo>
                      <a:pt x="3363" y="3369"/>
                    </a:lnTo>
                    <a:lnTo>
                      <a:pt x="3289" y="3295"/>
                    </a:lnTo>
                    <a:close/>
                    <a:moveTo>
                      <a:pt x="2878" y="2884"/>
                    </a:moveTo>
                    <a:lnTo>
                      <a:pt x="2845" y="2917"/>
                    </a:lnTo>
                    <a:lnTo>
                      <a:pt x="3240" y="3312"/>
                    </a:lnTo>
                    <a:lnTo>
                      <a:pt x="3273" y="3279"/>
                    </a:lnTo>
                    <a:lnTo>
                      <a:pt x="2878" y="2884"/>
                    </a:lnTo>
                    <a:close/>
                    <a:moveTo>
                      <a:pt x="2788" y="2792"/>
                    </a:moveTo>
                    <a:lnTo>
                      <a:pt x="2755" y="2827"/>
                    </a:lnTo>
                    <a:lnTo>
                      <a:pt x="2829" y="2901"/>
                    </a:lnTo>
                    <a:lnTo>
                      <a:pt x="2862" y="2867"/>
                    </a:lnTo>
                    <a:lnTo>
                      <a:pt x="2788" y="2792"/>
                    </a:lnTo>
                    <a:close/>
                    <a:moveTo>
                      <a:pt x="2680" y="2685"/>
                    </a:moveTo>
                    <a:lnTo>
                      <a:pt x="2647" y="2719"/>
                    </a:lnTo>
                    <a:lnTo>
                      <a:pt x="2722" y="2792"/>
                    </a:lnTo>
                    <a:lnTo>
                      <a:pt x="2755" y="2759"/>
                    </a:lnTo>
                    <a:lnTo>
                      <a:pt x="2680" y="2685"/>
                    </a:lnTo>
                    <a:close/>
                    <a:moveTo>
                      <a:pt x="2271" y="2274"/>
                    </a:moveTo>
                    <a:lnTo>
                      <a:pt x="2235" y="2307"/>
                    </a:lnTo>
                    <a:lnTo>
                      <a:pt x="2630" y="2702"/>
                    </a:lnTo>
                    <a:lnTo>
                      <a:pt x="2663" y="2669"/>
                    </a:lnTo>
                    <a:lnTo>
                      <a:pt x="2271" y="2274"/>
                    </a:lnTo>
                    <a:close/>
                    <a:moveTo>
                      <a:pt x="2179" y="2184"/>
                    </a:moveTo>
                    <a:lnTo>
                      <a:pt x="2146" y="2217"/>
                    </a:lnTo>
                    <a:lnTo>
                      <a:pt x="2219" y="2291"/>
                    </a:lnTo>
                    <a:lnTo>
                      <a:pt x="2252" y="2258"/>
                    </a:lnTo>
                    <a:lnTo>
                      <a:pt x="2179" y="2184"/>
                    </a:lnTo>
                    <a:close/>
                    <a:moveTo>
                      <a:pt x="2072" y="2076"/>
                    </a:moveTo>
                    <a:lnTo>
                      <a:pt x="2039" y="2109"/>
                    </a:lnTo>
                    <a:lnTo>
                      <a:pt x="2112" y="2184"/>
                    </a:lnTo>
                    <a:lnTo>
                      <a:pt x="2146" y="2149"/>
                    </a:lnTo>
                    <a:lnTo>
                      <a:pt x="2072" y="2076"/>
                    </a:lnTo>
                    <a:close/>
                    <a:moveTo>
                      <a:pt x="1661" y="1664"/>
                    </a:moveTo>
                    <a:lnTo>
                      <a:pt x="1628" y="1697"/>
                    </a:lnTo>
                    <a:lnTo>
                      <a:pt x="2023" y="2092"/>
                    </a:lnTo>
                    <a:lnTo>
                      <a:pt x="2056" y="2059"/>
                    </a:lnTo>
                    <a:lnTo>
                      <a:pt x="1661" y="1664"/>
                    </a:lnTo>
                    <a:close/>
                    <a:moveTo>
                      <a:pt x="1571" y="1575"/>
                    </a:moveTo>
                    <a:lnTo>
                      <a:pt x="1538" y="1608"/>
                    </a:lnTo>
                    <a:lnTo>
                      <a:pt x="1611" y="1681"/>
                    </a:lnTo>
                    <a:lnTo>
                      <a:pt x="1645" y="1648"/>
                    </a:lnTo>
                    <a:lnTo>
                      <a:pt x="1571" y="1575"/>
                    </a:lnTo>
                    <a:close/>
                    <a:moveTo>
                      <a:pt x="1463" y="1466"/>
                    </a:moveTo>
                    <a:lnTo>
                      <a:pt x="1429" y="1499"/>
                    </a:lnTo>
                    <a:lnTo>
                      <a:pt x="1505" y="1575"/>
                    </a:lnTo>
                    <a:lnTo>
                      <a:pt x="1538" y="1542"/>
                    </a:lnTo>
                    <a:lnTo>
                      <a:pt x="1463" y="1466"/>
                    </a:lnTo>
                    <a:close/>
                    <a:moveTo>
                      <a:pt x="1054" y="1055"/>
                    </a:moveTo>
                    <a:lnTo>
                      <a:pt x="1018" y="1088"/>
                    </a:lnTo>
                    <a:lnTo>
                      <a:pt x="1413" y="1482"/>
                    </a:lnTo>
                    <a:lnTo>
                      <a:pt x="1446" y="1449"/>
                    </a:lnTo>
                    <a:lnTo>
                      <a:pt x="1054" y="1055"/>
                    </a:lnTo>
                    <a:close/>
                    <a:moveTo>
                      <a:pt x="962" y="965"/>
                    </a:moveTo>
                    <a:lnTo>
                      <a:pt x="928" y="998"/>
                    </a:lnTo>
                    <a:lnTo>
                      <a:pt x="1002" y="1071"/>
                    </a:lnTo>
                    <a:lnTo>
                      <a:pt x="1035" y="1038"/>
                    </a:lnTo>
                    <a:lnTo>
                      <a:pt x="962" y="965"/>
                    </a:lnTo>
                    <a:close/>
                    <a:moveTo>
                      <a:pt x="855" y="858"/>
                    </a:moveTo>
                    <a:lnTo>
                      <a:pt x="822" y="892"/>
                    </a:lnTo>
                    <a:lnTo>
                      <a:pt x="895" y="965"/>
                    </a:lnTo>
                    <a:lnTo>
                      <a:pt x="928" y="932"/>
                    </a:lnTo>
                    <a:lnTo>
                      <a:pt x="855" y="858"/>
                    </a:lnTo>
                    <a:close/>
                    <a:moveTo>
                      <a:pt x="444" y="447"/>
                    </a:moveTo>
                    <a:lnTo>
                      <a:pt x="411" y="480"/>
                    </a:lnTo>
                    <a:lnTo>
                      <a:pt x="806" y="875"/>
                    </a:lnTo>
                    <a:lnTo>
                      <a:pt x="839" y="840"/>
                    </a:lnTo>
                    <a:lnTo>
                      <a:pt x="444" y="447"/>
                    </a:lnTo>
                    <a:close/>
                    <a:moveTo>
                      <a:pt x="354" y="355"/>
                    </a:moveTo>
                    <a:lnTo>
                      <a:pt x="321" y="388"/>
                    </a:lnTo>
                    <a:lnTo>
                      <a:pt x="394" y="464"/>
                    </a:lnTo>
                    <a:lnTo>
                      <a:pt x="427" y="431"/>
                    </a:lnTo>
                    <a:lnTo>
                      <a:pt x="354" y="355"/>
                    </a:lnTo>
                    <a:close/>
                    <a:moveTo>
                      <a:pt x="245" y="249"/>
                    </a:moveTo>
                    <a:lnTo>
                      <a:pt x="212" y="282"/>
                    </a:lnTo>
                    <a:lnTo>
                      <a:pt x="288" y="355"/>
                    </a:lnTo>
                    <a:lnTo>
                      <a:pt x="321" y="322"/>
                    </a:lnTo>
                    <a:lnTo>
                      <a:pt x="245" y="249"/>
                    </a:lnTo>
                    <a:close/>
                    <a:moveTo>
                      <a:pt x="0" y="0"/>
                    </a:moveTo>
                    <a:lnTo>
                      <a:pt x="0" y="69"/>
                    </a:lnTo>
                    <a:lnTo>
                      <a:pt x="196" y="265"/>
                    </a:lnTo>
                    <a:lnTo>
                      <a:pt x="229" y="2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8" name="Freeform 1027" title=""/>
              <p:cNvSpPr>
                <a:spLocks noEditPoints="1"/>
              </p:cNvSpPr>
              <p:nvPr/>
            </p:nvSpPr>
            <p:spPr>
              <a:xfrm>
                <a:off x="0" y="378"/>
                <a:ext cx="5296" cy="5337"/>
              </a:xfrm>
              <a:custGeom>
                <a:cxnLst>
                  <a:cxn ang="0">
                    <a:pos x="5263" y="5337"/>
                  </a:cxn>
                  <a:cxn ang="0">
                    <a:pos x="5114" y="5122"/>
                  </a:cxn>
                  <a:cxn ang="0">
                    <a:pos x="5190" y="5196"/>
                  </a:cxn>
                  <a:cxn ang="0">
                    <a:pos x="4670" y="4744"/>
                  </a:cxn>
                  <a:cxn ang="0">
                    <a:pos x="4705" y="4711"/>
                  </a:cxn>
                  <a:cxn ang="0">
                    <a:pos x="4653" y="4728"/>
                  </a:cxn>
                  <a:cxn ang="0">
                    <a:pos x="4507" y="4512"/>
                  </a:cxn>
                  <a:cxn ang="0">
                    <a:pos x="4580" y="4588"/>
                  </a:cxn>
                  <a:cxn ang="0">
                    <a:pos x="4062" y="4134"/>
                  </a:cxn>
                  <a:cxn ang="0">
                    <a:pos x="4095" y="4101"/>
                  </a:cxn>
                  <a:cxn ang="0">
                    <a:pos x="4046" y="4118"/>
                  </a:cxn>
                  <a:cxn ang="0">
                    <a:pos x="3897" y="3903"/>
                  </a:cxn>
                  <a:cxn ang="0">
                    <a:pos x="3972" y="3978"/>
                  </a:cxn>
                  <a:cxn ang="0">
                    <a:pos x="3453" y="3527"/>
                  </a:cxn>
                  <a:cxn ang="0">
                    <a:pos x="3488" y="3491"/>
                  </a:cxn>
                  <a:cxn ang="0">
                    <a:pos x="3436" y="3510"/>
                  </a:cxn>
                  <a:cxn ang="0">
                    <a:pos x="3289" y="3295"/>
                  </a:cxn>
                  <a:cxn ang="0">
                    <a:pos x="3363" y="3369"/>
                  </a:cxn>
                  <a:cxn ang="0">
                    <a:pos x="2845" y="2917"/>
                  </a:cxn>
                  <a:cxn ang="0">
                    <a:pos x="2878" y="2884"/>
                  </a:cxn>
                  <a:cxn ang="0">
                    <a:pos x="2829" y="2901"/>
                  </a:cxn>
                  <a:cxn ang="0">
                    <a:pos x="2680" y="2685"/>
                  </a:cxn>
                  <a:cxn ang="0">
                    <a:pos x="2755" y="2759"/>
                  </a:cxn>
                  <a:cxn ang="0">
                    <a:pos x="2235" y="2307"/>
                  </a:cxn>
                  <a:cxn ang="0">
                    <a:pos x="2271" y="2274"/>
                  </a:cxn>
                  <a:cxn ang="0">
                    <a:pos x="2219" y="2291"/>
                  </a:cxn>
                  <a:cxn ang="0">
                    <a:pos x="2072" y="2076"/>
                  </a:cxn>
                  <a:cxn ang="0">
                    <a:pos x="2146" y="2149"/>
                  </a:cxn>
                  <a:cxn ang="0">
                    <a:pos x="1628" y="1697"/>
                  </a:cxn>
                  <a:cxn ang="0">
                    <a:pos x="1661" y="1664"/>
                  </a:cxn>
                  <a:cxn ang="0">
                    <a:pos x="1611" y="1681"/>
                  </a:cxn>
                  <a:cxn ang="0">
                    <a:pos x="1463" y="1466"/>
                  </a:cxn>
                  <a:cxn ang="0">
                    <a:pos x="1538" y="1542"/>
                  </a:cxn>
                  <a:cxn ang="0">
                    <a:pos x="1018" y="1088"/>
                  </a:cxn>
                  <a:cxn ang="0">
                    <a:pos x="1054" y="1055"/>
                  </a:cxn>
                  <a:cxn ang="0">
                    <a:pos x="1002" y="1071"/>
                  </a:cxn>
                  <a:cxn ang="0">
                    <a:pos x="855" y="858"/>
                  </a:cxn>
                  <a:cxn ang="0">
                    <a:pos x="928" y="932"/>
                  </a:cxn>
                  <a:cxn ang="0">
                    <a:pos x="411" y="480"/>
                  </a:cxn>
                  <a:cxn ang="0">
                    <a:pos x="444" y="447"/>
                  </a:cxn>
                  <a:cxn ang="0">
                    <a:pos x="394" y="464"/>
                  </a:cxn>
                  <a:cxn ang="0">
                    <a:pos x="245" y="249"/>
                  </a:cxn>
                  <a:cxn ang="0">
                    <a:pos x="321" y="322"/>
                  </a:cxn>
                  <a:cxn ang="0">
                    <a:pos x="0" y="69"/>
                  </a:cxn>
                  <a:cxn ang="0">
                    <a:pos x="0" y="0"/>
                  </a:cxn>
                </a:cxnLst>
                <a:rect l="l" t="t" r="r" b="b"/>
                <a:pathLst>
                  <a:path w="5296" h="5337">
                    <a:moveTo>
                      <a:pt x="5223" y="5231"/>
                    </a:moveTo>
                    <a:lnTo>
                      <a:pt x="5190" y="5264"/>
                    </a:lnTo>
                    <a:lnTo>
                      <a:pt x="5263" y="5337"/>
                    </a:lnTo>
                    <a:lnTo>
                      <a:pt x="5296" y="5304"/>
                    </a:lnTo>
                    <a:lnTo>
                      <a:pt x="5223" y="5231"/>
                    </a:lnTo>
                    <a:moveTo>
                      <a:pt x="5114" y="5122"/>
                    </a:moveTo>
                    <a:lnTo>
                      <a:pt x="5081" y="5155"/>
                    </a:lnTo>
                    <a:lnTo>
                      <a:pt x="5156" y="5229"/>
                    </a:lnTo>
                    <a:lnTo>
                      <a:pt x="5190" y="5196"/>
                    </a:lnTo>
                    <a:lnTo>
                      <a:pt x="5114" y="5122"/>
                    </a:lnTo>
                    <a:moveTo>
                      <a:pt x="4705" y="4711"/>
                    </a:moveTo>
                    <a:lnTo>
                      <a:pt x="4670" y="4744"/>
                    </a:lnTo>
                    <a:lnTo>
                      <a:pt x="5064" y="5139"/>
                    </a:lnTo>
                    <a:lnTo>
                      <a:pt x="5097" y="5106"/>
                    </a:lnTo>
                    <a:lnTo>
                      <a:pt x="4705" y="4711"/>
                    </a:lnTo>
                    <a:moveTo>
                      <a:pt x="4613" y="4621"/>
                    </a:moveTo>
                    <a:lnTo>
                      <a:pt x="4580" y="4654"/>
                    </a:lnTo>
                    <a:lnTo>
                      <a:pt x="4653" y="4728"/>
                    </a:lnTo>
                    <a:lnTo>
                      <a:pt x="4689" y="4694"/>
                    </a:lnTo>
                    <a:lnTo>
                      <a:pt x="4613" y="4621"/>
                    </a:lnTo>
                    <a:moveTo>
                      <a:pt x="4507" y="4512"/>
                    </a:moveTo>
                    <a:lnTo>
                      <a:pt x="4473" y="4546"/>
                    </a:lnTo>
                    <a:lnTo>
                      <a:pt x="4547" y="4621"/>
                    </a:lnTo>
                    <a:lnTo>
                      <a:pt x="4580" y="4588"/>
                    </a:lnTo>
                    <a:lnTo>
                      <a:pt x="4507" y="4512"/>
                    </a:lnTo>
                    <a:moveTo>
                      <a:pt x="4095" y="4101"/>
                    </a:moveTo>
                    <a:lnTo>
                      <a:pt x="4062" y="4134"/>
                    </a:lnTo>
                    <a:lnTo>
                      <a:pt x="4457" y="4529"/>
                    </a:lnTo>
                    <a:lnTo>
                      <a:pt x="4490" y="4496"/>
                    </a:lnTo>
                    <a:lnTo>
                      <a:pt x="4095" y="4101"/>
                    </a:lnTo>
                    <a:moveTo>
                      <a:pt x="4006" y="4011"/>
                    </a:moveTo>
                    <a:lnTo>
                      <a:pt x="3972" y="4044"/>
                    </a:lnTo>
                    <a:lnTo>
                      <a:pt x="4046" y="4118"/>
                    </a:lnTo>
                    <a:lnTo>
                      <a:pt x="4079" y="4085"/>
                    </a:lnTo>
                    <a:lnTo>
                      <a:pt x="4006" y="4011"/>
                    </a:lnTo>
                    <a:moveTo>
                      <a:pt x="3897" y="3903"/>
                    </a:moveTo>
                    <a:lnTo>
                      <a:pt x="3864" y="3938"/>
                    </a:lnTo>
                    <a:lnTo>
                      <a:pt x="3939" y="4011"/>
                    </a:lnTo>
                    <a:lnTo>
                      <a:pt x="3972" y="3978"/>
                    </a:lnTo>
                    <a:lnTo>
                      <a:pt x="3897" y="3903"/>
                    </a:lnTo>
                    <a:moveTo>
                      <a:pt x="3488" y="3491"/>
                    </a:moveTo>
                    <a:lnTo>
                      <a:pt x="3453" y="3527"/>
                    </a:lnTo>
                    <a:lnTo>
                      <a:pt x="3847" y="3919"/>
                    </a:lnTo>
                    <a:lnTo>
                      <a:pt x="3880" y="3886"/>
                    </a:lnTo>
                    <a:lnTo>
                      <a:pt x="3488" y="3491"/>
                    </a:lnTo>
                    <a:moveTo>
                      <a:pt x="3396" y="3402"/>
                    </a:moveTo>
                    <a:lnTo>
                      <a:pt x="3363" y="3435"/>
                    </a:lnTo>
                    <a:lnTo>
                      <a:pt x="3436" y="3510"/>
                    </a:lnTo>
                    <a:lnTo>
                      <a:pt x="3471" y="3475"/>
                    </a:lnTo>
                    <a:lnTo>
                      <a:pt x="3396" y="3402"/>
                    </a:lnTo>
                    <a:moveTo>
                      <a:pt x="3289" y="3295"/>
                    </a:moveTo>
                    <a:lnTo>
                      <a:pt x="3256" y="3328"/>
                    </a:lnTo>
                    <a:lnTo>
                      <a:pt x="3330" y="3402"/>
                    </a:lnTo>
                    <a:lnTo>
                      <a:pt x="3363" y="3369"/>
                    </a:lnTo>
                    <a:lnTo>
                      <a:pt x="3289" y="3295"/>
                    </a:lnTo>
                    <a:moveTo>
                      <a:pt x="2878" y="2884"/>
                    </a:moveTo>
                    <a:lnTo>
                      <a:pt x="2845" y="2917"/>
                    </a:lnTo>
                    <a:lnTo>
                      <a:pt x="3240" y="3312"/>
                    </a:lnTo>
                    <a:lnTo>
                      <a:pt x="3273" y="3279"/>
                    </a:lnTo>
                    <a:lnTo>
                      <a:pt x="2878" y="2884"/>
                    </a:lnTo>
                    <a:moveTo>
                      <a:pt x="2788" y="2792"/>
                    </a:moveTo>
                    <a:lnTo>
                      <a:pt x="2755" y="2827"/>
                    </a:lnTo>
                    <a:lnTo>
                      <a:pt x="2829" y="2901"/>
                    </a:lnTo>
                    <a:lnTo>
                      <a:pt x="2862" y="2867"/>
                    </a:lnTo>
                    <a:lnTo>
                      <a:pt x="2788" y="2792"/>
                    </a:lnTo>
                    <a:moveTo>
                      <a:pt x="2680" y="2685"/>
                    </a:moveTo>
                    <a:lnTo>
                      <a:pt x="2647" y="2719"/>
                    </a:lnTo>
                    <a:lnTo>
                      <a:pt x="2722" y="2792"/>
                    </a:lnTo>
                    <a:lnTo>
                      <a:pt x="2755" y="2759"/>
                    </a:lnTo>
                    <a:lnTo>
                      <a:pt x="2680" y="2685"/>
                    </a:lnTo>
                    <a:moveTo>
                      <a:pt x="2271" y="2274"/>
                    </a:moveTo>
                    <a:lnTo>
                      <a:pt x="2235" y="2307"/>
                    </a:lnTo>
                    <a:lnTo>
                      <a:pt x="2630" y="2702"/>
                    </a:lnTo>
                    <a:lnTo>
                      <a:pt x="2663" y="2669"/>
                    </a:lnTo>
                    <a:lnTo>
                      <a:pt x="2271" y="2274"/>
                    </a:lnTo>
                    <a:moveTo>
                      <a:pt x="2179" y="2184"/>
                    </a:moveTo>
                    <a:lnTo>
                      <a:pt x="2146" y="2217"/>
                    </a:lnTo>
                    <a:lnTo>
                      <a:pt x="2219" y="2291"/>
                    </a:lnTo>
                    <a:lnTo>
                      <a:pt x="2252" y="2258"/>
                    </a:lnTo>
                    <a:lnTo>
                      <a:pt x="2179" y="2184"/>
                    </a:lnTo>
                    <a:moveTo>
                      <a:pt x="2072" y="2076"/>
                    </a:moveTo>
                    <a:lnTo>
                      <a:pt x="2039" y="2109"/>
                    </a:lnTo>
                    <a:lnTo>
                      <a:pt x="2112" y="2184"/>
                    </a:lnTo>
                    <a:lnTo>
                      <a:pt x="2146" y="2149"/>
                    </a:lnTo>
                    <a:lnTo>
                      <a:pt x="2072" y="2076"/>
                    </a:lnTo>
                    <a:moveTo>
                      <a:pt x="1661" y="1664"/>
                    </a:moveTo>
                    <a:lnTo>
                      <a:pt x="1628" y="1697"/>
                    </a:lnTo>
                    <a:lnTo>
                      <a:pt x="2023" y="2092"/>
                    </a:lnTo>
                    <a:lnTo>
                      <a:pt x="2056" y="2059"/>
                    </a:lnTo>
                    <a:lnTo>
                      <a:pt x="1661" y="1664"/>
                    </a:lnTo>
                    <a:moveTo>
                      <a:pt x="1571" y="1575"/>
                    </a:moveTo>
                    <a:lnTo>
                      <a:pt x="1538" y="1608"/>
                    </a:lnTo>
                    <a:lnTo>
                      <a:pt x="1611" y="1681"/>
                    </a:lnTo>
                    <a:lnTo>
                      <a:pt x="1645" y="1648"/>
                    </a:lnTo>
                    <a:lnTo>
                      <a:pt x="1571" y="1575"/>
                    </a:lnTo>
                    <a:moveTo>
                      <a:pt x="1463" y="1466"/>
                    </a:moveTo>
                    <a:lnTo>
                      <a:pt x="1429" y="1499"/>
                    </a:lnTo>
                    <a:lnTo>
                      <a:pt x="1505" y="1575"/>
                    </a:lnTo>
                    <a:lnTo>
                      <a:pt x="1538" y="1542"/>
                    </a:lnTo>
                    <a:lnTo>
                      <a:pt x="1463" y="1466"/>
                    </a:lnTo>
                    <a:moveTo>
                      <a:pt x="1054" y="1055"/>
                    </a:moveTo>
                    <a:lnTo>
                      <a:pt x="1018" y="1088"/>
                    </a:lnTo>
                    <a:lnTo>
                      <a:pt x="1413" y="1482"/>
                    </a:lnTo>
                    <a:lnTo>
                      <a:pt x="1446" y="1449"/>
                    </a:lnTo>
                    <a:lnTo>
                      <a:pt x="1054" y="1055"/>
                    </a:lnTo>
                    <a:moveTo>
                      <a:pt x="962" y="965"/>
                    </a:moveTo>
                    <a:lnTo>
                      <a:pt x="928" y="998"/>
                    </a:lnTo>
                    <a:lnTo>
                      <a:pt x="1002" y="1071"/>
                    </a:lnTo>
                    <a:lnTo>
                      <a:pt x="1035" y="1038"/>
                    </a:lnTo>
                    <a:lnTo>
                      <a:pt x="962" y="965"/>
                    </a:lnTo>
                    <a:moveTo>
                      <a:pt x="855" y="858"/>
                    </a:moveTo>
                    <a:lnTo>
                      <a:pt x="822" y="892"/>
                    </a:lnTo>
                    <a:lnTo>
                      <a:pt x="895" y="965"/>
                    </a:lnTo>
                    <a:lnTo>
                      <a:pt x="928" y="932"/>
                    </a:lnTo>
                    <a:lnTo>
                      <a:pt x="855" y="858"/>
                    </a:lnTo>
                    <a:moveTo>
                      <a:pt x="444" y="447"/>
                    </a:moveTo>
                    <a:lnTo>
                      <a:pt x="411" y="480"/>
                    </a:lnTo>
                    <a:lnTo>
                      <a:pt x="806" y="875"/>
                    </a:lnTo>
                    <a:lnTo>
                      <a:pt x="839" y="840"/>
                    </a:lnTo>
                    <a:lnTo>
                      <a:pt x="444" y="447"/>
                    </a:lnTo>
                    <a:moveTo>
                      <a:pt x="354" y="355"/>
                    </a:moveTo>
                    <a:lnTo>
                      <a:pt x="321" y="388"/>
                    </a:lnTo>
                    <a:lnTo>
                      <a:pt x="394" y="464"/>
                    </a:lnTo>
                    <a:lnTo>
                      <a:pt x="427" y="431"/>
                    </a:lnTo>
                    <a:lnTo>
                      <a:pt x="354" y="355"/>
                    </a:lnTo>
                    <a:moveTo>
                      <a:pt x="245" y="249"/>
                    </a:moveTo>
                    <a:lnTo>
                      <a:pt x="212" y="282"/>
                    </a:lnTo>
                    <a:lnTo>
                      <a:pt x="288" y="355"/>
                    </a:lnTo>
                    <a:lnTo>
                      <a:pt x="321" y="322"/>
                    </a:lnTo>
                    <a:lnTo>
                      <a:pt x="245" y="249"/>
                    </a:lnTo>
                    <a:moveTo>
                      <a:pt x="0" y="0"/>
                    </a:moveTo>
                    <a:lnTo>
                      <a:pt x="0" y="69"/>
                    </a:lnTo>
                    <a:lnTo>
                      <a:pt x="196" y="265"/>
                    </a:lnTo>
                    <a:lnTo>
                      <a:pt x="229" y="23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49" name="Freeform 1028" title=""/>
              <p:cNvSpPr/>
              <p:nvPr/>
            </p:nvSpPr>
            <p:spPr>
              <a:xfrm>
                <a:off x="5279" y="5699"/>
                <a:ext cx="237" cy="26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7" y="269"/>
                  </a:cxn>
                  <a:cxn ang="0">
                    <a:pos x="237" y="203"/>
                  </a:cxn>
                  <a:cxn ang="0">
                    <a:pos x="33" y="0"/>
                  </a:cxn>
                </a:cxnLst>
                <a:rect l="l" t="t" r="r" b="b"/>
                <a:pathLst>
                  <a:path w="237" h="269">
                    <a:moveTo>
                      <a:pt x="33" y="0"/>
                    </a:moveTo>
                    <a:lnTo>
                      <a:pt x="0" y="33"/>
                    </a:lnTo>
                    <a:lnTo>
                      <a:pt x="237" y="269"/>
                    </a:lnTo>
                    <a:lnTo>
                      <a:pt x="237" y="20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0" name="Freeform 1029" title=""/>
              <p:cNvSpPr/>
              <p:nvPr/>
            </p:nvSpPr>
            <p:spPr>
              <a:xfrm>
                <a:off x="5279" y="5699"/>
                <a:ext cx="237" cy="26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237" y="269"/>
                  </a:cxn>
                  <a:cxn ang="0">
                    <a:pos x="237" y="203"/>
                  </a:cxn>
                  <a:cxn ang="0">
                    <a:pos x="33" y="0"/>
                  </a:cxn>
                </a:cxnLst>
                <a:rect l="l" t="t" r="r" b="b"/>
                <a:pathLst>
                  <a:path w="237" h="269">
                    <a:moveTo>
                      <a:pt x="33" y="0"/>
                    </a:moveTo>
                    <a:lnTo>
                      <a:pt x="0" y="33"/>
                    </a:lnTo>
                    <a:lnTo>
                      <a:pt x="237" y="269"/>
                    </a:lnTo>
                    <a:lnTo>
                      <a:pt x="237" y="20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1" name="Freeform 1030" title=""/>
              <p:cNvSpPr/>
              <p:nvPr/>
            </p:nvSpPr>
            <p:spPr>
              <a:xfrm>
                <a:off x="288" y="700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2" name="Freeform 1031" title=""/>
              <p:cNvSpPr/>
              <p:nvPr/>
            </p:nvSpPr>
            <p:spPr>
              <a:xfrm>
                <a:off x="288" y="700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3" name="Freeform 1032" title=""/>
              <p:cNvSpPr/>
              <p:nvPr/>
            </p:nvSpPr>
            <p:spPr>
              <a:xfrm>
                <a:off x="895" y="1310"/>
                <a:ext cx="67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7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4" name="Freeform 1033" title=""/>
              <p:cNvSpPr/>
              <p:nvPr/>
            </p:nvSpPr>
            <p:spPr>
              <a:xfrm>
                <a:off x="895" y="1310"/>
                <a:ext cx="67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7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5" name="Freeform 1034" title=""/>
              <p:cNvSpPr/>
              <p:nvPr/>
            </p:nvSpPr>
            <p:spPr>
              <a:xfrm>
                <a:off x="1505" y="1920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6" name="Freeform 1035" title=""/>
              <p:cNvSpPr/>
              <p:nvPr/>
            </p:nvSpPr>
            <p:spPr>
              <a:xfrm>
                <a:off x="1505" y="1920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7" name="Freeform 1036" title=""/>
              <p:cNvSpPr/>
              <p:nvPr/>
            </p:nvSpPr>
            <p:spPr>
              <a:xfrm>
                <a:off x="2112" y="2527"/>
                <a:ext cx="67" cy="68"/>
              </a:xfrm>
              <a:custGeom>
                <a:cxnLst>
                  <a:cxn ang="0">
                    <a:pos x="34" y="0"/>
                  </a:cxn>
                  <a:cxn ang="0">
                    <a:pos x="0" y="35"/>
                  </a:cxn>
                  <a:cxn ang="0">
                    <a:pos x="34" y="68"/>
                  </a:cxn>
                  <a:cxn ang="0">
                    <a:pos x="67" y="35"/>
                  </a:cxn>
                  <a:cxn ang="0">
                    <a:pos x="34" y="0"/>
                  </a:cxn>
                </a:cxnLst>
                <a:rect l="l" t="t" r="r" b="b"/>
                <a:pathLst>
                  <a:path w="67" h="68">
                    <a:moveTo>
                      <a:pt x="34" y="0"/>
                    </a:moveTo>
                    <a:lnTo>
                      <a:pt x="0" y="35"/>
                    </a:lnTo>
                    <a:lnTo>
                      <a:pt x="34" y="68"/>
                    </a:lnTo>
                    <a:lnTo>
                      <a:pt x="67" y="35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8" name="Freeform 1037" title=""/>
              <p:cNvSpPr/>
              <p:nvPr/>
            </p:nvSpPr>
            <p:spPr>
              <a:xfrm>
                <a:off x="2112" y="2527"/>
                <a:ext cx="67" cy="68"/>
              </a:xfrm>
              <a:custGeom>
                <a:cxnLst>
                  <a:cxn ang="0">
                    <a:pos x="34" y="0"/>
                  </a:cxn>
                  <a:cxn ang="0">
                    <a:pos x="0" y="35"/>
                  </a:cxn>
                  <a:cxn ang="0">
                    <a:pos x="34" y="68"/>
                  </a:cxn>
                  <a:cxn ang="0">
                    <a:pos x="67" y="35"/>
                  </a:cxn>
                  <a:cxn ang="0">
                    <a:pos x="34" y="0"/>
                  </a:cxn>
                </a:cxnLst>
                <a:rect l="l" t="t" r="r" b="b"/>
                <a:pathLst>
                  <a:path w="67" h="68">
                    <a:moveTo>
                      <a:pt x="34" y="0"/>
                    </a:moveTo>
                    <a:lnTo>
                      <a:pt x="0" y="35"/>
                    </a:lnTo>
                    <a:lnTo>
                      <a:pt x="34" y="68"/>
                    </a:lnTo>
                    <a:lnTo>
                      <a:pt x="67" y="35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59" name="Freeform 1038" title=""/>
              <p:cNvSpPr/>
              <p:nvPr/>
            </p:nvSpPr>
            <p:spPr>
              <a:xfrm>
                <a:off x="2722" y="3137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0" name="Freeform 1039" title=""/>
              <p:cNvSpPr/>
              <p:nvPr/>
            </p:nvSpPr>
            <p:spPr>
              <a:xfrm>
                <a:off x="2722" y="3137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1" name="Freeform 1040" title=""/>
              <p:cNvSpPr/>
              <p:nvPr/>
            </p:nvSpPr>
            <p:spPr>
              <a:xfrm>
                <a:off x="3330" y="3747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2" name="Freeform 1041" title=""/>
              <p:cNvSpPr/>
              <p:nvPr/>
            </p:nvSpPr>
            <p:spPr>
              <a:xfrm>
                <a:off x="3330" y="3747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3" name="Freeform 1042" title=""/>
              <p:cNvSpPr/>
              <p:nvPr/>
            </p:nvSpPr>
            <p:spPr>
              <a:xfrm>
                <a:off x="3939" y="4356"/>
                <a:ext cx="67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7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4" name="Freeform 1043" title=""/>
              <p:cNvSpPr/>
              <p:nvPr/>
            </p:nvSpPr>
            <p:spPr>
              <a:xfrm>
                <a:off x="3939" y="4356"/>
                <a:ext cx="67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7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5" name="Freeform 1044" title=""/>
              <p:cNvSpPr/>
              <p:nvPr/>
            </p:nvSpPr>
            <p:spPr>
              <a:xfrm>
                <a:off x="4547" y="4966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6" name="Freeform 1045" title=""/>
              <p:cNvSpPr/>
              <p:nvPr/>
            </p:nvSpPr>
            <p:spPr>
              <a:xfrm>
                <a:off x="4547" y="4966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7" name="Freeform 1046" title=""/>
              <p:cNvSpPr/>
              <p:nvPr/>
            </p:nvSpPr>
            <p:spPr>
              <a:xfrm>
                <a:off x="5156" y="5574"/>
                <a:ext cx="67" cy="68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8"/>
                  </a:cxn>
                  <a:cxn ang="0">
                    <a:pos x="67" y="35"/>
                  </a:cxn>
                  <a:cxn ang="0">
                    <a:pos x="34" y="0"/>
                  </a:cxn>
                </a:cxnLst>
                <a:rect l="l" t="t" r="r" b="b"/>
                <a:pathLst>
                  <a:path w="67" h="68">
                    <a:moveTo>
                      <a:pt x="34" y="0"/>
                    </a:moveTo>
                    <a:lnTo>
                      <a:pt x="0" y="33"/>
                    </a:lnTo>
                    <a:lnTo>
                      <a:pt x="34" y="68"/>
                    </a:lnTo>
                    <a:lnTo>
                      <a:pt x="67" y="35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8" name="Freeform 1047" title=""/>
              <p:cNvSpPr/>
              <p:nvPr/>
            </p:nvSpPr>
            <p:spPr>
              <a:xfrm>
                <a:off x="5156" y="5574"/>
                <a:ext cx="67" cy="68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8"/>
                  </a:cxn>
                  <a:cxn ang="0">
                    <a:pos x="67" y="35"/>
                  </a:cxn>
                  <a:cxn ang="0">
                    <a:pos x="34" y="0"/>
                  </a:cxn>
                </a:cxnLst>
                <a:rect l="l" t="t" r="r" b="b"/>
                <a:pathLst>
                  <a:path w="67" h="68">
                    <a:moveTo>
                      <a:pt x="34" y="0"/>
                    </a:moveTo>
                    <a:lnTo>
                      <a:pt x="0" y="33"/>
                    </a:lnTo>
                    <a:lnTo>
                      <a:pt x="34" y="68"/>
                    </a:lnTo>
                    <a:lnTo>
                      <a:pt x="67" y="35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69" name="Freeform 1048" title=""/>
              <p:cNvSpPr/>
              <p:nvPr/>
            </p:nvSpPr>
            <p:spPr>
              <a:xfrm>
                <a:off x="394" y="809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0" name="Freeform 1049" title=""/>
              <p:cNvSpPr/>
              <p:nvPr/>
            </p:nvSpPr>
            <p:spPr>
              <a:xfrm>
                <a:off x="394" y="809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1" name="Freeform 1050" title=""/>
              <p:cNvSpPr/>
              <p:nvPr/>
            </p:nvSpPr>
            <p:spPr>
              <a:xfrm>
                <a:off x="1002" y="1416"/>
                <a:ext cx="52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2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2" name="Freeform 1051" title=""/>
              <p:cNvSpPr/>
              <p:nvPr/>
            </p:nvSpPr>
            <p:spPr>
              <a:xfrm>
                <a:off x="1002" y="1416"/>
                <a:ext cx="52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2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3" name="Freeform 1052" title=""/>
              <p:cNvSpPr/>
              <p:nvPr/>
            </p:nvSpPr>
            <p:spPr>
              <a:xfrm>
                <a:off x="1611" y="2026"/>
                <a:ext cx="50" cy="49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4" y="0"/>
                  </a:cxn>
                </a:cxnLst>
                <a:rect l="l" t="t" r="r" b="b"/>
                <a:pathLst>
                  <a:path w="50" h="49">
                    <a:moveTo>
                      <a:pt x="34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4" name="Freeform 1053" title=""/>
              <p:cNvSpPr/>
              <p:nvPr/>
            </p:nvSpPr>
            <p:spPr>
              <a:xfrm>
                <a:off x="1611" y="2026"/>
                <a:ext cx="50" cy="49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4" y="0"/>
                  </a:cxn>
                </a:cxnLst>
                <a:rect l="l" t="t" r="r" b="b"/>
                <a:pathLst>
                  <a:path w="50" h="49">
                    <a:moveTo>
                      <a:pt x="34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5" name="Freeform 1054" title=""/>
              <p:cNvSpPr/>
              <p:nvPr/>
            </p:nvSpPr>
            <p:spPr>
              <a:xfrm>
                <a:off x="2219" y="2636"/>
                <a:ext cx="52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52" y="16"/>
                  </a:cxn>
                  <a:cxn ang="0">
                    <a:pos x="33" y="0"/>
                  </a:cxn>
                </a:cxnLst>
                <a:rect l="l" t="t" r="r" b="b"/>
                <a:pathLst>
                  <a:path w="52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52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6" name="Freeform 1055" title=""/>
              <p:cNvSpPr/>
              <p:nvPr/>
            </p:nvSpPr>
            <p:spPr>
              <a:xfrm>
                <a:off x="2219" y="2636"/>
                <a:ext cx="52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52" y="16"/>
                  </a:cxn>
                  <a:cxn ang="0">
                    <a:pos x="33" y="0"/>
                  </a:cxn>
                </a:cxnLst>
                <a:rect l="l" t="t" r="r" b="b"/>
                <a:pathLst>
                  <a:path w="52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52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7" name="Freeform 1056" title=""/>
              <p:cNvSpPr/>
              <p:nvPr/>
            </p:nvSpPr>
            <p:spPr>
              <a:xfrm>
                <a:off x="2829" y="3245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8" name="Freeform 1057" title=""/>
              <p:cNvSpPr/>
              <p:nvPr/>
            </p:nvSpPr>
            <p:spPr>
              <a:xfrm>
                <a:off x="2829" y="3245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79" name="Freeform 1058" title=""/>
              <p:cNvSpPr/>
              <p:nvPr/>
            </p:nvSpPr>
            <p:spPr>
              <a:xfrm>
                <a:off x="3436" y="3853"/>
                <a:ext cx="52" cy="52"/>
              </a:xfrm>
              <a:custGeom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7" y="52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52">
                    <a:moveTo>
                      <a:pt x="35" y="0"/>
                    </a:moveTo>
                    <a:lnTo>
                      <a:pt x="0" y="35"/>
                    </a:lnTo>
                    <a:lnTo>
                      <a:pt x="17" y="52"/>
                    </a:lnTo>
                    <a:lnTo>
                      <a:pt x="52" y="16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0" name="Freeform 1059" title=""/>
              <p:cNvSpPr/>
              <p:nvPr/>
            </p:nvSpPr>
            <p:spPr>
              <a:xfrm>
                <a:off x="3436" y="3853"/>
                <a:ext cx="52" cy="52"/>
              </a:xfrm>
              <a:custGeom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7" y="52"/>
                  </a:cxn>
                  <a:cxn ang="0">
                    <a:pos x="52" y="16"/>
                  </a:cxn>
                  <a:cxn ang="0">
                    <a:pos x="35" y="0"/>
                  </a:cxn>
                </a:cxnLst>
                <a:rect l="l" t="t" r="r" b="b"/>
                <a:pathLst>
                  <a:path w="52" h="52">
                    <a:moveTo>
                      <a:pt x="35" y="0"/>
                    </a:moveTo>
                    <a:lnTo>
                      <a:pt x="0" y="35"/>
                    </a:lnTo>
                    <a:lnTo>
                      <a:pt x="17" y="52"/>
                    </a:lnTo>
                    <a:lnTo>
                      <a:pt x="52" y="16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1" name="Freeform 1060" title=""/>
              <p:cNvSpPr/>
              <p:nvPr/>
            </p:nvSpPr>
            <p:spPr>
              <a:xfrm>
                <a:off x="4046" y="4463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2" name="Freeform 1061" title=""/>
              <p:cNvSpPr/>
              <p:nvPr/>
            </p:nvSpPr>
            <p:spPr>
              <a:xfrm>
                <a:off x="4046" y="4463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3" name="Freeform 1062" title=""/>
              <p:cNvSpPr/>
              <p:nvPr/>
            </p:nvSpPr>
            <p:spPr>
              <a:xfrm>
                <a:off x="4653" y="5072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4" name="Freeform 1063" title=""/>
              <p:cNvSpPr/>
              <p:nvPr/>
            </p:nvSpPr>
            <p:spPr>
              <a:xfrm>
                <a:off x="4653" y="5072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5" name="Freeform 1064" title=""/>
              <p:cNvSpPr/>
              <p:nvPr/>
            </p:nvSpPr>
            <p:spPr>
              <a:xfrm>
                <a:off x="5263" y="5682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6" name="Freeform 1065" title=""/>
              <p:cNvSpPr/>
              <p:nvPr/>
            </p:nvSpPr>
            <p:spPr>
              <a:xfrm>
                <a:off x="5263" y="5682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7" name="Freeform 1066" title=""/>
              <p:cNvSpPr/>
              <p:nvPr/>
            </p:nvSpPr>
            <p:spPr>
              <a:xfrm>
                <a:off x="196" y="610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8" name="Freeform 1067" title=""/>
              <p:cNvSpPr/>
              <p:nvPr/>
            </p:nvSpPr>
            <p:spPr>
              <a:xfrm>
                <a:off x="196" y="610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89" name="Freeform 1068" title=""/>
              <p:cNvSpPr/>
              <p:nvPr/>
            </p:nvSpPr>
            <p:spPr>
              <a:xfrm>
                <a:off x="806" y="1218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49" y="18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49" y="18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0" name="Freeform 1069" title=""/>
              <p:cNvSpPr/>
              <p:nvPr/>
            </p:nvSpPr>
            <p:spPr>
              <a:xfrm>
                <a:off x="806" y="1218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49" y="18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49" y="18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1" name="Freeform 1070" title=""/>
              <p:cNvSpPr/>
              <p:nvPr/>
            </p:nvSpPr>
            <p:spPr>
              <a:xfrm>
                <a:off x="1413" y="182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2" name="Freeform 1071" title=""/>
              <p:cNvSpPr/>
              <p:nvPr/>
            </p:nvSpPr>
            <p:spPr>
              <a:xfrm>
                <a:off x="1413" y="182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3" name="Freeform 1072" title=""/>
              <p:cNvSpPr/>
              <p:nvPr/>
            </p:nvSpPr>
            <p:spPr>
              <a:xfrm>
                <a:off x="2023" y="2437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4" name="Freeform 1073" title=""/>
              <p:cNvSpPr/>
              <p:nvPr/>
            </p:nvSpPr>
            <p:spPr>
              <a:xfrm>
                <a:off x="2023" y="2437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5" name="Freeform 1074" title=""/>
              <p:cNvSpPr/>
              <p:nvPr/>
            </p:nvSpPr>
            <p:spPr>
              <a:xfrm>
                <a:off x="2630" y="304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6" name="Freeform 1075" title=""/>
              <p:cNvSpPr/>
              <p:nvPr/>
            </p:nvSpPr>
            <p:spPr>
              <a:xfrm>
                <a:off x="2630" y="3047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7" name="Freeform 1076" title=""/>
              <p:cNvSpPr/>
              <p:nvPr/>
            </p:nvSpPr>
            <p:spPr>
              <a:xfrm>
                <a:off x="3240" y="3657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8" name="Freeform 1077" title=""/>
              <p:cNvSpPr/>
              <p:nvPr/>
            </p:nvSpPr>
            <p:spPr>
              <a:xfrm>
                <a:off x="3240" y="3657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099" name="Freeform 1078" title=""/>
              <p:cNvSpPr/>
              <p:nvPr/>
            </p:nvSpPr>
            <p:spPr>
              <a:xfrm>
                <a:off x="3847" y="4264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0" name="Freeform 1079" title=""/>
              <p:cNvSpPr/>
              <p:nvPr/>
            </p:nvSpPr>
            <p:spPr>
              <a:xfrm>
                <a:off x="3847" y="4264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1" name="Freeform 1080" title=""/>
              <p:cNvSpPr/>
              <p:nvPr/>
            </p:nvSpPr>
            <p:spPr>
              <a:xfrm>
                <a:off x="4457" y="487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2" name="Freeform 1081" title=""/>
              <p:cNvSpPr/>
              <p:nvPr/>
            </p:nvSpPr>
            <p:spPr>
              <a:xfrm>
                <a:off x="4457" y="487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3" name="Freeform 1082" title=""/>
              <p:cNvSpPr/>
              <p:nvPr/>
            </p:nvSpPr>
            <p:spPr>
              <a:xfrm>
                <a:off x="5064" y="5484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4" name="Freeform 1083" title=""/>
              <p:cNvSpPr/>
              <p:nvPr/>
            </p:nvSpPr>
            <p:spPr>
              <a:xfrm>
                <a:off x="5064" y="5484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5" name="Freeform 1084" title=""/>
              <p:cNvSpPr>
                <a:spLocks noEditPoints="1"/>
              </p:cNvSpPr>
              <p:nvPr/>
            </p:nvSpPr>
            <p:spPr>
              <a:xfrm>
                <a:off x="0" y="1598"/>
                <a:ext cx="5419" cy="5427"/>
              </a:xfrm>
              <a:custGeom>
                <a:cxnLst>
                  <a:cxn ang="0">
                    <a:pos x="5353" y="5427"/>
                  </a:cxn>
                  <a:cxn ang="0">
                    <a:pos x="5223" y="5228"/>
                  </a:cxn>
                  <a:cxn ang="0">
                    <a:pos x="5296" y="5301"/>
                  </a:cxn>
                  <a:cxn ang="0">
                    <a:pos x="5081" y="5153"/>
                  </a:cxn>
                  <a:cxn ang="0">
                    <a:pos x="5114" y="5119"/>
                  </a:cxn>
                  <a:cxn ang="0">
                    <a:pos x="5064" y="5136"/>
                  </a:cxn>
                  <a:cxn ang="0">
                    <a:pos x="4613" y="4618"/>
                  </a:cxn>
                  <a:cxn ang="0">
                    <a:pos x="4686" y="4692"/>
                  </a:cxn>
                  <a:cxn ang="0">
                    <a:pos x="4471" y="4545"/>
                  </a:cxn>
                  <a:cxn ang="0">
                    <a:pos x="4507" y="4510"/>
                  </a:cxn>
                  <a:cxn ang="0">
                    <a:pos x="4455" y="4526"/>
                  </a:cxn>
                  <a:cxn ang="0">
                    <a:pos x="4006" y="4009"/>
                  </a:cxn>
                  <a:cxn ang="0">
                    <a:pos x="4079" y="4082"/>
                  </a:cxn>
                  <a:cxn ang="0">
                    <a:pos x="3864" y="3935"/>
                  </a:cxn>
                  <a:cxn ang="0">
                    <a:pos x="3897" y="3902"/>
                  </a:cxn>
                  <a:cxn ang="0">
                    <a:pos x="3847" y="3919"/>
                  </a:cxn>
                  <a:cxn ang="0">
                    <a:pos x="3396" y="3399"/>
                  </a:cxn>
                  <a:cxn ang="0">
                    <a:pos x="3469" y="3474"/>
                  </a:cxn>
                  <a:cxn ang="0">
                    <a:pos x="3254" y="3326"/>
                  </a:cxn>
                  <a:cxn ang="0">
                    <a:pos x="3289" y="3292"/>
                  </a:cxn>
                  <a:cxn ang="0">
                    <a:pos x="3237" y="3309"/>
                  </a:cxn>
                  <a:cxn ang="0">
                    <a:pos x="2788" y="2791"/>
                  </a:cxn>
                  <a:cxn ang="0">
                    <a:pos x="2862" y="2865"/>
                  </a:cxn>
                  <a:cxn ang="0">
                    <a:pos x="2647" y="2716"/>
                  </a:cxn>
                  <a:cxn ang="0">
                    <a:pos x="2680" y="2683"/>
                  </a:cxn>
                  <a:cxn ang="0">
                    <a:pos x="2630" y="2699"/>
                  </a:cxn>
                  <a:cxn ang="0">
                    <a:pos x="2179" y="2182"/>
                  </a:cxn>
                  <a:cxn ang="0">
                    <a:pos x="2252" y="2255"/>
                  </a:cxn>
                  <a:cxn ang="0">
                    <a:pos x="2037" y="2106"/>
                  </a:cxn>
                  <a:cxn ang="0">
                    <a:pos x="2072" y="2073"/>
                  </a:cxn>
                  <a:cxn ang="0">
                    <a:pos x="2020" y="2089"/>
                  </a:cxn>
                  <a:cxn ang="0">
                    <a:pos x="1571" y="1572"/>
                  </a:cxn>
                  <a:cxn ang="0">
                    <a:pos x="1645" y="1645"/>
                  </a:cxn>
                  <a:cxn ang="0">
                    <a:pos x="1429" y="1499"/>
                  </a:cxn>
                  <a:cxn ang="0">
                    <a:pos x="1463" y="1465"/>
                  </a:cxn>
                  <a:cxn ang="0">
                    <a:pos x="1413" y="1482"/>
                  </a:cxn>
                  <a:cxn ang="0">
                    <a:pos x="962" y="962"/>
                  </a:cxn>
                  <a:cxn ang="0">
                    <a:pos x="1035" y="1038"/>
                  </a:cxn>
                  <a:cxn ang="0">
                    <a:pos x="820" y="889"/>
                  </a:cxn>
                  <a:cxn ang="0">
                    <a:pos x="855" y="856"/>
                  </a:cxn>
                  <a:cxn ang="0">
                    <a:pos x="803" y="872"/>
                  </a:cxn>
                  <a:cxn ang="0">
                    <a:pos x="354" y="355"/>
                  </a:cxn>
                  <a:cxn ang="0">
                    <a:pos x="427" y="428"/>
                  </a:cxn>
                  <a:cxn ang="0">
                    <a:pos x="212" y="279"/>
                  </a:cxn>
                  <a:cxn ang="0">
                    <a:pos x="245" y="246"/>
                  </a:cxn>
                  <a:cxn ang="0">
                    <a:pos x="196" y="262"/>
                  </a:cxn>
                </a:cxnLst>
                <a:rect l="l" t="t" r="r" b="b"/>
                <a:pathLst>
                  <a:path w="5419" h="5427">
                    <a:moveTo>
                      <a:pt x="5312" y="5318"/>
                    </a:moveTo>
                    <a:lnTo>
                      <a:pt x="5279" y="5351"/>
                    </a:lnTo>
                    <a:lnTo>
                      <a:pt x="5353" y="5427"/>
                    </a:lnTo>
                    <a:lnTo>
                      <a:pt x="5419" y="5427"/>
                    </a:lnTo>
                    <a:lnTo>
                      <a:pt x="5312" y="5318"/>
                    </a:lnTo>
                    <a:close/>
                    <a:moveTo>
                      <a:pt x="5223" y="5228"/>
                    </a:moveTo>
                    <a:lnTo>
                      <a:pt x="5187" y="5261"/>
                    </a:lnTo>
                    <a:lnTo>
                      <a:pt x="5263" y="5335"/>
                    </a:lnTo>
                    <a:lnTo>
                      <a:pt x="5296" y="5301"/>
                    </a:lnTo>
                    <a:lnTo>
                      <a:pt x="5223" y="5228"/>
                    </a:lnTo>
                    <a:close/>
                    <a:moveTo>
                      <a:pt x="5114" y="5119"/>
                    </a:moveTo>
                    <a:lnTo>
                      <a:pt x="5081" y="5153"/>
                    </a:lnTo>
                    <a:lnTo>
                      <a:pt x="5154" y="5228"/>
                    </a:lnTo>
                    <a:lnTo>
                      <a:pt x="5187" y="5195"/>
                    </a:lnTo>
                    <a:lnTo>
                      <a:pt x="5114" y="5119"/>
                    </a:lnTo>
                    <a:close/>
                    <a:moveTo>
                      <a:pt x="4703" y="4708"/>
                    </a:moveTo>
                    <a:lnTo>
                      <a:pt x="4670" y="4741"/>
                    </a:lnTo>
                    <a:lnTo>
                      <a:pt x="5064" y="5136"/>
                    </a:lnTo>
                    <a:lnTo>
                      <a:pt x="5097" y="5103"/>
                    </a:lnTo>
                    <a:lnTo>
                      <a:pt x="4703" y="4708"/>
                    </a:lnTo>
                    <a:close/>
                    <a:moveTo>
                      <a:pt x="4613" y="4618"/>
                    </a:moveTo>
                    <a:lnTo>
                      <a:pt x="4580" y="4651"/>
                    </a:lnTo>
                    <a:lnTo>
                      <a:pt x="4653" y="4725"/>
                    </a:lnTo>
                    <a:lnTo>
                      <a:pt x="4686" y="4692"/>
                    </a:lnTo>
                    <a:lnTo>
                      <a:pt x="4613" y="4618"/>
                    </a:lnTo>
                    <a:close/>
                    <a:moveTo>
                      <a:pt x="4507" y="4510"/>
                    </a:moveTo>
                    <a:lnTo>
                      <a:pt x="4471" y="4545"/>
                    </a:lnTo>
                    <a:lnTo>
                      <a:pt x="4547" y="4618"/>
                    </a:lnTo>
                    <a:lnTo>
                      <a:pt x="4580" y="4585"/>
                    </a:lnTo>
                    <a:lnTo>
                      <a:pt x="4507" y="4510"/>
                    </a:lnTo>
                    <a:close/>
                    <a:moveTo>
                      <a:pt x="4095" y="4098"/>
                    </a:moveTo>
                    <a:lnTo>
                      <a:pt x="4062" y="4134"/>
                    </a:lnTo>
                    <a:lnTo>
                      <a:pt x="4455" y="4526"/>
                    </a:lnTo>
                    <a:lnTo>
                      <a:pt x="4488" y="4493"/>
                    </a:lnTo>
                    <a:lnTo>
                      <a:pt x="4095" y="4098"/>
                    </a:lnTo>
                    <a:close/>
                    <a:moveTo>
                      <a:pt x="4006" y="4009"/>
                    </a:moveTo>
                    <a:lnTo>
                      <a:pt x="3970" y="4042"/>
                    </a:lnTo>
                    <a:lnTo>
                      <a:pt x="4046" y="4117"/>
                    </a:lnTo>
                    <a:lnTo>
                      <a:pt x="4079" y="4082"/>
                    </a:lnTo>
                    <a:lnTo>
                      <a:pt x="4006" y="4009"/>
                    </a:lnTo>
                    <a:close/>
                    <a:moveTo>
                      <a:pt x="3897" y="3902"/>
                    </a:moveTo>
                    <a:lnTo>
                      <a:pt x="3864" y="3935"/>
                    </a:lnTo>
                    <a:lnTo>
                      <a:pt x="3937" y="4009"/>
                    </a:lnTo>
                    <a:lnTo>
                      <a:pt x="3970" y="3976"/>
                    </a:lnTo>
                    <a:lnTo>
                      <a:pt x="3897" y="3902"/>
                    </a:lnTo>
                    <a:close/>
                    <a:moveTo>
                      <a:pt x="3486" y="3491"/>
                    </a:moveTo>
                    <a:lnTo>
                      <a:pt x="3453" y="3524"/>
                    </a:lnTo>
                    <a:lnTo>
                      <a:pt x="3847" y="3919"/>
                    </a:lnTo>
                    <a:lnTo>
                      <a:pt x="3880" y="3886"/>
                    </a:lnTo>
                    <a:lnTo>
                      <a:pt x="3486" y="3491"/>
                    </a:lnTo>
                    <a:close/>
                    <a:moveTo>
                      <a:pt x="3396" y="3399"/>
                    </a:moveTo>
                    <a:lnTo>
                      <a:pt x="3363" y="3434"/>
                    </a:lnTo>
                    <a:lnTo>
                      <a:pt x="3436" y="3508"/>
                    </a:lnTo>
                    <a:lnTo>
                      <a:pt x="3469" y="3474"/>
                    </a:lnTo>
                    <a:lnTo>
                      <a:pt x="3396" y="3399"/>
                    </a:lnTo>
                    <a:close/>
                    <a:moveTo>
                      <a:pt x="3289" y="3292"/>
                    </a:moveTo>
                    <a:lnTo>
                      <a:pt x="3254" y="3326"/>
                    </a:lnTo>
                    <a:lnTo>
                      <a:pt x="3330" y="3399"/>
                    </a:lnTo>
                    <a:lnTo>
                      <a:pt x="3363" y="3366"/>
                    </a:lnTo>
                    <a:lnTo>
                      <a:pt x="3289" y="3292"/>
                    </a:lnTo>
                    <a:close/>
                    <a:moveTo>
                      <a:pt x="2878" y="2881"/>
                    </a:moveTo>
                    <a:lnTo>
                      <a:pt x="2845" y="2914"/>
                    </a:lnTo>
                    <a:lnTo>
                      <a:pt x="3237" y="3309"/>
                    </a:lnTo>
                    <a:lnTo>
                      <a:pt x="3271" y="3276"/>
                    </a:lnTo>
                    <a:lnTo>
                      <a:pt x="2878" y="2881"/>
                    </a:lnTo>
                    <a:close/>
                    <a:moveTo>
                      <a:pt x="2788" y="2791"/>
                    </a:moveTo>
                    <a:lnTo>
                      <a:pt x="2753" y="2824"/>
                    </a:lnTo>
                    <a:lnTo>
                      <a:pt x="2829" y="2898"/>
                    </a:lnTo>
                    <a:lnTo>
                      <a:pt x="2862" y="2865"/>
                    </a:lnTo>
                    <a:lnTo>
                      <a:pt x="2788" y="2791"/>
                    </a:lnTo>
                    <a:close/>
                    <a:moveTo>
                      <a:pt x="2680" y="2683"/>
                    </a:moveTo>
                    <a:lnTo>
                      <a:pt x="2647" y="2716"/>
                    </a:lnTo>
                    <a:lnTo>
                      <a:pt x="2720" y="2791"/>
                    </a:lnTo>
                    <a:lnTo>
                      <a:pt x="2753" y="2758"/>
                    </a:lnTo>
                    <a:lnTo>
                      <a:pt x="2680" y="2683"/>
                    </a:lnTo>
                    <a:close/>
                    <a:moveTo>
                      <a:pt x="2268" y="2271"/>
                    </a:moveTo>
                    <a:lnTo>
                      <a:pt x="2235" y="2305"/>
                    </a:lnTo>
                    <a:lnTo>
                      <a:pt x="2630" y="2699"/>
                    </a:lnTo>
                    <a:lnTo>
                      <a:pt x="2663" y="2666"/>
                    </a:lnTo>
                    <a:lnTo>
                      <a:pt x="2268" y="2271"/>
                    </a:lnTo>
                    <a:close/>
                    <a:moveTo>
                      <a:pt x="2179" y="2182"/>
                    </a:moveTo>
                    <a:lnTo>
                      <a:pt x="2146" y="2215"/>
                    </a:lnTo>
                    <a:lnTo>
                      <a:pt x="2219" y="2288"/>
                    </a:lnTo>
                    <a:lnTo>
                      <a:pt x="2252" y="2255"/>
                    </a:lnTo>
                    <a:lnTo>
                      <a:pt x="2179" y="2182"/>
                    </a:lnTo>
                    <a:close/>
                    <a:moveTo>
                      <a:pt x="2072" y="2073"/>
                    </a:moveTo>
                    <a:lnTo>
                      <a:pt x="2037" y="2106"/>
                    </a:lnTo>
                    <a:lnTo>
                      <a:pt x="2112" y="2182"/>
                    </a:lnTo>
                    <a:lnTo>
                      <a:pt x="2146" y="2149"/>
                    </a:lnTo>
                    <a:lnTo>
                      <a:pt x="2072" y="2073"/>
                    </a:lnTo>
                    <a:close/>
                    <a:moveTo>
                      <a:pt x="1661" y="1662"/>
                    </a:moveTo>
                    <a:lnTo>
                      <a:pt x="1628" y="1697"/>
                    </a:lnTo>
                    <a:lnTo>
                      <a:pt x="2020" y="2089"/>
                    </a:lnTo>
                    <a:lnTo>
                      <a:pt x="2053" y="2056"/>
                    </a:lnTo>
                    <a:lnTo>
                      <a:pt x="1661" y="1662"/>
                    </a:lnTo>
                    <a:close/>
                    <a:moveTo>
                      <a:pt x="1571" y="1572"/>
                    </a:moveTo>
                    <a:lnTo>
                      <a:pt x="1536" y="1605"/>
                    </a:lnTo>
                    <a:lnTo>
                      <a:pt x="1611" y="1678"/>
                    </a:lnTo>
                    <a:lnTo>
                      <a:pt x="1645" y="1645"/>
                    </a:lnTo>
                    <a:lnTo>
                      <a:pt x="1571" y="1572"/>
                    </a:lnTo>
                    <a:close/>
                    <a:moveTo>
                      <a:pt x="1463" y="1465"/>
                    </a:moveTo>
                    <a:lnTo>
                      <a:pt x="1429" y="1499"/>
                    </a:lnTo>
                    <a:lnTo>
                      <a:pt x="1503" y="1572"/>
                    </a:lnTo>
                    <a:lnTo>
                      <a:pt x="1536" y="1539"/>
                    </a:lnTo>
                    <a:lnTo>
                      <a:pt x="1463" y="1465"/>
                    </a:lnTo>
                    <a:close/>
                    <a:moveTo>
                      <a:pt x="1051" y="1054"/>
                    </a:moveTo>
                    <a:lnTo>
                      <a:pt x="1018" y="1087"/>
                    </a:lnTo>
                    <a:lnTo>
                      <a:pt x="1413" y="1482"/>
                    </a:lnTo>
                    <a:lnTo>
                      <a:pt x="1446" y="1447"/>
                    </a:lnTo>
                    <a:lnTo>
                      <a:pt x="1051" y="1054"/>
                    </a:lnTo>
                    <a:close/>
                    <a:moveTo>
                      <a:pt x="962" y="962"/>
                    </a:moveTo>
                    <a:lnTo>
                      <a:pt x="928" y="995"/>
                    </a:lnTo>
                    <a:lnTo>
                      <a:pt x="1002" y="1071"/>
                    </a:lnTo>
                    <a:lnTo>
                      <a:pt x="1035" y="1038"/>
                    </a:lnTo>
                    <a:lnTo>
                      <a:pt x="962" y="962"/>
                    </a:lnTo>
                    <a:close/>
                    <a:moveTo>
                      <a:pt x="855" y="856"/>
                    </a:moveTo>
                    <a:lnTo>
                      <a:pt x="820" y="889"/>
                    </a:lnTo>
                    <a:lnTo>
                      <a:pt x="895" y="962"/>
                    </a:lnTo>
                    <a:lnTo>
                      <a:pt x="928" y="929"/>
                    </a:lnTo>
                    <a:lnTo>
                      <a:pt x="855" y="856"/>
                    </a:lnTo>
                    <a:close/>
                    <a:moveTo>
                      <a:pt x="444" y="444"/>
                    </a:moveTo>
                    <a:lnTo>
                      <a:pt x="411" y="477"/>
                    </a:lnTo>
                    <a:lnTo>
                      <a:pt x="803" y="872"/>
                    </a:lnTo>
                    <a:lnTo>
                      <a:pt x="836" y="839"/>
                    </a:lnTo>
                    <a:lnTo>
                      <a:pt x="444" y="444"/>
                    </a:lnTo>
                    <a:close/>
                    <a:moveTo>
                      <a:pt x="354" y="355"/>
                    </a:moveTo>
                    <a:lnTo>
                      <a:pt x="319" y="388"/>
                    </a:lnTo>
                    <a:lnTo>
                      <a:pt x="394" y="461"/>
                    </a:lnTo>
                    <a:lnTo>
                      <a:pt x="427" y="428"/>
                    </a:lnTo>
                    <a:lnTo>
                      <a:pt x="354" y="355"/>
                    </a:lnTo>
                    <a:close/>
                    <a:moveTo>
                      <a:pt x="245" y="246"/>
                    </a:moveTo>
                    <a:lnTo>
                      <a:pt x="212" y="279"/>
                    </a:lnTo>
                    <a:lnTo>
                      <a:pt x="286" y="355"/>
                    </a:lnTo>
                    <a:lnTo>
                      <a:pt x="319" y="319"/>
                    </a:lnTo>
                    <a:lnTo>
                      <a:pt x="245" y="246"/>
                    </a:lnTo>
                    <a:close/>
                    <a:moveTo>
                      <a:pt x="0" y="0"/>
                    </a:moveTo>
                    <a:lnTo>
                      <a:pt x="0" y="66"/>
                    </a:lnTo>
                    <a:lnTo>
                      <a:pt x="196" y="262"/>
                    </a:lnTo>
                    <a:lnTo>
                      <a:pt x="229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6" name="Freeform 1085" title=""/>
              <p:cNvSpPr>
                <a:spLocks noEditPoints="1"/>
              </p:cNvSpPr>
              <p:nvPr/>
            </p:nvSpPr>
            <p:spPr>
              <a:xfrm>
                <a:off x="0" y="1598"/>
                <a:ext cx="5419" cy="5427"/>
              </a:xfrm>
              <a:custGeom>
                <a:cxnLst>
                  <a:cxn ang="0">
                    <a:pos x="5353" y="5427"/>
                  </a:cxn>
                  <a:cxn ang="0">
                    <a:pos x="5223" y="5228"/>
                  </a:cxn>
                  <a:cxn ang="0">
                    <a:pos x="5296" y="5301"/>
                  </a:cxn>
                  <a:cxn ang="0">
                    <a:pos x="5081" y="5153"/>
                  </a:cxn>
                  <a:cxn ang="0">
                    <a:pos x="5114" y="5119"/>
                  </a:cxn>
                  <a:cxn ang="0">
                    <a:pos x="5064" y="5136"/>
                  </a:cxn>
                  <a:cxn ang="0">
                    <a:pos x="4613" y="4618"/>
                  </a:cxn>
                  <a:cxn ang="0">
                    <a:pos x="4686" y="4692"/>
                  </a:cxn>
                  <a:cxn ang="0">
                    <a:pos x="4471" y="4545"/>
                  </a:cxn>
                  <a:cxn ang="0">
                    <a:pos x="4507" y="4510"/>
                  </a:cxn>
                  <a:cxn ang="0">
                    <a:pos x="4455" y="4526"/>
                  </a:cxn>
                  <a:cxn ang="0">
                    <a:pos x="4006" y="4009"/>
                  </a:cxn>
                  <a:cxn ang="0">
                    <a:pos x="4079" y="4082"/>
                  </a:cxn>
                  <a:cxn ang="0">
                    <a:pos x="3864" y="3935"/>
                  </a:cxn>
                  <a:cxn ang="0">
                    <a:pos x="3897" y="3902"/>
                  </a:cxn>
                  <a:cxn ang="0">
                    <a:pos x="3847" y="3919"/>
                  </a:cxn>
                  <a:cxn ang="0">
                    <a:pos x="3396" y="3399"/>
                  </a:cxn>
                  <a:cxn ang="0">
                    <a:pos x="3469" y="3474"/>
                  </a:cxn>
                  <a:cxn ang="0">
                    <a:pos x="3254" y="3326"/>
                  </a:cxn>
                  <a:cxn ang="0">
                    <a:pos x="3289" y="3292"/>
                  </a:cxn>
                  <a:cxn ang="0">
                    <a:pos x="3237" y="3309"/>
                  </a:cxn>
                  <a:cxn ang="0">
                    <a:pos x="2788" y="2791"/>
                  </a:cxn>
                  <a:cxn ang="0">
                    <a:pos x="2862" y="2865"/>
                  </a:cxn>
                  <a:cxn ang="0">
                    <a:pos x="2647" y="2716"/>
                  </a:cxn>
                  <a:cxn ang="0">
                    <a:pos x="2680" y="2683"/>
                  </a:cxn>
                  <a:cxn ang="0">
                    <a:pos x="2630" y="2699"/>
                  </a:cxn>
                  <a:cxn ang="0">
                    <a:pos x="2179" y="2182"/>
                  </a:cxn>
                  <a:cxn ang="0">
                    <a:pos x="2252" y="2255"/>
                  </a:cxn>
                  <a:cxn ang="0">
                    <a:pos x="2037" y="2106"/>
                  </a:cxn>
                  <a:cxn ang="0">
                    <a:pos x="2072" y="2073"/>
                  </a:cxn>
                  <a:cxn ang="0">
                    <a:pos x="2020" y="2089"/>
                  </a:cxn>
                  <a:cxn ang="0">
                    <a:pos x="1571" y="1572"/>
                  </a:cxn>
                  <a:cxn ang="0">
                    <a:pos x="1645" y="1645"/>
                  </a:cxn>
                  <a:cxn ang="0">
                    <a:pos x="1429" y="1499"/>
                  </a:cxn>
                  <a:cxn ang="0">
                    <a:pos x="1463" y="1465"/>
                  </a:cxn>
                  <a:cxn ang="0">
                    <a:pos x="1413" y="1482"/>
                  </a:cxn>
                  <a:cxn ang="0">
                    <a:pos x="962" y="962"/>
                  </a:cxn>
                  <a:cxn ang="0">
                    <a:pos x="1035" y="1038"/>
                  </a:cxn>
                  <a:cxn ang="0">
                    <a:pos x="820" y="889"/>
                  </a:cxn>
                  <a:cxn ang="0">
                    <a:pos x="855" y="856"/>
                  </a:cxn>
                  <a:cxn ang="0">
                    <a:pos x="803" y="872"/>
                  </a:cxn>
                  <a:cxn ang="0">
                    <a:pos x="354" y="355"/>
                  </a:cxn>
                  <a:cxn ang="0">
                    <a:pos x="427" y="428"/>
                  </a:cxn>
                  <a:cxn ang="0">
                    <a:pos x="212" y="279"/>
                  </a:cxn>
                  <a:cxn ang="0">
                    <a:pos x="245" y="246"/>
                  </a:cxn>
                  <a:cxn ang="0">
                    <a:pos x="196" y="262"/>
                  </a:cxn>
                </a:cxnLst>
                <a:rect l="l" t="t" r="r" b="b"/>
                <a:pathLst>
                  <a:path w="5419" h="5427">
                    <a:moveTo>
                      <a:pt x="5312" y="5318"/>
                    </a:moveTo>
                    <a:lnTo>
                      <a:pt x="5279" y="5351"/>
                    </a:lnTo>
                    <a:lnTo>
                      <a:pt x="5353" y="5427"/>
                    </a:lnTo>
                    <a:lnTo>
                      <a:pt x="5419" y="5427"/>
                    </a:lnTo>
                    <a:lnTo>
                      <a:pt x="5312" y="5318"/>
                    </a:lnTo>
                    <a:moveTo>
                      <a:pt x="5223" y="5228"/>
                    </a:moveTo>
                    <a:lnTo>
                      <a:pt x="5187" y="5261"/>
                    </a:lnTo>
                    <a:lnTo>
                      <a:pt x="5263" y="5335"/>
                    </a:lnTo>
                    <a:lnTo>
                      <a:pt x="5296" y="5301"/>
                    </a:lnTo>
                    <a:lnTo>
                      <a:pt x="5223" y="5228"/>
                    </a:lnTo>
                    <a:moveTo>
                      <a:pt x="5114" y="5119"/>
                    </a:moveTo>
                    <a:lnTo>
                      <a:pt x="5081" y="5153"/>
                    </a:lnTo>
                    <a:lnTo>
                      <a:pt x="5154" y="5228"/>
                    </a:lnTo>
                    <a:lnTo>
                      <a:pt x="5187" y="5195"/>
                    </a:lnTo>
                    <a:lnTo>
                      <a:pt x="5114" y="5119"/>
                    </a:lnTo>
                    <a:moveTo>
                      <a:pt x="4703" y="4708"/>
                    </a:moveTo>
                    <a:lnTo>
                      <a:pt x="4670" y="4741"/>
                    </a:lnTo>
                    <a:lnTo>
                      <a:pt x="5064" y="5136"/>
                    </a:lnTo>
                    <a:lnTo>
                      <a:pt x="5097" y="5103"/>
                    </a:lnTo>
                    <a:lnTo>
                      <a:pt x="4703" y="4708"/>
                    </a:lnTo>
                    <a:moveTo>
                      <a:pt x="4613" y="4618"/>
                    </a:moveTo>
                    <a:lnTo>
                      <a:pt x="4580" y="4651"/>
                    </a:lnTo>
                    <a:lnTo>
                      <a:pt x="4653" y="4725"/>
                    </a:lnTo>
                    <a:lnTo>
                      <a:pt x="4686" y="4692"/>
                    </a:lnTo>
                    <a:lnTo>
                      <a:pt x="4613" y="4618"/>
                    </a:lnTo>
                    <a:moveTo>
                      <a:pt x="4507" y="4510"/>
                    </a:moveTo>
                    <a:lnTo>
                      <a:pt x="4471" y="4545"/>
                    </a:lnTo>
                    <a:lnTo>
                      <a:pt x="4547" y="4618"/>
                    </a:lnTo>
                    <a:lnTo>
                      <a:pt x="4580" y="4585"/>
                    </a:lnTo>
                    <a:lnTo>
                      <a:pt x="4507" y="4510"/>
                    </a:lnTo>
                    <a:moveTo>
                      <a:pt x="4095" y="4098"/>
                    </a:moveTo>
                    <a:lnTo>
                      <a:pt x="4062" y="4134"/>
                    </a:lnTo>
                    <a:lnTo>
                      <a:pt x="4455" y="4526"/>
                    </a:lnTo>
                    <a:lnTo>
                      <a:pt x="4488" y="4493"/>
                    </a:lnTo>
                    <a:lnTo>
                      <a:pt x="4095" y="4098"/>
                    </a:lnTo>
                    <a:moveTo>
                      <a:pt x="4006" y="4009"/>
                    </a:moveTo>
                    <a:lnTo>
                      <a:pt x="3970" y="4042"/>
                    </a:lnTo>
                    <a:lnTo>
                      <a:pt x="4046" y="4117"/>
                    </a:lnTo>
                    <a:lnTo>
                      <a:pt x="4079" y="4082"/>
                    </a:lnTo>
                    <a:lnTo>
                      <a:pt x="4006" y="4009"/>
                    </a:lnTo>
                    <a:moveTo>
                      <a:pt x="3897" y="3902"/>
                    </a:moveTo>
                    <a:lnTo>
                      <a:pt x="3864" y="3935"/>
                    </a:lnTo>
                    <a:lnTo>
                      <a:pt x="3937" y="4009"/>
                    </a:lnTo>
                    <a:lnTo>
                      <a:pt x="3970" y="3976"/>
                    </a:lnTo>
                    <a:lnTo>
                      <a:pt x="3897" y="3902"/>
                    </a:lnTo>
                    <a:moveTo>
                      <a:pt x="3486" y="3491"/>
                    </a:moveTo>
                    <a:lnTo>
                      <a:pt x="3453" y="3524"/>
                    </a:lnTo>
                    <a:lnTo>
                      <a:pt x="3847" y="3919"/>
                    </a:lnTo>
                    <a:lnTo>
                      <a:pt x="3880" y="3886"/>
                    </a:lnTo>
                    <a:lnTo>
                      <a:pt x="3486" y="3491"/>
                    </a:lnTo>
                    <a:moveTo>
                      <a:pt x="3396" y="3399"/>
                    </a:moveTo>
                    <a:lnTo>
                      <a:pt x="3363" y="3434"/>
                    </a:lnTo>
                    <a:lnTo>
                      <a:pt x="3436" y="3508"/>
                    </a:lnTo>
                    <a:lnTo>
                      <a:pt x="3469" y="3474"/>
                    </a:lnTo>
                    <a:lnTo>
                      <a:pt x="3396" y="3399"/>
                    </a:lnTo>
                    <a:moveTo>
                      <a:pt x="3289" y="3292"/>
                    </a:moveTo>
                    <a:lnTo>
                      <a:pt x="3254" y="3326"/>
                    </a:lnTo>
                    <a:lnTo>
                      <a:pt x="3330" y="3399"/>
                    </a:lnTo>
                    <a:lnTo>
                      <a:pt x="3363" y="3366"/>
                    </a:lnTo>
                    <a:lnTo>
                      <a:pt x="3289" y="3292"/>
                    </a:lnTo>
                    <a:moveTo>
                      <a:pt x="2878" y="2881"/>
                    </a:moveTo>
                    <a:lnTo>
                      <a:pt x="2845" y="2914"/>
                    </a:lnTo>
                    <a:lnTo>
                      <a:pt x="3237" y="3309"/>
                    </a:lnTo>
                    <a:lnTo>
                      <a:pt x="3271" y="3276"/>
                    </a:lnTo>
                    <a:lnTo>
                      <a:pt x="2878" y="2881"/>
                    </a:lnTo>
                    <a:moveTo>
                      <a:pt x="2788" y="2791"/>
                    </a:moveTo>
                    <a:lnTo>
                      <a:pt x="2753" y="2824"/>
                    </a:lnTo>
                    <a:lnTo>
                      <a:pt x="2829" y="2898"/>
                    </a:lnTo>
                    <a:lnTo>
                      <a:pt x="2862" y="2865"/>
                    </a:lnTo>
                    <a:lnTo>
                      <a:pt x="2788" y="2791"/>
                    </a:lnTo>
                    <a:moveTo>
                      <a:pt x="2680" y="2683"/>
                    </a:moveTo>
                    <a:lnTo>
                      <a:pt x="2647" y="2716"/>
                    </a:lnTo>
                    <a:lnTo>
                      <a:pt x="2720" y="2791"/>
                    </a:lnTo>
                    <a:lnTo>
                      <a:pt x="2753" y="2758"/>
                    </a:lnTo>
                    <a:lnTo>
                      <a:pt x="2680" y="2683"/>
                    </a:lnTo>
                    <a:moveTo>
                      <a:pt x="2268" y="2271"/>
                    </a:moveTo>
                    <a:lnTo>
                      <a:pt x="2235" y="2305"/>
                    </a:lnTo>
                    <a:lnTo>
                      <a:pt x="2630" y="2699"/>
                    </a:lnTo>
                    <a:lnTo>
                      <a:pt x="2663" y="2666"/>
                    </a:lnTo>
                    <a:lnTo>
                      <a:pt x="2268" y="2271"/>
                    </a:lnTo>
                    <a:moveTo>
                      <a:pt x="2179" y="2182"/>
                    </a:moveTo>
                    <a:lnTo>
                      <a:pt x="2146" y="2215"/>
                    </a:lnTo>
                    <a:lnTo>
                      <a:pt x="2219" y="2288"/>
                    </a:lnTo>
                    <a:lnTo>
                      <a:pt x="2252" y="2255"/>
                    </a:lnTo>
                    <a:lnTo>
                      <a:pt x="2179" y="2182"/>
                    </a:lnTo>
                    <a:moveTo>
                      <a:pt x="2072" y="2073"/>
                    </a:moveTo>
                    <a:lnTo>
                      <a:pt x="2037" y="2106"/>
                    </a:lnTo>
                    <a:lnTo>
                      <a:pt x="2112" y="2182"/>
                    </a:lnTo>
                    <a:lnTo>
                      <a:pt x="2146" y="2149"/>
                    </a:lnTo>
                    <a:lnTo>
                      <a:pt x="2072" y="2073"/>
                    </a:lnTo>
                    <a:moveTo>
                      <a:pt x="1661" y="1662"/>
                    </a:moveTo>
                    <a:lnTo>
                      <a:pt x="1628" y="1697"/>
                    </a:lnTo>
                    <a:lnTo>
                      <a:pt x="2020" y="2089"/>
                    </a:lnTo>
                    <a:lnTo>
                      <a:pt x="2053" y="2056"/>
                    </a:lnTo>
                    <a:lnTo>
                      <a:pt x="1661" y="1662"/>
                    </a:lnTo>
                    <a:moveTo>
                      <a:pt x="1571" y="1572"/>
                    </a:moveTo>
                    <a:lnTo>
                      <a:pt x="1536" y="1605"/>
                    </a:lnTo>
                    <a:lnTo>
                      <a:pt x="1611" y="1678"/>
                    </a:lnTo>
                    <a:lnTo>
                      <a:pt x="1645" y="1645"/>
                    </a:lnTo>
                    <a:lnTo>
                      <a:pt x="1571" y="1572"/>
                    </a:lnTo>
                    <a:moveTo>
                      <a:pt x="1463" y="1465"/>
                    </a:moveTo>
                    <a:lnTo>
                      <a:pt x="1429" y="1499"/>
                    </a:lnTo>
                    <a:lnTo>
                      <a:pt x="1503" y="1572"/>
                    </a:lnTo>
                    <a:lnTo>
                      <a:pt x="1536" y="1539"/>
                    </a:lnTo>
                    <a:lnTo>
                      <a:pt x="1463" y="1465"/>
                    </a:lnTo>
                    <a:moveTo>
                      <a:pt x="1051" y="1054"/>
                    </a:moveTo>
                    <a:lnTo>
                      <a:pt x="1018" y="1087"/>
                    </a:lnTo>
                    <a:lnTo>
                      <a:pt x="1413" y="1482"/>
                    </a:lnTo>
                    <a:lnTo>
                      <a:pt x="1446" y="1447"/>
                    </a:lnTo>
                    <a:lnTo>
                      <a:pt x="1051" y="1054"/>
                    </a:lnTo>
                    <a:moveTo>
                      <a:pt x="962" y="962"/>
                    </a:moveTo>
                    <a:lnTo>
                      <a:pt x="928" y="995"/>
                    </a:lnTo>
                    <a:lnTo>
                      <a:pt x="1002" y="1071"/>
                    </a:lnTo>
                    <a:lnTo>
                      <a:pt x="1035" y="1038"/>
                    </a:lnTo>
                    <a:lnTo>
                      <a:pt x="962" y="962"/>
                    </a:lnTo>
                    <a:moveTo>
                      <a:pt x="855" y="856"/>
                    </a:moveTo>
                    <a:lnTo>
                      <a:pt x="820" y="889"/>
                    </a:lnTo>
                    <a:lnTo>
                      <a:pt x="895" y="962"/>
                    </a:lnTo>
                    <a:lnTo>
                      <a:pt x="928" y="929"/>
                    </a:lnTo>
                    <a:lnTo>
                      <a:pt x="855" y="856"/>
                    </a:lnTo>
                    <a:moveTo>
                      <a:pt x="444" y="444"/>
                    </a:moveTo>
                    <a:lnTo>
                      <a:pt x="411" y="477"/>
                    </a:lnTo>
                    <a:lnTo>
                      <a:pt x="803" y="872"/>
                    </a:lnTo>
                    <a:lnTo>
                      <a:pt x="836" y="839"/>
                    </a:lnTo>
                    <a:lnTo>
                      <a:pt x="444" y="444"/>
                    </a:lnTo>
                    <a:moveTo>
                      <a:pt x="354" y="355"/>
                    </a:moveTo>
                    <a:lnTo>
                      <a:pt x="319" y="388"/>
                    </a:lnTo>
                    <a:lnTo>
                      <a:pt x="394" y="461"/>
                    </a:lnTo>
                    <a:lnTo>
                      <a:pt x="427" y="428"/>
                    </a:lnTo>
                    <a:lnTo>
                      <a:pt x="354" y="355"/>
                    </a:lnTo>
                    <a:moveTo>
                      <a:pt x="245" y="246"/>
                    </a:moveTo>
                    <a:lnTo>
                      <a:pt x="212" y="279"/>
                    </a:lnTo>
                    <a:lnTo>
                      <a:pt x="286" y="355"/>
                    </a:lnTo>
                    <a:lnTo>
                      <a:pt x="319" y="319"/>
                    </a:lnTo>
                    <a:lnTo>
                      <a:pt x="245" y="246"/>
                    </a:lnTo>
                    <a:moveTo>
                      <a:pt x="0" y="0"/>
                    </a:moveTo>
                    <a:lnTo>
                      <a:pt x="0" y="66"/>
                    </a:lnTo>
                    <a:lnTo>
                      <a:pt x="196" y="262"/>
                    </a:lnTo>
                    <a:lnTo>
                      <a:pt x="229" y="22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7" name="Freeform 1086" title=""/>
              <p:cNvSpPr/>
              <p:nvPr/>
            </p:nvSpPr>
            <p:spPr>
              <a:xfrm>
                <a:off x="286" y="1917"/>
                <a:ext cx="68" cy="69"/>
              </a:xfrm>
              <a:custGeom>
                <a:cxnLst>
                  <a:cxn ang="0">
                    <a:pos x="33" y="0"/>
                  </a:cxn>
                  <a:cxn ang="0">
                    <a:pos x="0" y="36"/>
                  </a:cxn>
                  <a:cxn ang="0">
                    <a:pos x="33" y="69"/>
                  </a:cxn>
                  <a:cxn ang="0">
                    <a:pos x="68" y="36"/>
                  </a:cxn>
                  <a:cxn ang="0">
                    <a:pos x="33" y="0"/>
                  </a:cxn>
                </a:cxnLst>
                <a:rect l="l" t="t" r="r" b="b"/>
                <a:pathLst>
                  <a:path w="68" h="69">
                    <a:moveTo>
                      <a:pt x="33" y="0"/>
                    </a:moveTo>
                    <a:lnTo>
                      <a:pt x="0" y="36"/>
                    </a:lnTo>
                    <a:lnTo>
                      <a:pt x="33" y="69"/>
                    </a:lnTo>
                    <a:lnTo>
                      <a:pt x="68" y="3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8" name="Freeform 1087" title=""/>
              <p:cNvSpPr/>
              <p:nvPr/>
            </p:nvSpPr>
            <p:spPr>
              <a:xfrm>
                <a:off x="286" y="1917"/>
                <a:ext cx="68" cy="69"/>
              </a:xfrm>
              <a:custGeom>
                <a:cxnLst>
                  <a:cxn ang="0">
                    <a:pos x="33" y="0"/>
                  </a:cxn>
                  <a:cxn ang="0">
                    <a:pos x="0" y="36"/>
                  </a:cxn>
                  <a:cxn ang="0">
                    <a:pos x="33" y="69"/>
                  </a:cxn>
                  <a:cxn ang="0">
                    <a:pos x="68" y="36"/>
                  </a:cxn>
                  <a:cxn ang="0">
                    <a:pos x="33" y="0"/>
                  </a:cxn>
                </a:cxnLst>
                <a:rect l="l" t="t" r="r" b="b"/>
                <a:pathLst>
                  <a:path w="68" h="69">
                    <a:moveTo>
                      <a:pt x="33" y="0"/>
                    </a:moveTo>
                    <a:lnTo>
                      <a:pt x="0" y="36"/>
                    </a:lnTo>
                    <a:lnTo>
                      <a:pt x="33" y="69"/>
                    </a:lnTo>
                    <a:lnTo>
                      <a:pt x="68" y="3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09" name="Freeform 1088" title=""/>
              <p:cNvSpPr/>
              <p:nvPr/>
            </p:nvSpPr>
            <p:spPr>
              <a:xfrm>
                <a:off x="895" y="2527"/>
                <a:ext cx="67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7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0" name="Freeform 1089" title=""/>
              <p:cNvSpPr/>
              <p:nvPr/>
            </p:nvSpPr>
            <p:spPr>
              <a:xfrm>
                <a:off x="895" y="2527"/>
                <a:ext cx="67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7" y="33"/>
                  </a:cxn>
                  <a:cxn ang="0">
                    <a:pos x="33" y="0"/>
                  </a:cxn>
                </a:cxnLst>
                <a:rect l="l" t="t" r="r" b="b"/>
                <a:pathLst>
                  <a:path w="67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7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1" name="Freeform 1090" title=""/>
              <p:cNvSpPr/>
              <p:nvPr/>
            </p:nvSpPr>
            <p:spPr>
              <a:xfrm>
                <a:off x="1503" y="3137"/>
                <a:ext cx="68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8" y="33"/>
                  </a:cxn>
                  <a:cxn ang="0">
                    <a:pos x="33" y="0"/>
                  </a:cxn>
                </a:cxnLst>
                <a:rect l="l" t="t" r="r" b="b"/>
                <a:pathLst>
                  <a:path w="68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8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2" name="Freeform 1091" title=""/>
              <p:cNvSpPr/>
              <p:nvPr/>
            </p:nvSpPr>
            <p:spPr>
              <a:xfrm>
                <a:off x="1503" y="3137"/>
                <a:ext cx="68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8" y="33"/>
                  </a:cxn>
                  <a:cxn ang="0">
                    <a:pos x="33" y="0"/>
                  </a:cxn>
                </a:cxnLst>
                <a:rect l="l" t="t" r="r" b="b"/>
                <a:pathLst>
                  <a:path w="68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8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3" name="Freeform 1092" title=""/>
              <p:cNvSpPr/>
              <p:nvPr/>
            </p:nvSpPr>
            <p:spPr>
              <a:xfrm>
                <a:off x="2112" y="3747"/>
                <a:ext cx="67" cy="66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6"/>
                  </a:cxn>
                  <a:cxn ang="0">
                    <a:pos x="67" y="33"/>
                  </a:cxn>
                  <a:cxn ang="0">
                    <a:pos x="34" y="0"/>
                  </a:cxn>
                </a:cxnLst>
                <a:rect l="l" t="t" r="r" b="b"/>
                <a:pathLst>
                  <a:path w="67" h="66">
                    <a:moveTo>
                      <a:pt x="34" y="0"/>
                    </a:moveTo>
                    <a:lnTo>
                      <a:pt x="0" y="33"/>
                    </a:lnTo>
                    <a:lnTo>
                      <a:pt x="34" y="66"/>
                    </a:lnTo>
                    <a:lnTo>
                      <a:pt x="67" y="33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4" name="Freeform 1093" title=""/>
              <p:cNvSpPr/>
              <p:nvPr/>
            </p:nvSpPr>
            <p:spPr>
              <a:xfrm>
                <a:off x="2112" y="3747"/>
                <a:ext cx="67" cy="66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34" y="66"/>
                  </a:cxn>
                  <a:cxn ang="0">
                    <a:pos x="67" y="33"/>
                  </a:cxn>
                  <a:cxn ang="0">
                    <a:pos x="34" y="0"/>
                  </a:cxn>
                </a:cxnLst>
                <a:rect l="l" t="t" r="r" b="b"/>
                <a:pathLst>
                  <a:path w="67" h="66">
                    <a:moveTo>
                      <a:pt x="34" y="0"/>
                    </a:moveTo>
                    <a:lnTo>
                      <a:pt x="0" y="33"/>
                    </a:lnTo>
                    <a:lnTo>
                      <a:pt x="34" y="66"/>
                    </a:lnTo>
                    <a:lnTo>
                      <a:pt x="67" y="33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5" name="Freeform 1094" title=""/>
              <p:cNvSpPr/>
              <p:nvPr/>
            </p:nvSpPr>
            <p:spPr>
              <a:xfrm>
                <a:off x="2720" y="4356"/>
                <a:ext cx="68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8" y="33"/>
                  </a:cxn>
                  <a:cxn ang="0">
                    <a:pos x="33" y="0"/>
                  </a:cxn>
                </a:cxnLst>
                <a:rect l="l" t="t" r="r" b="b"/>
                <a:pathLst>
                  <a:path w="68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8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6" name="Freeform 1095" title=""/>
              <p:cNvSpPr/>
              <p:nvPr/>
            </p:nvSpPr>
            <p:spPr>
              <a:xfrm>
                <a:off x="2720" y="4356"/>
                <a:ext cx="68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8" y="33"/>
                  </a:cxn>
                  <a:cxn ang="0">
                    <a:pos x="33" y="0"/>
                  </a:cxn>
                </a:cxnLst>
                <a:rect l="l" t="t" r="r" b="b"/>
                <a:pathLst>
                  <a:path w="68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8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7" name="Freeform 1096" title=""/>
              <p:cNvSpPr/>
              <p:nvPr/>
            </p:nvSpPr>
            <p:spPr>
              <a:xfrm>
                <a:off x="3330" y="4964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8" name="Freeform 1097" title=""/>
              <p:cNvSpPr/>
              <p:nvPr/>
            </p:nvSpPr>
            <p:spPr>
              <a:xfrm>
                <a:off x="3330" y="4964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19" name="Freeform 1098" title=""/>
              <p:cNvSpPr/>
              <p:nvPr/>
            </p:nvSpPr>
            <p:spPr>
              <a:xfrm>
                <a:off x="3937" y="5574"/>
                <a:ext cx="69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9" y="33"/>
                  </a:cxn>
                  <a:cxn ang="0">
                    <a:pos x="33" y="0"/>
                  </a:cxn>
                </a:cxnLst>
                <a:rect l="l" t="t" r="r" b="b"/>
                <a:pathLst>
                  <a:path w="69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9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0" name="Freeform 1099" title=""/>
              <p:cNvSpPr/>
              <p:nvPr/>
            </p:nvSpPr>
            <p:spPr>
              <a:xfrm>
                <a:off x="3937" y="5574"/>
                <a:ext cx="69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9" y="33"/>
                  </a:cxn>
                  <a:cxn ang="0">
                    <a:pos x="33" y="0"/>
                  </a:cxn>
                </a:cxnLst>
                <a:rect l="l" t="t" r="r" b="b"/>
                <a:pathLst>
                  <a:path w="69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9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1" name="Freeform 1100" title=""/>
              <p:cNvSpPr/>
              <p:nvPr/>
            </p:nvSpPr>
            <p:spPr>
              <a:xfrm>
                <a:off x="4547" y="6183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2" name="Freeform 1101" title=""/>
              <p:cNvSpPr/>
              <p:nvPr/>
            </p:nvSpPr>
            <p:spPr>
              <a:xfrm>
                <a:off x="4547" y="6183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3" name="Freeform 1102" title=""/>
              <p:cNvSpPr/>
              <p:nvPr/>
            </p:nvSpPr>
            <p:spPr>
              <a:xfrm>
                <a:off x="5154" y="6793"/>
                <a:ext cx="69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9" y="33"/>
                  </a:cxn>
                  <a:cxn ang="0">
                    <a:pos x="33" y="0"/>
                  </a:cxn>
                </a:cxnLst>
                <a:rect l="l" t="t" r="r" b="b"/>
                <a:pathLst>
                  <a:path w="69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9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4" name="Freeform 1103" title=""/>
              <p:cNvSpPr/>
              <p:nvPr/>
            </p:nvSpPr>
            <p:spPr>
              <a:xfrm>
                <a:off x="5154" y="6793"/>
                <a:ext cx="69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9" y="33"/>
                  </a:cxn>
                  <a:cxn ang="0">
                    <a:pos x="33" y="0"/>
                  </a:cxn>
                </a:cxnLst>
                <a:rect l="l" t="t" r="r" b="b"/>
                <a:pathLst>
                  <a:path w="69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9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5" name="Freeform 1104" title=""/>
              <p:cNvSpPr/>
              <p:nvPr/>
            </p:nvSpPr>
            <p:spPr>
              <a:xfrm>
                <a:off x="394" y="2026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6" name="Freeform 1105" title=""/>
              <p:cNvSpPr/>
              <p:nvPr/>
            </p:nvSpPr>
            <p:spPr>
              <a:xfrm>
                <a:off x="394" y="2026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7" name="Freeform 1106" title=""/>
              <p:cNvSpPr/>
              <p:nvPr/>
            </p:nvSpPr>
            <p:spPr>
              <a:xfrm>
                <a:off x="1002" y="2636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8" name="Freeform 1107" title=""/>
              <p:cNvSpPr/>
              <p:nvPr/>
            </p:nvSpPr>
            <p:spPr>
              <a:xfrm>
                <a:off x="1002" y="2636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29" name="Freeform 1108" title=""/>
              <p:cNvSpPr/>
              <p:nvPr/>
            </p:nvSpPr>
            <p:spPr>
              <a:xfrm>
                <a:off x="1611" y="3243"/>
                <a:ext cx="50" cy="52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2">
                    <a:moveTo>
                      <a:pt x="34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0" name="Freeform 1109" title=""/>
              <p:cNvSpPr/>
              <p:nvPr/>
            </p:nvSpPr>
            <p:spPr>
              <a:xfrm>
                <a:off x="1611" y="3243"/>
                <a:ext cx="50" cy="52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2">
                    <a:moveTo>
                      <a:pt x="34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1" name="Freeform 1110" title=""/>
              <p:cNvSpPr/>
              <p:nvPr/>
            </p:nvSpPr>
            <p:spPr>
              <a:xfrm>
                <a:off x="2219" y="3853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2" name="Freeform 1111" title=""/>
              <p:cNvSpPr/>
              <p:nvPr/>
            </p:nvSpPr>
            <p:spPr>
              <a:xfrm>
                <a:off x="2219" y="3853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3" name="Freeform 1112" title=""/>
              <p:cNvSpPr/>
              <p:nvPr/>
            </p:nvSpPr>
            <p:spPr>
              <a:xfrm>
                <a:off x="2829" y="4463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4" name="Freeform 1113" title=""/>
              <p:cNvSpPr/>
              <p:nvPr/>
            </p:nvSpPr>
            <p:spPr>
              <a:xfrm>
                <a:off x="2829" y="4463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5" name="Freeform 1114" title=""/>
              <p:cNvSpPr/>
              <p:nvPr/>
            </p:nvSpPr>
            <p:spPr>
              <a:xfrm>
                <a:off x="3436" y="5072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6" name="Freeform 1115" title=""/>
              <p:cNvSpPr/>
              <p:nvPr/>
            </p:nvSpPr>
            <p:spPr>
              <a:xfrm>
                <a:off x="3436" y="5072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7" name="Freeform 1116" title=""/>
              <p:cNvSpPr/>
              <p:nvPr/>
            </p:nvSpPr>
            <p:spPr>
              <a:xfrm>
                <a:off x="4046" y="5680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8" name="Freeform 1117" title=""/>
              <p:cNvSpPr/>
              <p:nvPr/>
            </p:nvSpPr>
            <p:spPr>
              <a:xfrm>
                <a:off x="4046" y="5680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39" name="Freeform 1118" title=""/>
              <p:cNvSpPr/>
              <p:nvPr/>
            </p:nvSpPr>
            <p:spPr>
              <a:xfrm>
                <a:off x="4653" y="6290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0" name="Freeform 1119" title=""/>
              <p:cNvSpPr/>
              <p:nvPr/>
            </p:nvSpPr>
            <p:spPr>
              <a:xfrm>
                <a:off x="4653" y="6290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1" name="Freeform 1120" title=""/>
              <p:cNvSpPr/>
              <p:nvPr/>
            </p:nvSpPr>
            <p:spPr>
              <a:xfrm>
                <a:off x="5263" y="6899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2" name="Freeform 1121" title=""/>
              <p:cNvSpPr/>
              <p:nvPr/>
            </p:nvSpPr>
            <p:spPr>
              <a:xfrm>
                <a:off x="5263" y="6899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4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3" name="Freeform 1122" title=""/>
              <p:cNvSpPr/>
              <p:nvPr/>
            </p:nvSpPr>
            <p:spPr>
              <a:xfrm>
                <a:off x="196" y="1827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4" name="Freeform 1123" title=""/>
              <p:cNvSpPr/>
              <p:nvPr/>
            </p:nvSpPr>
            <p:spPr>
              <a:xfrm>
                <a:off x="196" y="1827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5" name="Freeform 1124" title=""/>
              <p:cNvSpPr/>
              <p:nvPr/>
            </p:nvSpPr>
            <p:spPr>
              <a:xfrm>
                <a:off x="803" y="2437"/>
                <a:ext cx="52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6" name="Freeform 1125" title=""/>
              <p:cNvSpPr/>
              <p:nvPr/>
            </p:nvSpPr>
            <p:spPr>
              <a:xfrm>
                <a:off x="803" y="2437"/>
                <a:ext cx="52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7" name="Freeform 1126" title=""/>
              <p:cNvSpPr/>
              <p:nvPr/>
            </p:nvSpPr>
            <p:spPr>
              <a:xfrm>
                <a:off x="1413" y="3045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50" y="18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50" y="18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8" name="Freeform 1127" title=""/>
              <p:cNvSpPr/>
              <p:nvPr/>
            </p:nvSpPr>
            <p:spPr>
              <a:xfrm>
                <a:off x="1413" y="3045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5"/>
                  </a:cxn>
                  <a:cxn ang="0">
                    <a:pos x="16" y="52"/>
                  </a:cxn>
                  <a:cxn ang="0">
                    <a:pos x="50" y="18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5"/>
                    </a:lnTo>
                    <a:lnTo>
                      <a:pt x="16" y="52"/>
                    </a:lnTo>
                    <a:lnTo>
                      <a:pt x="50" y="18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49" name="Freeform 1128" title=""/>
              <p:cNvSpPr/>
              <p:nvPr/>
            </p:nvSpPr>
            <p:spPr>
              <a:xfrm>
                <a:off x="2020" y="3654"/>
                <a:ext cx="52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0" name="Freeform 1129" title=""/>
              <p:cNvSpPr/>
              <p:nvPr/>
            </p:nvSpPr>
            <p:spPr>
              <a:xfrm>
                <a:off x="2020" y="3654"/>
                <a:ext cx="52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1" name="Freeform 1130" title=""/>
              <p:cNvSpPr/>
              <p:nvPr/>
            </p:nvSpPr>
            <p:spPr>
              <a:xfrm>
                <a:off x="2630" y="426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2" name="Freeform 1131" title=""/>
              <p:cNvSpPr/>
              <p:nvPr/>
            </p:nvSpPr>
            <p:spPr>
              <a:xfrm>
                <a:off x="2630" y="426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3" name="Freeform 1132" title=""/>
              <p:cNvSpPr/>
              <p:nvPr/>
            </p:nvSpPr>
            <p:spPr>
              <a:xfrm>
                <a:off x="3237" y="4874"/>
                <a:ext cx="52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2" y="16"/>
                  </a:cxn>
                  <a:cxn ang="0">
                    <a:pos x="34" y="0"/>
                  </a:cxn>
                </a:cxnLst>
                <a:rect l="l" t="t" r="r" b="b"/>
                <a:pathLst>
                  <a:path w="52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2" y="16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4" name="Freeform 1133" title=""/>
              <p:cNvSpPr/>
              <p:nvPr/>
            </p:nvSpPr>
            <p:spPr>
              <a:xfrm>
                <a:off x="3237" y="4874"/>
                <a:ext cx="52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2" y="16"/>
                  </a:cxn>
                  <a:cxn ang="0">
                    <a:pos x="34" y="0"/>
                  </a:cxn>
                </a:cxnLst>
                <a:rect l="l" t="t" r="r" b="b"/>
                <a:pathLst>
                  <a:path w="52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2" y="16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5" name="Freeform 1134" title=""/>
              <p:cNvSpPr/>
              <p:nvPr/>
            </p:nvSpPr>
            <p:spPr>
              <a:xfrm>
                <a:off x="3847" y="5484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6" name="Freeform 1135" title=""/>
              <p:cNvSpPr/>
              <p:nvPr/>
            </p:nvSpPr>
            <p:spPr>
              <a:xfrm>
                <a:off x="3847" y="5484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7" name="Freeform 1136" title=""/>
              <p:cNvSpPr/>
              <p:nvPr/>
            </p:nvSpPr>
            <p:spPr>
              <a:xfrm>
                <a:off x="4455" y="6091"/>
                <a:ext cx="52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2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2">
                    <a:moveTo>
                      <a:pt x="33" y="0"/>
                    </a:moveTo>
                    <a:lnTo>
                      <a:pt x="0" y="33"/>
                    </a:lnTo>
                    <a:lnTo>
                      <a:pt x="16" y="52"/>
                    </a:lnTo>
                    <a:lnTo>
                      <a:pt x="52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8" name="Freeform 1137" title=""/>
              <p:cNvSpPr/>
              <p:nvPr/>
            </p:nvSpPr>
            <p:spPr>
              <a:xfrm>
                <a:off x="4455" y="6091"/>
                <a:ext cx="52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2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2">
                    <a:moveTo>
                      <a:pt x="33" y="0"/>
                    </a:moveTo>
                    <a:lnTo>
                      <a:pt x="0" y="33"/>
                    </a:lnTo>
                    <a:lnTo>
                      <a:pt x="16" y="52"/>
                    </a:lnTo>
                    <a:lnTo>
                      <a:pt x="52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59" name="Freeform 1138" title=""/>
              <p:cNvSpPr/>
              <p:nvPr/>
            </p:nvSpPr>
            <p:spPr>
              <a:xfrm>
                <a:off x="5064" y="6701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0" name="Freeform 1139" title=""/>
              <p:cNvSpPr/>
              <p:nvPr/>
            </p:nvSpPr>
            <p:spPr>
              <a:xfrm>
                <a:off x="5064" y="6701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1" name="Freeform 1140" title=""/>
              <p:cNvSpPr>
                <a:spLocks noEditPoints="1"/>
              </p:cNvSpPr>
              <p:nvPr/>
            </p:nvSpPr>
            <p:spPr>
              <a:xfrm>
                <a:off x="0" y="2818"/>
                <a:ext cx="4202" cy="4207"/>
              </a:xfrm>
              <a:custGeom>
                <a:cxnLst>
                  <a:cxn ang="0">
                    <a:pos x="4060" y="4131"/>
                  </a:cxn>
                  <a:cxn ang="0">
                    <a:pos x="4202" y="4207"/>
                  </a:cxn>
                  <a:cxn ang="0">
                    <a:pos x="4003" y="4006"/>
                  </a:cxn>
                  <a:cxn ang="0">
                    <a:pos x="4043" y="4115"/>
                  </a:cxn>
                  <a:cxn ang="0">
                    <a:pos x="4003" y="4006"/>
                  </a:cxn>
                  <a:cxn ang="0">
                    <a:pos x="3864" y="3933"/>
                  </a:cxn>
                  <a:cxn ang="0">
                    <a:pos x="3970" y="3973"/>
                  </a:cxn>
                  <a:cxn ang="0">
                    <a:pos x="3486" y="3488"/>
                  </a:cxn>
                  <a:cxn ang="0">
                    <a:pos x="3847" y="3916"/>
                  </a:cxn>
                  <a:cxn ang="0">
                    <a:pos x="3486" y="3488"/>
                  </a:cxn>
                  <a:cxn ang="0">
                    <a:pos x="3363" y="3431"/>
                  </a:cxn>
                  <a:cxn ang="0">
                    <a:pos x="3469" y="3472"/>
                  </a:cxn>
                  <a:cxn ang="0">
                    <a:pos x="3287" y="3290"/>
                  </a:cxn>
                  <a:cxn ang="0">
                    <a:pos x="3327" y="3398"/>
                  </a:cxn>
                  <a:cxn ang="0">
                    <a:pos x="3287" y="3290"/>
                  </a:cxn>
                  <a:cxn ang="0">
                    <a:pos x="2843" y="2912"/>
                  </a:cxn>
                  <a:cxn ang="0">
                    <a:pos x="3271" y="3273"/>
                  </a:cxn>
                  <a:cxn ang="0">
                    <a:pos x="2786" y="2789"/>
                  </a:cxn>
                  <a:cxn ang="0">
                    <a:pos x="2826" y="2895"/>
                  </a:cxn>
                  <a:cxn ang="0">
                    <a:pos x="2786" y="2789"/>
                  </a:cxn>
                  <a:cxn ang="0">
                    <a:pos x="2647" y="2715"/>
                  </a:cxn>
                  <a:cxn ang="0">
                    <a:pos x="2753" y="2756"/>
                  </a:cxn>
                  <a:cxn ang="0">
                    <a:pos x="2268" y="2269"/>
                  </a:cxn>
                  <a:cxn ang="0">
                    <a:pos x="2630" y="2696"/>
                  </a:cxn>
                  <a:cxn ang="0">
                    <a:pos x="2268" y="2269"/>
                  </a:cxn>
                  <a:cxn ang="0">
                    <a:pos x="2146" y="2212"/>
                  </a:cxn>
                  <a:cxn ang="0">
                    <a:pos x="2252" y="2252"/>
                  </a:cxn>
                  <a:cxn ang="0">
                    <a:pos x="2070" y="2072"/>
                  </a:cxn>
                  <a:cxn ang="0">
                    <a:pos x="2110" y="2179"/>
                  </a:cxn>
                  <a:cxn ang="0">
                    <a:pos x="2070" y="2072"/>
                  </a:cxn>
                  <a:cxn ang="0">
                    <a:pos x="1626" y="1694"/>
                  </a:cxn>
                  <a:cxn ang="0">
                    <a:pos x="2053" y="2056"/>
                  </a:cxn>
                  <a:cxn ang="0">
                    <a:pos x="1569" y="1569"/>
                  </a:cxn>
                  <a:cxn ang="0">
                    <a:pos x="1609" y="1678"/>
                  </a:cxn>
                  <a:cxn ang="0">
                    <a:pos x="1569" y="1569"/>
                  </a:cxn>
                  <a:cxn ang="0">
                    <a:pos x="1429" y="1496"/>
                  </a:cxn>
                  <a:cxn ang="0">
                    <a:pos x="1536" y="1536"/>
                  </a:cxn>
                  <a:cxn ang="0">
                    <a:pos x="1051" y="1051"/>
                  </a:cxn>
                  <a:cxn ang="0">
                    <a:pos x="1413" y="1479"/>
                  </a:cxn>
                  <a:cxn ang="0">
                    <a:pos x="1051" y="1051"/>
                  </a:cxn>
                  <a:cxn ang="0">
                    <a:pos x="928" y="995"/>
                  </a:cxn>
                  <a:cxn ang="0">
                    <a:pos x="1035" y="1035"/>
                  </a:cxn>
                  <a:cxn ang="0">
                    <a:pos x="853" y="853"/>
                  </a:cxn>
                  <a:cxn ang="0">
                    <a:pos x="893" y="962"/>
                  </a:cxn>
                  <a:cxn ang="0">
                    <a:pos x="853" y="853"/>
                  </a:cxn>
                  <a:cxn ang="0">
                    <a:pos x="409" y="475"/>
                  </a:cxn>
                  <a:cxn ang="0">
                    <a:pos x="836" y="836"/>
                  </a:cxn>
                  <a:cxn ang="0">
                    <a:pos x="352" y="352"/>
                  </a:cxn>
                  <a:cxn ang="0">
                    <a:pos x="392" y="458"/>
                  </a:cxn>
                  <a:cxn ang="0">
                    <a:pos x="352" y="352"/>
                  </a:cxn>
                  <a:cxn ang="0">
                    <a:pos x="212" y="276"/>
                  </a:cxn>
                  <a:cxn ang="0">
                    <a:pos x="319" y="319"/>
                  </a:cxn>
                  <a:cxn ang="0">
                    <a:pos x="0" y="0"/>
                  </a:cxn>
                  <a:cxn ang="0">
                    <a:pos x="196" y="260"/>
                  </a:cxn>
                  <a:cxn ang="0">
                    <a:pos x="0" y="0"/>
                  </a:cxn>
                </a:cxnLst>
                <a:rect l="l" t="t" r="r" b="b"/>
                <a:pathLst>
                  <a:path w="4202" h="4207">
                    <a:moveTo>
                      <a:pt x="4095" y="4098"/>
                    </a:moveTo>
                    <a:lnTo>
                      <a:pt x="4060" y="4131"/>
                    </a:lnTo>
                    <a:lnTo>
                      <a:pt x="4136" y="4207"/>
                    </a:lnTo>
                    <a:lnTo>
                      <a:pt x="4202" y="4207"/>
                    </a:lnTo>
                    <a:lnTo>
                      <a:pt x="4095" y="4098"/>
                    </a:lnTo>
                    <a:close/>
                    <a:moveTo>
                      <a:pt x="4003" y="4006"/>
                    </a:moveTo>
                    <a:lnTo>
                      <a:pt x="3970" y="4041"/>
                    </a:lnTo>
                    <a:lnTo>
                      <a:pt x="4043" y="4115"/>
                    </a:lnTo>
                    <a:lnTo>
                      <a:pt x="4076" y="4081"/>
                    </a:lnTo>
                    <a:lnTo>
                      <a:pt x="4003" y="4006"/>
                    </a:lnTo>
                    <a:close/>
                    <a:moveTo>
                      <a:pt x="3897" y="3899"/>
                    </a:moveTo>
                    <a:lnTo>
                      <a:pt x="3864" y="3933"/>
                    </a:lnTo>
                    <a:lnTo>
                      <a:pt x="3937" y="4006"/>
                    </a:lnTo>
                    <a:lnTo>
                      <a:pt x="3970" y="3973"/>
                    </a:lnTo>
                    <a:lnTo>
                      <a:pt x="3897" y="3899"/>
                    </a:lnTo>
                    <a:close/>
                    <a:moveTo>
                      <a:pt x="3486" y="3488"/>
                    </a:moveTo>
                    <a:lnTo>
                      <a:pt x="3453" y="3521"/>
                    </a:lnTo>
                    <a:lnTo>
                      <a:pt x="3847" y="3916"/>
                    </a:lnTo>
                    <a:lnTo>
                      <a:pt x="3880" y="3883"/>
                    </a:lnTo>
                    <a:lnTo>
                      <a:pt x="3486" y="3488"/>
                    </a:lnTo>
                    <a:close/>
                    <a:moveTo>
                      <a:pt x="3396" y="3398"/>
                    </a:moveTo>
                    <a:lnTo>
                      <a:pt x="3363" y="3431"/>
                    </a:lnTo>
                    <a:lnTo>
                      <a:pt x="3436" y="3505"/>
                    </a:lnTo>
                    <a:lnTo>
                      <a:pt x="3469" y="3472"/>
                    </a:lnTo>
                    <a:lnTo>
                      <a:pt x="3396" y="3398"/>
                    </a:lnTo>
                    <a:close/>
                    <a:moveTo>
                      <a:pt x="3287" y="3290"/>
                    </a:moveTo>
                    <a:lnTo>
                      <a:pt x="3254" y="3323"/>
                    </a:lnTo>
                    <a:lnTo>
                      <a:pt x="3327" y="3398"/>
                    </a:lnTo>
                    <a:lnTo>
                      <a:pt x="3363" y="3365"/>
                    </a:lnTo>
                    <a:lnTo>
                      <a:pt x="3287" y="3290"/>
                    </a:lnTo>
                    <a:close/>
                    <a:moveTo>
                      <a:pt x="2876" y="2878"/>
                    </a:moveTo>
                    <a:lnTo>
                      <a:pt x="2843" y="2912"/>
                    </a:lnTo>
                    <a:lnTo>
                      <a:pt x="3237" y="3306"/>
                    </a:lnTo>
                    <a:lnTo>
                      <a:pt x="3271" y="3273"/>
                    </a:lnTo>
                    <a:lnTo>
                      <a:pt x="2876" y="2878"/>
                    </a:lnTo>
                    <a:close/>
                    <a:moveTo>
                      <a:pt x="2786" y="2789"/>
                    </a:moveTo>
                    <a:lnTo>
                      <a:pt x="2753" y="2822"/>
                    </a:lnTo>
                    <a:lnTo>
                      <a:pt x="2826" y="2895"/>
                    </a:lnTo>
                    <a:lnTo>
                      <a:pt x="2859" y="2862"/>
                    </a:lnTo>
                    <a:lnTo>
                      <a:pt x="2786" y="2789"/>
                    </a:lnTo>
                    <a:close/>
                    <a:moveTo>
                      <a:pt x="2680" y="2680"/>
                    </a:moveTo>
                    <a:lnTo>
                      <a:pt x="2647" y="2715"/>
                    </a:lnTo>
                    <a:lnTo>
                      <a:pt x="2720" y="2789"/>
                    </a:lnTo>
                    <a:lnTo>
                      <a:pt x="2753" y="2756"/>
                    </a:lnTo>
                    <a:lnTo>
                      <a:pt x="2680" y="2680"/>
                    </a:lnTo>
                    <a:close/>
                    <a:moveTo>
                      <a:pt x="2268" y="2269"/>
                    </a:moveTo>
                    <a:lnTo>
                      <a:pt x="2235" y="2304"/>
                    </a:lnTo>
                    <a:lnTo>
                      <a:pt x="2630" y="2696"/>
                    </a:lnTo>
                    <a:lnTo>
                      <a:pt x="2663" y="2663"/>
                    </a:lnTo>
                    <a:lnTo>
                      <a:pt x="2268" y="2269"/>
                    </a:lnTo>
                    <a:close/>
                    <a:moveTo>
                      <a:pt x="2179" y="2179"/>
                    </a:moveTo>
                    <a:lnTo>
                      <a:pt x="2146" y="2212"/>
                    </a:lnTo>
                    <a:lnTo>
                      <a:pt x="2219" y="2285"/>
                    </a:lnTo>
                    <a:lnTo>
                      <a:pt x="2252" y="2252"/>
                    </a:lnTo>
                    <a:lnTo>
                      <a:pt x="2179" y="2179"/>
                    </a:lnTo>
                    <a:close/>
                    <a:moveTo>
                      <a:pt x="2070" y="2072"/>
                    </a:moveTo>
                    <a:lnTo>
                      <a:pt x="2037" y="2106"/>
                    </a:lnTo>
                    <a:lnTo>
                      <a:pt x="2110" y="2179"/>
                    </a:lnTo>
                    <a:lnTo>
                      <a:pt x="2146" y="2146"/>
                    </a:lnTo>
                    <a:lnTo>
                      <a:pt x="2070" y="2072"/>
                    </a:lnTo>
                    <a:close/>
                    <a:moveTo>
                      <a:pt x="1659" y="1661"/>
                    </a:moveTo>
                    <a:lnTo>
                      <a:pt x="1626" y="1694"/>
                    </a:lnTo>
                    <a:lnTo>
                      <a:pt x="2020" y="2089"/>
                    </a:lnTo>
                    <a:lnTo>
                      <a:pt x="2053" y="2056"/>
                    </a:lnTo>
                    <a:lnTo>
                      <a:pt x="1659" y="1661"/>
                    </a:lnTo>
                    <a:close/>
                    <a:moveTo>
                      <a:pt x="1569" y="1569"/>
                    </a:moveTo>
                    <a:lnTo>
                      <a:pt x="1536" y="1604"/>
                    </a:lnTo>
                    <a:lnTo>
                      <a:pt x="1609" y="1678"/>
                    </a:lnTo>
                    <a:lnTo>
                      <a:pt x="1642" y="1645"/>
                    </a:lnTo>
                    <a:lnTo>
                      <a:pt x="1569" y="1569"/>
                    </a:lnTo>
                    <a:close/>
                    <a:moveTo>
                      <a:pt x="1463" y="1463"/>
                    </a:moveTo>
                    <a:lnTo>
                      <a:pt x="1429" y="1496"/>
                    </a:lnTo>
                    <a:lnTo>
                      <a:pt x="1503" y="1569"/>
                    </a:lnTo>
                    <a:lnTo>
                      <a:pt x="1536" y="1536"/>
                    </a:lnTo>
                    <a:lnTo>
                      <a:pt x="1463" y="1463"/>
                    </a:lnTo>
                    <a:close/>
                    <a:moveTo>
                      <a:pt x="1051" y="1051"/>
                    </a:moveTo>
                    <a:lnTo>
                      <a:pt x="1018" y="1085"/>
                    </a:lnTo>
                    <a:lnTo>
                      <a:pt x="1413" y="1479"/>
                    </a:lnTo>
                    <a:lnTo>
                      <a:pt x="1446" y="1446"/>
                    </a:lnTo>
                    <a:lnTo>
                      <a:pt x="1051" y="1051"/>
                    </a:lnTo>
                    <a:close/>
                    <a:moveTo>
                      <a:pt x="962" y="962"/>
                    </a:moveTo>
                    <a:lnTo>
                      <a:pt x="928" y="995"/>
                    </a:lnTo>
                    <a:lnTo>
                      <a:pt x="1002" y="1068"/>
                    </a:lnTo>
                    <a:lnTo>
                      <a:pt x="1035" y="1035"/>
                    </a:lnTo>
                    <a:lnTo>
                      <a:pt x="962" y="962"/>
                    </a:lnTo>
                    <a:close/>
                    <a:moveTo>
                      <a:pt x="853" y="853"/>
                    </a:moveTo>
                    <a:lnTo>
                      <a:pt x="820" y="886"/>
                    </a:lnTo>
                    <a:lnTo>
                      <a:pt x="893" y="962"/>
                    </a:lnTo>
                    <a:lnTo>
                      <a:pt x="928" y="926"/>
                    </a:lnTo>
                    <a:lnTo>
                      <a:pt x="853" y="853"/>
                    </a:lnTo>
                    <a:close/>
                    <a:moveTo>
                      <a:pt x="442" y="442"/>
                    </a:moveTo>
                    <a:lnTo>
                      <a:pt x="409" y="475"/>
                    </a:lnTo>
                    <a:lnTo>
                      <a:pt x="803" y="869"/>
                    </a:lnTo>
                    <a:lnTo>
                      <a:pt x="836" y="836"/>
                    </a:lnTo>
                    <a:lnTo>
                      <a:pt x="442" y="442"/>
                    </a:lnTo>
                    <a:close/>
                    <a:moveTo>
                      <a:pt x="352" y="352"/>
                    </a:moveTo>
                    <a:lnTo>
                      <a:pt x="319" y="385"/>
                    </a:lnTo>
                    <a:lnTo>
                      <a:pt x="392" y="458"/>
                    </a:lnTo>
                    <a:lnTo>
                      <a:pt x="425" y="425"/>
                    </a:lnTo>
                    <a:lnTo>
                      <a:pt x="352" y="352"/>
                    </a:lnTo>
                    <a:close/>
                    <a:moveTo>
                      <a:pt x="245" y="243"/>
                    </a:moveTo>
                    <a:lnTo>
                      <a:pt x="212" y="276"/>
                    </a:lnTo>
                    <a:lnTo>
                      <a:pt x="286" y="352"/>
                    </a:lnTo>
                    <a:lnTo>
                      <a:pt x="319" y="319"/>
                    </a:lnTo>
                    <a:lnTo>
                      <a:pt x="245" y="243"/>
                    </a:lnTo>
                    <a:close/>
                    <a:moveTo>
                      <a:pt x="0" y="0"/>
                    </a:moveTo>
                    <a:lnTo>
                      <a:pt x="0" y="66"/>
                    </a:lnTo>
                    <a:lnTo>
                      <a:pt x="196" y="260"/>
                    </a:lnTo>
                    <a:lnTo>
                      <a:pt x="229" y="2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2" name="Freeform 1141" title=""/>
              <p:cNvSpPr>
                <a:spLocks noEditPoints="1"/>
              </p:cNvSpPr>
              <p:nvPr/>
            </p:nvSpPr>
            <p:spPr>
              <a:xfrm>
                <a:off x="0" y="2818"/>
                <a:ext cx="4202" cy="4207"/>
              </a:xfrm>
              <a:custGeom>
                <a:cxnLst>
                  <a:cxn ang="0">
                    <a:pos x="4060" y="4131"/>
                  </a:cxn>
                  <a:cxn ang="0">
                    <a:pos x="4202" y="4207"/>
                  </a:cxn>
                  <a:cxn ang="0">
                    <a:pos x="4003" y="4006"/>
                  </a:cxn>
                  <a:cxn ang="0">
                    <a:pos x="4043" y="4115"/>
                  </a:cxn>
                  <a:cxn ang="0">
                    <a:pos x="4003" y="4006"/>
                  </a:cxn>
                  <a:cxn ang="0">
                    <a:pos x="3864" y="3933"/>
                  </a:cxn>
                  <a:cxn ang="0">
                    <a:pos x="3970" y="3973"/>
                  </a:cxn>
                  <a:cxn ang="0">
                    <a:pos x="3486" y="3488"/>
                  </a:cxn>
                  <a:cxn ang="0">
                    <a:pos x="3847" y="3916"/>
                  </a:cxn>
                  <a:cxn ang="0">
                    <a:pos x="3486" y="3488"/>
                  </a:cxn>
                  <a:cxn ang="0">
                    <a:pos x="3363" y="3431"/>
                  </a:cxn>
                  <a:cxn ang="0">
                    <a:pos x="3469" y="3472"/>
                  </a:cxn>
                  <a:cxn ang="0">
                    <a:pos x="3287" y="3290"/>
                  </a:cxn>
                  <a:cxn ang="0">
                    <a:pos x="3327" y="3398"/>
                  </a:cxn>
                  <a:cxn ang="0">
                    <a:pos x="3287" y="3290"/>
                  </a:cxn>
                  <a:cxn ang="0">
                    <a:pos x="2843" y="2912"/>
                  </a:cxn>
                  <a:cxn ang="0">
                    <a:pos x="3271" y="3273"/>
                  </a:cxn>
                  <a:cxn ang="0">
                    <a:pos x="2786" y="2789"/>
                  </a:cxn>
                  <a:cxn ang="0">
                    <a:pos x="2826" y="2895"/>
                  </a:cxn>
                  <a:cxn ang="0">
                    <a:pos x="2786" y="2789"/>
                  </a:cxn>
                  <a:cxn ang="0">
                    <a:pos x="2647" y="2715"/>
                  </a:cxn>
                  <a:cxn ang="0">
                    <a:pos x="2753" y="2756"/>
                  </a:cxn>
                  <a:cxn ang="0">
                    <a:pos x="2268" y="2269"/>
                  </a:cxn>
                  <a:cxn ang="0">
                    <a:pos x="2630" y="2696"/>
                  </a:cxn>
                  <a:cxn ang="0">
                    <a:pos x="2268" y="2269"/>
                  </a:cxn>
                  <a:cxn ang="0">
                    <a:pos x="2146" y="2212"/>
                  </a:cxn>
                  <a:cxn ang="0">
                    <a:pos x="2252" y="2252"/>
                  </a:cxn>
                  <a:cxn ang="0">
                    <a:pos x="2070" y="2072"/>
                  </a:cxn>
                  <a:cxn ang="0">
                    <a:pos x="2110" y="2179"/>
                  </a:cxn>
                  <a:cxn ang="0">
                    <a:pos x="2070" y="2072"/>
                  </a:cxn>
                  <a:cxn ang="0">
                    <a:pos x="1626" y="1694"/>
                  </a:cxn>
                  <a:cxn ang="0">
                    <a:pos x="2053" y="2056"/>
                  </a:cxn>
                  <a:cxn ang="0">
                    <a:pos x="1569" y="1569"/>
                  </a:cxn>
                  <a:cxn ang="0">
                    <a:pos x="1609" y="1678"/>
                  </a:cxn>
                  <a:cxn ang="0">
                    <a:pos x="1569" y="1569"/>
                  </a:cxn>
                  <a:cxn ang="0">
                    <a:pos x="1429" y="1496"/>
                  </a:cxn>
                  <a:cxn ang="0">
                    <a:pos x="1536" y="1536"/>
                  </a:cxn>
                  <a:cxn ang="0">
                    <a:pos x="1051" y="1051"/>
                  </a:cxn>
                  <a:cxn ang="0">
                    <a:pos x="1413" y="1479"/>
                  </a:cxn>
                  <a:cxn ang="0">
                    <a:pos x="1051" y="1051"/>
                  </a:cxn>
                  <a:cxn ang="0">
                    <a:pos x="928" y="995"/>
                  </a:cxn>
                  <a:cxn ang="0">
                    <a:pos x="1035" y="1035"/>
                  </a:cxn>
                  <a:cxn ang="0">
                    <a:pos x="853" y="853"/>
                  </a:cxn>
                  <a:cxn ang="0">
                    <a:pos x="893" y="962"/>
                  </a:cxn>
                  <a:cxn ang="0">
                    <a:pos x="853" y="853"/>
                  </a:cxn>
                  <a:cxn ang="0">
                    <a:pos x="409" y="475"/>
                  </a:cxn>
                  <a:cxn ang="0">
                    <a:pos x="836" y="836"/>
                  </a:cxn>
                  <a:cxn ang="0">
                    <a:pos x="352" y="352"/>
                  </a:cxn>
                  <a:cxn ang="0">
                    <a:pos x="392" y="458"/>
                  </a:cxn>
                  <a:cxn ang="0">
                    <a:pos x="352" y="352"/>
                  </a:cxn>
                  <a:cxn ang="0">
                    <a:pos x="212" y="276"/>
                  </a:cxn>
                  <a:cxn ang="0">
                    <a:pos x="319" y="319"/>
                  </a:cxn>
                  <a:cxn ang="0">
                    <a:pos x="0" y="0"/>
                  </a:cxn>
                  <a:cxn ang="0">
                    <a:pos x="196" y="260"/>
                  </a:cxn>
                  <a:cxn ang="0">
                    <a:pos x="0" y="0"/>
                  </a:cxn>
                </a:cxnLst>
                <a:rect l="l" t="t" r="r" b="b"/>
                <a:pathLst>
                  <a:path w="4202" h="4207">
                    <a:moveTo>
                      <a:pt x="4095" y="4098"/>
                    </a:moveTo>
                    <a:lnTo>
                      <a:pt x="4060" y="4131"/>
                    </a:lnTo>
                    <a:lnTo>
                      <a:pt x="4136" y="4207"/>
                    </a:lnTo>
                    <a:lnTo>
                      <a:pt x="4202" y="4207"/>
                    </a:lnTo>
                    <a:lnTo>
                      <a:pt x="4095" y="4098"/>
                    </a:lnTo>
                    <a:moveTo>
                      <a:pt x="4003" y="4006"/>
                    </a:moveTo>
                    <a:lnTo>
                      <a:pt x="3970" y="4041"/>
                    </a:lnTo>
                    <a:lnTo>
                      <a:pt x="4043" y="4115"/>
                    </a:lnTo>
                    <a:lnTo>
                      <a:pt x="4076" y="4081"/>
                    </a:lnTo>
                    <a:lnTo>
                      <a:pt x="4003" y="4006"/>
                    </a:lnTo>
                    <a:moveTo>
                      <a:pt x="3897" y="3899"/>
                    </a:moveTo>
                    <a:lnTo>
                      <a:pt x="3864" y="3933"/>
                    </a:lnTo>
                    <a:lnTo>
                      <a:pt x="3937" y="4006"/>
                    </a:lnTo>
                    <a:lnTo>
                      <a:pt x="3970" y="3973"/>
                    </a:lnTo>
                    <a:lnTo>
                      <a:pt x="3897" y="3899"/>
                    </a:lnTo>
                    <a:moveTo>
                      <a:pt x="3486" y="3488"/>
                    </a:moveTo>
                    <a:lnTo>
                      <a:pt x="3453" y="3521"/>
                    </a:lnTo>
                    <a:lnTo>
                      <a:pt x="3847" y="3916"/>
                    </a:lnTo>
                    <a:lnTo>
                      <a:pt x="3880" y="3883"/>
                    </a:lnTo>
                    <a:lnTo>
                      <a:pt x="3486" y="3488"/>
                    </a:lnTo>
                    <a:moveTo>
                      <a:pt x="3396" y="3398"/>
                    </a:moveTo>
                    <a:lnTo>
                      <a:pt x="3363" y="3431"/>
                    </a:lnTo>
                    <a:lnTo>
                      <a:pt x="3436" y="3505"/>
                    </a:lnTo>
                    <a:lnTo>
                      <a:pt x="3469" y="3472"/>
                    </a:lnTo>
                    <a:lnTo>
                      <a:pt x="3396" y="3398"/>
                    </a:lnTo>
                    <a:moveTo>
                      <a:pt x="3287" y="3290"/>
                    </a:moveTo>
                    <a:lnTo>
                      <a:pt x="3254" y="3323"/>
                    </a:lnTo>
                    <a:lnTo>
                      <a:pt x="3327" y="3398"/>
                    </a:lnTo>
                    <a:lnTo>
                      <a:pt x="3363" y="3365"/>
                    </a:lnTo>
                    <a:lnTo>
                      <a:pt x="3287" y="3290"/>
                    </a:lnTo>
                    <a:moveTo>
                      <a:pt x="2876" y="2878"/>
                    </a:moveTo>
                    <a:lnTo>
                      <a:pt x="2843" y="2912"/>
                    </a:lnTo>
                    <a:lnTo>
                      <a:pt x="3237" y="3306"/>
                    </a:lnTo>
                    <a:lnTo>
                      <a:pt x="3271" y="3273"/>
                    </a:lnTo>
                    <a:lnTo>
                      <a:pt x="2876" y="2878"/>
                    </a:lnTo>
                    <a:moveTo>
                      <a:pt x="2786" y="2789"/>
                    </a:moveTo>
                    <a:lnTo>
                      <a:pt x="2753" y="2822"/>
                    </a:lnTo>
                    <a:lnTo>
                      <a:pt x="2826" y="2895"/>
                    </a:lnTo>
                    <a:lnTo>
                      <a:pt x="2859" y="2862"/>
                    </a:lnTo>
                    <a:lnTo>
                      <a:pt x="2786" y="2789"/>
                    </a:lnTo>
                    <a:moveTo>
                      <a:pt x="2680" y="2680"/>
                    </a:moveTo>
                    <a:lnTo>
                      <a:pt x="2647" y="2715"/>
                    </a:lnTo>
                    <a:lnTo>
                      <a:pt x="2720" y="2789"/>
                    </a:lnTo>
                    <a:lnTo>
                      <a:pt x="2753" y="2756"/>
                    </a:lnTo>
                    <a:lnTo>
                      <a:pt x="2680" y="2680"/>
                    </a:lnTo>
                    <a:moveTo>
                      <a:pt x="2268" y="2269"/>
                    </a:moveTo>
                    <a:lnTo>
                      <a:pt x="2235" y="2304"/>
                    </a:lnTo>
                    <a:lnTo>
                      <a:pt x="2630" y="2696"/>
                    </a:lnTo>
                    <a:lnTo>
                      <a:pt x="2663" y="2663"/>
                    </a:lnTo>
                    <a:lnTo>
                      <a:pt x="2268" y="2269"/>
                    </a:lnTo>
                    <a:moveTo>
                      <a:pt x="2179" y="2179"/>
                    </a:moveTo>
                    <a:lnTo>
                      <a:pt x="2146" y="2212"/>
                    </a:lnTo>
                    <a:lnTo>
                      <a:pt x="2219" y="2285"/>
                    </a:lnTo>
                    <a:lnTo>
                      <a:pt x="2252" y="2252"/>
                    </a:lnTo>
                    <a:lnTo>
                      <a:pt x="2179" y="2179"/>
                    </a:lnTo>
                    <a:moveTo>
                      <a:pt x="2070" y="2072"/>
                    </a:moveTo>
                    <a:lnTo>
                      <a:pt x="2037" y="2106"/>
                    </a:lnTo>
                    <a:lnTo>
                      <a:pt x="2110" y="2179"/>
                    </a:lnTo>
                    <a:lnTo>
                      <a:pt x="2146" y="2146"/>
                    </a:lnTo>
                    <a:lnTo>
                      <a:pt x="2070" y="2072"/>
                    </a:lnTo>
                    <a:moveTo>
                      <a:pt x="1659" y="1661"/>
                    </a:moveTo>
                    <a:lnTo>
                      <a:pt x="1626" y="1694"/>
                    </a:lnTo>
                    <a:lnTo>
                      <a:pt x="2020" y="2089"/>
                    </a:lnTo>
                    <a:lnTo>
                      <a:pt x="2053" y="2056"/>
                    </a:lnTo>
                    <a:lnTo>
                      <a:pt x="1659" y="1661"/>
                    </a:lnTo>
                    <a:moveTo>
                      <a:pt x="1569" y="1569"/>
                    </a:moveTo>
                    <a:lnTo>
                      <a:pt x="1536" y="1604"/>
                    </a:lnTo>
                    <a:lnTo>
                      <a:pt x="1609" y="1678"/>
                    </a:lnTo>
                    <a:lnTo>
                      <a:pt x="1642" y="1645"/>
                    </a:lnTo>
                    <a:lnTo>
                      <a:pt x="1569" y="1569"/>
                    </a:lnTo>
                    <a:moveTo>
                      <a:pt x="1463" y="1463"/>
                    </a:moveTo>
                    <a:lnTo>
                      <a:pt x="1429" y="1496"/>
                    </a:lnTo>
                    <a:lnTo>
                      <a:pt x="1503" y="1569"/>
                    </a:lnTo>
                    <a:lnTo>
                      <a:pt x="1536" y="1536"/>
                    </a:lnTo>
                    <a:lnTo>
                      <a:pt x="1463" y="1463"/>
                    </a:lnTo>
                    <a:moveTo>
                      <a:pt x="1051" y="1051"/>
                    </a:moveTo>
                    <a:lnTo>
                      <a:pt x="1018" y="1085"/>
                    </a:lnTo>
                    <a:lnTo>
                      <a:pt x="1413" y="1479"/>
                    </a:lnTo>
                    <a:lnTo>
                      <a:pt x="1446" y="1446"/>
                    </a:lnTo>
                    <a:lnTo>
                      <a:pt x="1051" y="1051"/>
                    </a:lnTo>
                    <a:moveTo>
                      <a:pt x="962" y="962"/>
                    </a:moveTo>
                    <a:lnTo>
                      <a:pt x="928" y="995"/>
                    </a:lnTo>
                    <a:lnTo>
                      <a:pt x="1002" y="1068"/>
                    </a:lnTo>
                    <a:lnTo>
                      <a:pt x="1035" y="1035"/>
                    </a:lnTo>
                    <a:lnTo>
                      <a:pt x="962" y="962"/>
                    </a:lnTo>
                    <a:moveTo>
                      <a:pt x="853" y="853"/>
                    </a:moveTo>
                    <a:lnTo>
                      <a:pt x="820" y="886"/>
                    </a:lnTo>
                    <a:lnTo>
                      <a:pt x="893" y="962"/>
                    </a:lnTo>
                    <a:lnTo>
                      <a:pt x="928" y="926"/>
                    </a:lnTo>
                    <a:lnTo>
                      <a:pt x="853" y="853"/>
                    </a:lnTo>
                    <a:moveTo>
                      <a:pt x="442" y="442"/>
                    </a:moveTo>
                    <a:lnTo>
                      <a:pt x="409" y="475"/>
                    </a:lnTo>
                    <a:lnTo>
                      <a:pt x="803" y="869"/>
                    </a:lnTo>
                    <a:lnTo>
                      <a:pt x="836" y="836"/>
                    </a:lnTo>
                    <a:lnTo>
                      <a:pt x="442" y="442"/>
                    </a:lnTo>
                    <a:moveTo>
                      <a:pt x="352" y="352"/>
                    </a:moveTo>
                    <a:lnTo>
                      <a:pt x="319" y="385"/>
                    </a:lnTo>
                    <a:lnTo>
                      <a:pt x="392" y="458"/>
                    </a:lnTo>
                    <a:lnTo>
                      <a:pt x="425" y="425"/>
                    </a:lnTo>
                    <a:lnTo>
                      <a:pt x="352" y="352"/>
                    </a:lnTo>
                    <a:moveTo>
                      <a:pt x="245" y="243"/>
                    </a:moveTo>
                    <a:lnTo>
                      <a:pt x="212" y="276"/>
                    </a:lnTo>
                    <a:lnTo>
                      <a:pt x="286" y="352"/>
                    </a:lnTo>
                    <a:lnTo>
                      <a:pt x="319" y="319"/>
                    </a:lnTo>
                    <a:lnTo>
                      <a:pt x="245" y="243"/>
                    </a:lnTo>
                    <a:moveTo>
                      <a:pt x="0" y="0"/>
                    </a:moveTo>
                    <a:lnTo>
                      <a:pt x="0" y="66"/>
                    </a:lnTo>
                    <a:lnTo>
                      <a:pt x="196" y="260"/>
                    </a:lnTo>
                    <a:lnTo>
                      <a:pt x="229" y="22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3" name="Freeform 1142" title=""/>
              <p:cNvSpPr/>
              <p:nvPr/>
            </p:nvSpPr>
            <p:spPr>
              <a:xfrm>
                <a:off x="286" y="3137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4" name="Freeform 1143" title=""/>
              <p:cNvSpPr/>
              <p:nvPr/>
            </p:nvSpPr>
            <p:spPr>
              <a:xfrm>
                <a:off x="286" y="3137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5" name="Freeform 1144" title=""/>
              <p:cNvSpPr/>
              <p:nvPr/>
            </p:nvSpPr>
            <p:spPr>
              <a:xfrm>
                <a:off x="893" y="3744"/>
                <a:ext cx="69" cy="69"/>
              </a:xfrm>
              <a:custGeom>
                <a:cxnLst>
                  <a:cxn ang="0">
                    <a:pos x="35" y="0"/>
                  </a:cxn>
                  <a:cxn ang="0">
                    <a:pos x="0" y="36"/>
                  </a:cxn>
                  <a:cxn ang="0">
                    <a:pos x="35" y="69"/>
                  </a:cxn>
                  <a:cxn ang="0">
                    <a:pos x="69" y="36"/>
                  </a:cxn>
                  <a:cxn ang="0">
                    <a:pos x="35" y="0"/>
                  </a:cxn>
                </a:cxnLst>
                <a:rect l="l" t="t" r="r" b="b"/>
                <a:pathLst>
                  <a:path w="69" h="69">
                    <a:moveTo>
                      <a:pt x="35" y="0"/>
                    </a:moveTo>
                    <a:lnTo>
                      <a:pt x="0" y="36"/>
                    </a:lnTo>
                    <a:lnTo>
                      <a:pt x="35" y="69"/>
                    </a:lnTo>
                    <a:lnTo>
                      <a:pt x="69" y="36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6" name="Freeform 1145" title=""/>
              <p:cNvSpPr/>
              <p:nvPr/>
            </p:nvSpPr>
            <p:spPr>
              <a:xfrm>
                <a:off x="893" y="3744"/>
                <a:ext cx="69" cy="69"/>
              </a:xfrm>
              <a:custGeom>
                <a:cxnLst>
                  <a:cxn ang="0">
                    <a:pos x="35" y="0"/>
                  </a:cxn>
                  <a:cxn ang="0">
                    <a:pos x="0" y="36"/>
                  </a:cxn>
                  <a:cxn ang="0">
                    <a:pos x="35" y="69"/>
                  </a:cxn>
                  <a:cxn ang="0">
                    <a:pos x="69" y="36"/>
                  </a:cxn>
                  <a:cxn ang="0">
                    <a:pos x="35" y="0"/>
                  </a:cxn>
                </a:cxnLst>
                <a:rect l="l" t="t" r="r" b="b"/>
                <a:pathLst>
                  <a:path w="69" h="69">
                    <a:moveTo>
                      <a:pt x="35" y="0"/>
                    </a:moveTo>
                    <a:lnTo>
                      <a:pt x="0" y="36"/>
                    </a:lnTo>
                    <a:lnTo>
                      <a:pt x="35" y="69"/>
                    </a:lnTo>
                    <a:lnTo>
                      <a:pt x="69" y="36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7" name="Freeform 1146" title=""/>
              <p:cNvSpPr/>
              <p:nvPr/>
            </p:nvSpPr>
            <p:spPr>
              <a:xfrm>
                <a:off x="1503" y="4354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8" name="Freeform 1147" title=""/>
              <p:cNvSpPr/>
              <p:nvPr/>
            </p:nvSpPr>
            <p:spPr>
              <a:xfrm>
                <a:off x="1503" y="4354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69" name="Freeform 1148" title=""/>
              <p:cNvSpPr/>
              <p:nvPr/>
            </p:nvSpPr>
            <p:spPr>
              <a:xfrm>
                <a:off x="2110" y="4964"/>
                <a:ext cx="69" cy="66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36" y="66"/>
                  </a:cxn>
                  <a:cxn ang="0">
                    <a:pos x="69" y="33"/>
                  </a:cxn>
                  <a:cxn ang="0">
                    <a:pos x="36" y="0"/>
                  </a:cxn>
                </a:cxnLst>
                <a:rect l="l" t="t" r="r" b="b"/>
                <a:pathLst>
                  <a:path w="69" h="66">
                    <a:moveTo>
                      <a:pt x="36" y="0"/>
                    </a:moveTo>
                    <a:lnTo>
                      <a:pt x="0" y="33"/>
                    </a:lnTo>
                    <a:lnTo>
                      <a:pt x="36" y="66"/>
                    </a:lnTo>
                    <a:lnTo>
                      <a:pt x="69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0" name="Freeform 1149" title=""/>
              <p:cNvSpPr/>
              <p:nvPr/>
            </p:nvSpPr>
            <p:spPr>
              <a:xfrm>
                <a:off x="2110" y="4964"/>
                <a:ext cx="69" cy="66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36" y="66"/>
                  </a:cxn>
                  <a:cxn ang="0">
                    <a:pos x="69" y="33"/>
                  </a:cxn>
                  <a:cxn ang="0">
                    <a:pos x="36" y="0"/>
                  </a:cxn>
                </a:cxnLst>
                <a:rect l="l" t="t" r="r" b="b"/>
                <a:pathLst>
                  <a:path w="69" h="66">
                    <a:moveTo>
                      <a:pt x="36" y="0"/>
                    </a:moveTo>
                    <a:lnTo>
                      <a:pt x="0" y="33"/>
                    </a:lnTo>
                    <a:lnTo>
                      <a:pt x="36" y="66"/>
                    </a:lnTo>
                    <a:lnTo>
                      <a:pt x="69" y="33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1" name="Freeform 1150" title=""/>
              <p:cNvSpPr/>
              <p:nvPr/>
            </p:nvSpPr>
            <p:spPr>
              <a:xfrm>
                <a:off x="2720" y="5574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2" name="Freeform 1151" title=""/>
              <p:cNvSpPr/>
              <p:nvPr/>
            </p:nvSpPr>
            <p:spPr>
              <a:xfrm>
                <a:off x="2720" y="5574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3" name="Freeform 1152" title=""/>
              <p:cNvSpPr/>
              <p:nvPr/>
            </p:nvSpPr>
            <p:spPr>
              <a:xfrm>
                <a:off x="3327" y="6183"/>
                <a:ext cx="69" cy="66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36" y="66"/>
                  </a:cxn>
                  <a:cxn ang="0">
                    <a:pos x="69" y="33"/>
                  </a:cxn>
                  <a:cxn ang="0">
                    <a:pos x="36" y="0"/>
                  </a:cxn>
                </a:cxnLst>
                <a:rect l="l" t="t" r="r" b="b"/>
                <a:pathLst>
                  <a:path w="69" h="66">
                    <a:moveTo>
                      <a:pt x="36" y="0"/>
                    </a:moveTo>
                    <a:lnTo>
                      <a:pt x="0" y="33"/>
                    </a:lnTo>
                    <a:lnTo>
                      <a:pt x="36" y="66"/>
                    </a:lnTo>
                    <a:lnTo>
                      <a:pt x="69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4" name="Freeform 1153" title=""/>
              <p:cNvSpPr/>
              <p:nvPr/>
            </p:nvSpPr>
            <p:spPr>
              <a:xfrm>
                <a:off x="3327" y="6183"/>
                <a:ext cx="69" cy="66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36" y="66"/>
                  </a:cxn>
                  <a:cxn ang="0">
                    <a:pos x="69" y="33"/>
                  </a:cxn>
                  <a:cxn ang="0">
                    <a:pos x="36" y="0"/>
                  </a:cxn>
                </a:cxnLst>
                <a:rect l="l" t="t" r="r" b="b"/>
                <a:pathLst>
                  <a:path w="69" h="66">
                    <a:moveTo>
                      <a:pt x="36" y="0"/>
                    </a:moveTo>
                    <a:lnTo>
                      <a:pt x="0" y="33"/>
                    </a:lnTo>
                    <a:lnTo>
                      <a:pt x="36" y="66"/>
                    </a:lnTo>
                    <a:lnTo>
                      <a:pt x="69" y="33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5" name="Freeform 1154" title=""/>
              <p:cNvSpPr/>
              <p:nvPr/>
            </p:nvSpPr>
            <p:spPr>
              <a:xfrm>
                <a:off x="3937" y="6791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6" name="Freeform 1155" title=""/>
              <p:cNvSpPr/>
              <p:nvPr/>
            </p:nvSpPr>
            <p:spPr>
              <a:xfrm>
                <a:off x="3937" y="6791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7" name="Freeform 1156" title=""/>
              <p:cNvSpPr/>
              <p:nvPr/>
            </p:nvSpPr>
            <p:spPr>
              <a:xfrm>
                <a:off x="392" y="3243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8" name="Freeform 1157" title=""/>
              <p:cNvSpPr/>
              <p:nvPr/>
            </p:nvSpPr>
            <p:spPr>
              <a:xfrm>
                <a:off x="392" y="3243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79" name="Freeform 1158" title=""/>
              <p:cNvSpPr/>
              <p:nvPr/>
            </p:nvSpPr>
            <p:spPr>
              <a:xfrm>
                <a:off x="1002" y="3853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0" name="Freeform 1159" title=""/>
              <p:cNvSpPr/>
              <p:nvPr/>
            </p:nvSpPr>
            <p:spPr>
              <a:xfrm>
                <a:off x="1002" y="3853"/>
                <a:ext cx="49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1" name="Freeform 1160" title=""/>
              <p:cNvSpPr/>
              <p:nvPr/>
            </p:nvSpPr>
            <p:spPr>
              <a:xfrm>
                <a:off x="1609" y="4463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2" name="Freeform 1161" title=""/>
              <p:cNvSpPr/>
              <p:nvPr/>
            </p:nvSpPr>
            <p:spPr>
              <a:xfrm>
                <a:off x="1609" y="4463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3" name="Freeform 1162" title=""/>
              <p:cNvSpPr/>
              <p:nvPr/>
            </p:nvSpPr>
            <p:spPr>
              <a:xfrm>
                <a:off x="2219" y="5070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2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3"/>
                    </a:lnTo>
                    <a:lnTo>
                      <a:pt x="16" y="52"/>
                    </a:lnTo>
                    <a:lnTo>
                      <a:pt x="49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4" name="Freeform 1163" title=""/>
              <p:cNvSpPr/>
              <p:nvPr/>
            </p:nvSpPr>
            <p:spPr>
              <a:xfrm>
                <a:off x="2219" y="5070"/>
                <a:ext cx="49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2"/>
                  </a:cxn>
                  <a:cxn ang="0">
                    <a:pos x="49" y="17"/>
                  </a:cxn>
                  <a:cxn ang="0">
                    <a:pos x="33" y="0"/>
                  </a:cxn>
                </a:cxnLst>
                <a:rect l="l" t="t" r="r" b="b"/>
                <a:pathLst>
                  <a:path w="49" h="52">
                    <a:moveTo>
                      <a:pt x="33" y="0"/>
                    </a:moveTo>
                    <a:lnTo>
                      <a:pt x="0" y="33"/>
                    </a:lnTo>
                    <a:lnTo>
                      <a:pt x="16" y="52"/>
                    </a:lnTo>
                    <a:lnTo>
                      <a:pt x="49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5" name="Freeform 1164" title=""/>
              <p:cNvSpPr/>
              <p:nvPr/>
            </p:nvSpPr>
            <p:spPr>
              <a:xfrm>
                <a:off x="2826" y="5680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6" name="Freeform 1165" title=""/>
              <p:cNvSpPr/>
              <p:nvPr/>
            </p:nvSpPr>
            <p:spPr>
              <a:xfrm>
                <a:off x="2826" y="5680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7" name="Freeform 1166" title=""/>
              <p:cNvSpPr/>
              <p:nvPr/>
            </p:nvSpPr>
            <p:spPr>
              <a:xfrm>
                <a:off x="3436" y="6290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8" name="Freeform 1167" title=""/>
              <p:cNvSpPr/>
              <p:nvPr/>
            </p:nvSpPr>
            <p:spPr>
              <a:xfrm>
                <a:off x="3436" y="6290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89" name="Freeform 1168" title=""/>
              <p:cNvSpPr/>
              <p:nvPr/>
            </p:nvSpPr>
            <p:spPr>
              <a:xfrm>
                <a:off x="4043" y="6899"/>
                <a:ext cx="52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0" name="Freeform 1169" title=""/>
              <p:cNvSpPr/>
              <p:nvPr/>
            </p:nvSpPr>
            <p:spPr>
              <a:xfrm>
                <a:off x="4043" y="6899"/>
                <a:ext cx="52" cy="50"/>
              </a:xfrm>
              <a:custGeom>
                <a:cxnLst>
                  <a:cxn ang="0">
                    <a:pos x="33" y="0"/>
                  </a:cxn>
                  <a:cxn ang="0">
                    <a:pos x="0" y="34"/>
                  </a:cxn>
                  <a:cxn ang="0">
                    <a:pos x="17" y="50"/>
                  </a:cxn>
                  <a:cxn ang="0">
                    <a:pos x="52" y="17"/>
                  </a:cxn>
                  <a:cxn ang="0">
                    <a:pos x="33" y="0"/>
                  </a:cxn>
                </a:cxnLst>
                <a:rect l="l" t="t" r="r" b="b"/>
                <a:pathLst>
                  <a:path w="52" h="50">
                    <a:moveTo>
                      <a:pt x="33" y="0"/>
                    </a:moveTo>
                    <a:lnTo>
                      <a:pt x="0" y="34"/>
                    </a:lnTo>
                    <a:lnTo>
                      <a:pt x="17" y="50"/>
                    </a:lnTo>
                    <a:lnTo>
                      <a:pt x="52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1" name="Freeform 1170" title=""/>
              <p:cNvSpPr/>
              <p:nvPr/>
            </p:nvSpPr>
            <p:spPr>
              <a:xfrm>
                <a:off x="196" y="3045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2" name="Freeform 1171" title=""/>
              <p:cNvSpPr/>
              <p:nvPr/>
            </p:nvSpPr>
            <p:spPr>
              <a:xfrm>
                <a:off x="196" y="3045"/>
                <a:ext cx="49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49"/>
                  </a:cxn>
                  <a:cxn ang="0">
                    <a:pos x="49" y="16"/>
                  </a:cxn>
                  <a:cxn ang="0">
                    <a:pos x="33" y="0"/>
                  </a:cxn>
                </a:cxnLst>
                <a:rect l="l" t="t" r="r" b="b"/>
                <a:pathLst>
                  <a:path w="49" h="49">
                    <a:moveTo>
                      <a:pt x="33" y="0"/>
                    </a:moveTo>
                    <a:lnTo>
                      <a:pt x="0" y="33"/>
                    </a:lnTo>
                    <a:lnTo>
                      <a:pt x="16" y="49"/>
                    </a:lnTo>
                    <a:lnTo>
                      <a:pt x="49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3" name="Freeform 1172" title=""/>
              <p:cNvSpPr/>
              <p:nvPr/>
            </p:nvSpPr>
            <p:spPr>
              <a:xfrm>
                <a:off x="803" y="365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4" name="Freeform 1173" title=""/>
              <p:cNvSpPr/>
              <p:nvPr/>
            </p:nvSpPr>
            <p:spPr>
              <a:xfrm>
                <a:off x="803" y="365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5" name="Freeform 1174" title=""/>
              <p:cNvSpPr/>
              <p:nvPr/>
            </p:nvSpPr>
            <p:spPr>
              <a:xfrm>
                <a:off x="1413" y="426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6" name="Freeform 1175" title=""/>
              <p:cNvSpPr/>
              <p:nvPr/>
            </p:nvSpPr>
            <p:spPr>
              <a:xfrm>
                <a:off x="1413" y="426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6" y="50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6" y="50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7" name="Freeform 1176" title=""/>
              <p:cNvSpPr/>
              <p:nvPr/>
            </p:nvSpPr>
            <p:spPr>
              <a:xfrm>
                <a:off x="2020" y="487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8" name="Freeform 1177" title=""/>
              <p:cNvSpPr/>
              <p:nvPr/>
            </p:nvSpPr>
            <p:spPr>
              <a:xfrm>
                <a:off x="2020" y="4874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199" name="Freeform 1178" title=""/>
              <p:cNvSpPr/>
              <p:nvPr/>
            </p:nvSpPr>
            <p:spPr>
              <a:xfrm>
                <a:off x="2630" y="5481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0" name="Freeform 1179" title=""/>
              <p:cNvSpPr/>
              <p:nvPr/>
            </p:nvSpPr>
            <p:spPr>
              <a:xfrm>
                <a:off x="2630" y="5481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1" name="Freeform 1180" title=""/>
              <p:cNvSpPr/>
              <p:nvPr/>
            </p:nvSpPr>
            <p:spPr>
              <a:xfrm>
                <a:off x="3237" y="6091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2" name="Freeform 1181" title=""/>
              <p:cNvSpPr/>
              <p:nvPr/>
            </p:nvSpPr>
            <p:spPr>
              <a:xfrm>
                <a:off x="3237" y="6091"/>
                <a:ext cx="50" cy="50"/>
              </a:xfrm>
              <a:custGeom>
                <a:cxnLst>
                  <a:cxn ang="0">
                    <a:pos x="34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7"/>
                  </a:cxn>
                  <a:cxn ang="0">
                    <a:pos x="34" y="0"/>
                  </a:cxn>
                </a:cxnLst>
                <a:rect l="l" t="t" r="r" b="b"/>
                <a:pathLst>
                  <a:path w="50" h="50">
                    <a:moveTo>
                      <a:pt x="34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7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3" name="Freeform 1182" title=""/>
              <p:cNvSpPr/>
              <p:nvPr/>
            </p:nvSpPr>
            <p:spPr>
              <a:xfrm>
                <a:off x="3847" y="6701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4" name="Freeform 1183" title=""/>
              <p:cNvSpPr/>
              <p:nvPr/>
            </p:nvSpPr>
            <p:spPr>
              <a:xfrm>
                <a:off x="3847" y="6701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5" name="Freeform 1184" title=""/>
              <p:cNvSpPr>
                <a:spLocks noEditPoints="1"/>
              </p:cNvSpPr>
              <p:nvPr/>
            </p:nvSpPr>
            <p:spPr>
              <a:xfrm>
                <a:off x="0" y="4035"/>
                <a:ext cx="2985" cy="2990"/>
              </a:xfrm>
              <a:custGeom>
                <a:cxnLst>
                  <a:cxn ang="0">
                    <a:pos x="2843" y="2914"/>
                  </a:cxn>
                  <a:cxn ang="0">
                    <a:pos x="2985" y="2990"/>
                  </a:cxn>
                  <a:cxn ang="0">
                    <a:pos x="2786" y="2789"/>
                  </a:cxn>
                  <a:cxn ang="0">
                    <a:pos x="2826" y="2898"/>
                  </a:cxn>
                  <a:cxn ang="0">
                    <a:pos x="2786" y="2789"/>
                  </a:cxn>
                  <a:cxn ang="0">
                    <a:pos x="2644" y="2716"/>
                  </a:cxn>
                  <a:cxn ang="0">
                    <a:pos x="2753" y="2756"/>
                  </a:cxn>
                  <a:cxn ang="0">
                    <a:pos x="2268" y="2271"/>
                  </a:cxn>
                  <a:cxn ang="0">
                    <a:pos x="2628" y="2699"/>
                  </a:cxn>
                  <a:cxn ang="0">
                    <a:pos x="2268" y="2271"/>
                  </a:cxn>
                  <a:cxn ang="0">
                    <a:pos x="2143" y="2214"/>
                  </a:cxn>
                  <a:cxn ang="0">
                    <a:pos x="2252" y="2255"/>
                  </a:cxn>
                  <a:cxn ang="0">
                    <a:pos x="2070" y="2073"/>
                  </a:cxn>
                  <a:cxn ang="0">
                    <a:pos x="2110" y="2179"/>
                  </a:cxn>
                  <a:cxn ang="0">
                    <a:pos x="2070" y="2073"/>
                  </a:cxn>
                  <a:cxn ang="0">
                    <a:pos x="1626" y="1695"/>
                  </a:cxn>
                  <a:cxn ang="0">
                    <a:pos x="2053" y="2056"/>
                  </a:cxn>
                  <a:cxn ang="0">
                    <a:pos x="1569" y="1572"/>
                  </a:cxn>
                  <a:cxn ang="0">
                    <a:pos x="1609" y="1678"/>
                  </a:cxn>
                  <a:cxn ang="0">
                    <a:pos x="1569" y="1572"/>
                  </a:cxn>
                  <a:cxn ang="0">
                    <a:pos x="1427" y="1496"/>
                  </a:cxn>
                  <a:cxn ang="0">
                    <a:pos x="1536" y="1539"/>
                  </a:cxn>
                  <a:cxn ang="0">
                    <a:pos x="1051" y="1052"/>
                  </a:cxn>
                  <a:cxn ang="0">
                    <a:pos x="1411" y="1479"/>
                  </a:cxn>
                  <a:cxn ang="0">
                    <a:pos x="1051" y="1052"/>
                  </a:cxn>
                  <a:cxn ang="0">
                    <a:pos x="926" y="995"/>
                  </a:cxn>
                  <a:cxn ang="0">
                    <a:pos x="1035" y="1035"/>
                  </a:cxn>
                  <a:cxn ang="0">
                    <a:pos x="853" y="853"/>
                  </a:cxn>
                  <a:cxn ang="0">
                    <a:pos x="893" y="962"/>
                  </a:cxn>
                  <a:cxn ang="0">
                    <a:pos x="853" y="853"/>
                  </a:cxn>
                  <a:cxn ang="0">
                    <a:pos x="409" y="477"/>
                  </a:cxn>
                  <a:cxn ang="0">
                    <a:pos x="836" y="837"/>
                  </a:cxn>
                  <a:cxn ang="0">
                    <a:pos x="352" y="352"/>
                  </a:cxn>
                  <a:cxn ang="0">
                    <a:pos x="392" y="458"/>
                  </a:cxn>
                  <a:cxn ang="0">
                    <a:pos x="352" y="352"/>
                  </a:cxn>
                  <a:cxn ang="0">
                    <a:pos x="210" y="279"/>
                  </a:cxn>
                  <a:cxn ang="0">
                    <a:pos x="319" y="319"/>
                  </a:cxn>
                  <a:cxn ang="0">
                    <a:pos x="0" y="0"/>
                  </a:cxn>
                  <a:cxn ang="0">
                    <a:pos x="193" y="262"/>
                  </a:cxn>
                  <a:cxn ang="0">
                    <a:pos x="0" y="0"/>
                  </a:cxn>
                </a:cxnLst>
                <a:rect l="l" t="t" r="r" b="b"/>
                <a:pathLst>
                  <a:path w="2985" h="2990">
                    <a:moveTo>
                      <a:pt x="2876" y="2879"/>
                    </a:moveTo>
                    <a:lnTo>
                      <a:pt x="2843" y="2914"/>
                    </a:lnTo>
                    <a:lnTo>
                      <a:pt x="2918" y="2990"/>
                    </a:lnTo>
                    <a:lnTo>
                      <a:pt x="2985" y="2990"/>
                    </a:lnTo>
                    <a:lnTo>
                      <a:pt x="2876" y="2879"/>
                    </a:lnTo>
                    <a:close/>
                    <a:moveTo>
                      <a:pt x="2786" y="2789"/>
                    </a:moveTo>
                    <a:lnTo>
                      <a:pt x="2753" y="2822"/>
                    </a:lnTo>
                    <a:lnTo>
                      <a:pt x="2826" y="2898"/>
                    </a:lnTo>
                    <a:lnTo>
                      <a:pt x="2859" y="2862"/>
                    </a:lnTo>
                    <a:lnTo>
                      <a:pt x="2786" y="2789"/>
                    </a:lnTo>
                    <a:close/>
                    <a:moveTo>
                      <a:pt x="2677" y="2682"/>
                    </a:moveTo>
                    <a:lnTo>
                      <a:pt x="2644" y="2716"/>
                    </a:lnTo>
                    <a:lnTo>
                      <a:pt x="2720" y="2789"/>
                    </a:lnTo>
                    <a:lnTo>
                      <a:pt x="2753" y="2756"/>
                    </a:lnTo>
                    <a:lnTo>
                      <a:pt x="2677" y="2682"/>
                    </a:lnTo>
                    <a:close/>
                    <a:moveTo>
                      <a:pt x="2268" y="2271"/>
                    </a:moveTo>
                    <a:lnTo>
                      <a:pt x="2235" y="2304"/>
                    </a:lnTo>
                    <a:lnTo>
                      <a:pt x="2628" y="2699"/>
                    </a:lnTo>
                    <a:lnTo>
                      <a:pt x="2661" y="2666"/>
                    </a:lnTo>
                    <a:lnTo>
                      <a:pt x="2268" y="2271"/>
                    </a:lnTo>
                    <a:close/>
                    <a:moveTo>
                      <a:pt x="2176" y="2179"/>
                    </a:moveTo>
                    <a:lnTo>
                      <a:pt x="2143" y="2214"/>
                    </a:lnTo>
                    <a:lnTo>
                      <a:pt x="2216" y="2288"/>
                    </a:lnTo>
                    <a:lnTo>
                      <a:pt x="2252" y="2255"/>
                    </a:lnTo>
                    <a:lnTo>
                      <a:pt x="2176" y="2179"/>
                    </a:lnTo>
                    <a:close/>
                    <a:moveTo>
                      <a:pt x="2070" y="2073"/>
                    </a:moveTo>
                    <a:lnTo>
                      <a:pt x="2037" y="2106"/>
                    </a:lnTo>
                    <a:lnTo>
                      <a:pt x="2110" y="2179"/>
                    </a:lnTo>
                    <a:lnTo>
                      <a:pt x="2143" y="2146"/>
                    </a:lnTo>
                    <a:lnTo>
                      <a:pt x="2070" y="2073"/>
                    </a:lnTo>
                    <a:close/>
                    <a:moveTo>
                      <a:pt x="1659" y="1661"/>
                    </a:moveTo>
                    <a:lnTo>
                      <a:pt x="1626" y="1695"/>
                    </a:lnTo>
                    <a:lnTo>
                      <a:pt x="2020" y="2089"/>
                    </a:lnTo>
                    <a:lnTo>
                      <a:pt x="2053" y="2056"/>
                    </a:lnTo>
                    <a:lnTo>
                      <a:pt x="1659" y="1661"/>
                    </a:lnTo>
                    <a:close/>
                    <a:moveTo>
                      <a:pt x="1569" y="1572"/>
                    </a:moveTo>
                    <a:lnTo>
                      <a:pt x="1536" y="1605"/>
                    </a:lnTo>
                    <a:lnTo>
                      <a:pt x="1609" y="1678"/>
                    </a:lnTo>
                    <a:lnTo>
                      <a:pt x="1642" y="1645"/>
                    </a:lnTo>
                    <a:lnTo>
                      <a:pt x="1569" y="1572"/>
                    </a:lnTo>
                    <a:close/>
                    <a:moveTo>
                      <a:pt x="1460" y="1463"/>
                    </a:moveTo>
                    <a:lnTo>
                      <a:pt x="1427" y="1496"/>
                    </a:lnTo>
                    <a:lnTo>
                      <a:pt x="1503" y="1572"/>
                    </a:lnTo>
                    <a:lnTo>
                      <a:pt x="1536" y="1539"/>
                    </a:lnTo>
                    <a:lnTo>
                      <a:pt x="1460" y="1463"/>
                    </a:lnTo>
                    <a:close/>
                    <a:moveTo>
                      <a:pt x="1051" y="1052"/>
                    </a:moveTo>
                    <a:lnTo>
                      <a:pt x="1018" y="1085"/>
                    </a:lnTo>
                    <a:lnTo>
                      <a:pt x="1411" y="1479"/>
                    </a:lnTo>
                    <a:lnTo>
                      <a:pt x="1444" y="1446"/>
                    </a:lnTo>
                    <a:lnTo>
                      <a:pt x="1051" y="1052"/>
                    </a:lnTo>
                    <a:close/>
                    <a:moveTo>
                      <a:pt x="959" y="962"/>
                    </a:moveTo>
                    <a:lnTo>
                      <a:pt x="926" y="995"/>
                    </a:lnTo>
                    <a:lnTo>
                      <a:pt x="999" y="1068"/>
                    </a:lnTo>
                    <a:lnTo>
                      <a:pt x="1035" y="1035"/>
                    </a:lnTo>
                    <a:lnTo>
                      <a:pt x="959" y="962"/>
                    </a:lnTo>
                    <a:close/>
                    <a:moveTo>
                      <a:pt x="853" y="853"/>
                    </a:moveTo>
                    <a:lnTo>
                      <a:pt x="820" y="886"/>
                    </a:lnTo>
                    <a:lnTo>
                      <a:pt x="893" y="962"/>
                    </a:lnTo>
                    <a:lnTo>
                      <a:pt x="926" y="929"/>
                    </a:lnTo>
                    <a:lnTo>
                      <a:pt x="853" y="853"/>
                    </a:lnTo>
                    <a:close/>
                    <a:moveTo>
                      <a:pt x="442" y="442"/>
                    </a:moveTo>
                    <a:lnTo>
                      <a:pt x="409" y="477"/>
                    </a:lnTo>
                    <a:lnTo>
                      <a:pt x="803" y="870"/>
                    </a:lnTo>
                    <a:lnTo>
                      <a:pt x="836" y="837"/>
                    </a:lnTo>
                    <a:lnTo>
                      <a:pt x="442" y="442"/>
                    </a:lnTo>
                    <a:close/>
                    <a:moveTo>
                      <a:pt x="352" y="352"/>
                    </a:moveTo>
                    <a:lnTo>
                      <a:pt x="319" y="385"/>
                    </a:lnTo>
                    <a:lnTo>
                      <a:pt x="392" y="458"/>
                    </a:lnTo>
                    <a:lnTo>
                      <a:pt x="425" y="425"/>
                    </a:lnTo>
                    <a:lnTo>
                      <a:pt x="352" y="352"/>
                    </a:lnTo>
                    <a:close/>
                    <a:moveTo>
                      <a:pt x="243" y="246"/>
                    </a:moveTo>
                    <a:lnTo>
                      <a:pt x="210" y="279"/>
                    </a:lnTo>
                    <a:lnTo>
                      <a:pt x="286" y="352"/>
                    </a:lnTo>
                    <a:lnTo>
                      <a:pt x="319" y="319"/>
                    </a:lnTo>
                    <a:lnTo>
                      <a:pt x="243" y="246"/>
                    </a:lnTo>
                    <a:close/>
                    <a:moveTo>
                      <a:pt x="0" y="0"/>
                    </a:moveTo>
                    <a:lnTo>
                      <a:pt x="0" y="66"/>
                    </a:lnTo>
                    <a:lnTo>
                      <a:pt x="193" y="262"/>
                    </a:lnTo>
                    <a:lnTo>
                      <a:pt x="227" y="2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EDE2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6" name="Freeform 1185" title=""/>
              <p:cNvSpPr>
                <a:spLocks noEditPoints="1"/>
              </p:cNvSpPr>
              <p:nvPr/>
            </p:nvSpPr>
            <p:spPr>
              <a:xfrm>
                <a:off x="0" y="4035"/>
                <a:ext cx="2985" cy="2990"/>
              </a:xfrm>
              <a:custGeom>
                <a:cxnLst>
                  <a:cxn ang="0">
                    <a:pos x="2843" y="2914"/>
                  </a:cxn>
                  <a:cxn ang="0">
                    <a:pos x="2985" y="2990"/>
                  </a:cxn>
                  <a:cxn ang="0">
                    <a:pos x="2786" y="2789"/>
                  </a:cxn>
                  <a:cxn ang="0">
                    <a:pos x="2826" y="2898"/>
                  </a:cxn>
                  <a:cxn ang="0">
                    <a:pos x="2786" y="2789"/>
                  </a:cxn>
                  <a:cxn ang="0">
                    <a:pos x="2644" y="2716"/>
                  </a:cxn>
                  <a:cxn ang="0">
                    <a:pos x="2753" y="2756"/>
                  </a:cxn>
                  <a:cxn ang="0">
                    <a:pos x="2268" y="2271"/>
                  </a:cxn>
                  <a:cxn ang="0">
                    <a:pos x="2628" y="2699"/>
                  </a:cxn>
                  <a:cxn ang="0">
                    <a:pos x="2268" y="2271"/>
                  </a:cxn>
                  <a:cxn ang="0">
                    <a:pos x="2143" y="2214"/>
                  </a:cxn>
                  <a:cxn ang="0">
                    <a:pos x="2252" y="2255"/>
                  </a:cxn>
                  <a:cxn ang="0">
                    <a:pos x="2070" y="2073"/>
                  </a:cxn>
                  <a:cxn ang="0">
                    <a:pos x="2110" y="2179"/>
                  </a:cxn>
                  <a:cxn ang="0">
                    <a:pos x="2070" y="2073"/>
                  </a:cxn>
                  <a:cxn ang="0">
                    <a:pos x="1626" y="1695"/>
                  </a:cxn>
                  <a:cxn ang="0">
                    <a:pos x="2053" y="2056"/>
                  </a:cxn>
                  <a:cxn ang="0">
                    <a:pos x="1569" y="1572"/>
                  </a:cxn>
                  <a:cxn ang="0">
                    <a:pos x="1609" y="1678"/>
                  </a:cxn>
                  <a:cxn ang="0">
                    <a:pos x="1569" y="1572"/>
                  </a:cxn>
                  <a:cxn ang="0">
                    <a:pos x="1427" y="1496"/>
                  </a:cxn>
                  <a:cxn ang="0">
                    <a:pos x="1536" y="1539"/>
                  </a:cxn>
                  <a:cxn ang="0">
                    <a:pos x="1051" y="1052"/>
                  </a:cxn>
                  <a:cxn ang="0">
                    <a:pos x="1411" y="1479"/>
                  </a:cxn>
                  <a:cxn ang="0">
                    <a:pos x="1051" y="1052"/>
                  </a:cxn>
                  <a:cxn ang="0">
                    <a:pos x="926" y="995"/>
                  </a:cxn>
                  <a:cxn ang="0">
                    <a:pos x="1035" y="1035"/>
                  </a:cxn>
                  <a:cxn ang="0">
                    <a:pos x="853" y="853"/>
                  </a:cxn>
                  <a:cxn ang="0">
                    <a:pos x="893" y="962"/>
                  </a:cxn>
                  <a:cxn ang="0">
                    <a:pos x="853" y="853"/>
                  </a:cxn>
                  <a:cxn ang="0">
                    <a:pos x="409" y="477"/>
                  </a:cxn>
                  <a:cxn ang="0">
                    <a:pos x="836" y="837"/>
                  </a:cxn>
                  <a:cxn ang="0">
                    <a:pos x="352" y="352"/>
                  </a:cxn>
                  <a:cxn ang="0">
                    <a:pos x="392" y="458"/>
                  </a:cxn>
                  <a:cxn ang="0">
                    <a:pos x="352" y="352"/>
                  </a:cxn>
                  <a:cxn ang="0">
                    <a:pos x="210" y="279"/>
                  </a:cxn>
                  <a:cxn ang="0">
                    <a:pos x="319" y="319"/>
                  </a:cxn>
                  <a:cxn ang="0">
                    <a:pos x="0" y="0"/>
                  </a:cxn>
                  <a:cxn ang="0">
                    <a:pos x="193" y="262"/>
                  </a:cxn>
                  <a:cxn ang="0">
                    <a:pos x="0" y="0"/>
                  </a:cxn>
                </a:cxnLst>
                <a:rect l="l" t="t" r="r" b="b"/>
                <a:pathLst>
                  <a:path w="2985" h="2990">
                    <a:moveTo>
                      <a:pt x="2876" y="2879"/>
                    </a:moveTo>
                    <a:lnTo>
                      <a:pt x="2843" y="2914"/>
                    </a:lnTo>
                    <a:lnTo>
                      <a:pt x="2918" y="2990"/>
                    </a:lnTo>
                    <a:lnTo>
                      <a:pt x="2985" y="2990"/>
                    </a:lnTo>
                    <a:lnTo>
                      <a:pt x="2876" y="2879"/>
                    </a:lnTo>
                    <a:moveTo>
                      <a:pt x="2786" y="2789"/>
                    </a:moveTo>
                    <a:lnTo>
                      <a:pt x="2753" y="2822"/>
                    </a:lnTo>
                    <a:lnTo>
                      <a:pt x="2826" y="2898"/>
                    </a:lnTo>
                    <a:lnTo>
                      <a:pt x="2859" y="2862"/>
                    </a:lnTo>
                    <a:lnTo>
                      <a:pt x="2786" y="2789"/>
                    </a:lnTo>
                    <a:moveTo>
                      <a:pt x="2677" y="2682"/>
                    </a:moveTo>
                    <a:lnTo>
                      <a:pt x="2644" y="2716"/>
                    </a:lnTo>
                    <a:lnTo>
                      <a:pt x="2720" y="2789"/>
                    </a:lnTo>
                    <a:lnTo>
                      <a:pt x="2753" y="2756"/>
                    </a:lnTo>
                    <a:lnTo>
                      <a:pt x="2677" y="2682"/>
                    </a:lnTo>
                    <a:moveTo>
                      <a:pt x="2268" y="2271"/>
                    </a:moveTo>
                    <a:lnTo>
                      <a:pt x="2235" y="2304"/>
                    </a:lnTo>
                    <a:lnTo>
                      <a:pt x="2628" y="2699"/>
                    </a:lnTo>
                    <a:lnTo>
                      <a:pt x="2661" y="2666"/>
                    </a:lnTo>
                    <a:lnTo>
                      <a:pt x="2268" y="2271"/>
                    </a:lnTo>
                    <a:moveTo>
                      <a:pt x="2176" y="2179"/>
                    </a:moveTo>
                    <a:lnTo>
                      <a:pt x="2143" y="2214"/>
                    </a:lnTo>
                    <a:lnTo>
                      <a:pt x="2216" y="2288"/>
                    </a:lnTo>
                    <a:lnTo>
                      <a:pt x="2252" y="2255"/>
                    </a:lnTo>
                    <a:lnTo>
                      <a:pt x="2176" y="2179"/>
                    </a:lnTo>
                    <a:moveTo>
                      <a:pt x="2070" y="2073"/>
                    </a:moveTo>
                    <a:lnTo>
                      <a:pt x="2037" y="2106"/>
                    </a:lnTo>
                    <a:lnTo>
                      <a:pt x="2110" y="2179"/>
                    </a:lnTo>
                    <a:lnTo>
                      <a:pt x="2143" y="2146"/>
                    </a:lnTo>
                    <a:lnTo>
                      <a:pt x="2070" y="2073"/>
                    </a:lnTo>
                    <a:moveTo>
                      <a:pt x="1659" y="1661"/>
                    </a:moveTo>
                    <a:lnTo>
                      <a:pt x="1626" y="1695"/>
                    </a:lnTo>
                    <a:lnTo>
                      <a:pt x="2020" y="2089"/>
                    </a:lnTo>
                    <a:lnTo>
                      <a:pt x="2053" y="2056"/>
                    </a:lnTo>
                    <a:lnTo>
                      <a:pt x="1659" y="1661"/>
                    </a:lnTo>
                    <a:moveTo>
                      <a:pt x="1569" y="1572"/>
                    </a:moveTo>
                    <a:lnTo>
                      <a:pt x="1536" y="1605"/>
                    </a:lnTo>
                    <a:lnTo>
                      <a:pt x="1609" y="1678"/>
                    </a:lnTo>
                    <a:lnTo>
                      <a:pt x="1642" y="1645"/>
                    </a:lnTo>
                    <a:lnTo>
                      <a:pt x="1569" y="1572"/>
                    </a:lnTo>
                    <a:moveTo>
                      <a:pt x="1460" y="1463"/>
                    </a:moveTo>
                    <a:lnTo>
                      <a:pt x="1427" y="1496"/>
                    </a:lnTo>
                    <a:lnTo>
                      <a:pt x="1503" y="1572"/>
                    </a:lnTo>
                    <a:lnTo>
                      <a:pt x="1536" y="1539"/>
                    </a:lnTo>
                    <a:lnTo>
                      <a:pt x="1460" y="1463"/>
                    </a:lnTo>
                    <a:moveTo>
                      <a:pt x="1051" y="1052"/>
                    </a:moveTo>
                    <a:lnTo>
                      <a:pt x="1018" y="1085"/>
                    </a:lnTo>
                    <a:lnTo>
                      <a:pt x="1411" y="1479"/>
                    </a:lnTo>
                    <a:lnTo>
                      <a:pt x="1444" y="1446"/>
                    </a:lnTo>
                    <a:lnTo>
                      <a:pt x="1051" y="1052"/>
                    </a:lnTo>
                    <a:moveTo>
                      <a:pt x="959" y="962"/>
                    </a:moveTo>
                    <a:lnTo>
                      <a:pt x="926" y="995"/>
                    </a:lnTo>
                    <a:lnTo>
                      <a:pt x="999" y="1068"/>
                    </a:lnTo>
                    <a:lnTo>
                      <a:pt x="1035" y="1035"/>
                    </a:lnTo>
                    <a:lnTo>
                      <a:pt x="959" y="962"/>
                    </a:lnTo>
                    <a:moveTo>
                      <a:pt x="853" y="853"/>
                    </a:moveTo>
                    <a:lnTo>
                      <a:pt x="820" y="886"/>
                    </a:lnTo>
                    <a:lnTo>
                      <a:pt x="893" y="962"/>
                    </a:lnTo>
                    <a:lnTo>
                      <a:pt x="926" y="929"/>
                    </a:lnTo>
                    <a:lnTo>
                      <a:pt x="853" y="853"/>
                    </a:lnTo>
                    <a:moveTo>
                      <a:pt x="442" y="442"/>
                    </a:moveTo>
                    <a:lnTo>
                      <a:pt x="409" y="477"/>
                    </a:lnTo>
                    <a:lnTo>
                      <a:pt x="803" y="870"/>
                    </a:lnTo>
                    <a:lnTo>
                      <a:pt x="836" y="837"/>
                    </a:lnTo>
                    <a:lnTo>
                      <a:pt x="442" y="442"/>
                    </a:lnTo>
                    <a:moveTo>
                      <a:pt x="352" y="352"/>
                    </a:moveTo>
                    <a:lnTo>
                      <a:pt x="319" y="385"/>
                    </a:lnTo>
                    <a:lnTo>
                      <a:pt x="392" y="458"/>
                    </a:lnTo>
                    <a:lnTo>
                      <a:pt x="425" y="425"/>
                    </a:lnTo>
                    <a:lnTo>
                      <a:pt x="352" y="352"/>
                    </a:lnTo>
                    <a:moveTo>
                      <a:pt x="243" y="246"/>
                    </a:moveTo>
                    <a:lnTo>
                      <a:pt x="210" y="279"/>
                    </a:lnTo>
                    <a:lnTo>
                      <a:pt x="286" y="352"/>
                    </a:lnTo>
                    <a:lnTo>
                      <a:pt x="319" y="319"/>
                    </a:lnTo>
                    <a:lnTo>
                      <a:pt x="243" y="246"/>
                    </a:lnTo>
                    <a:moveTo>
                      <a:pt x="0" y="0"/>
                    </a:moveTo>
                    <a:lnTo>
                      <a:pt x="0" y="66"/>
                    </a:lnTo>
                    <a:lnTo>
                      <a:pt x="193" y="262"/>
                    </a:lnTo>
                    <a:lnTo>
                      <a:pt x="227" y="22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7" name="Freeform 1186" title=""/>
              <p:cNvSpPr/>
              <p:nvPr/>
            </p:nvSpPr>
            <p:spPr>
              <a:xfrm>
                <a:off x="286" y="4354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8" name="Freeform 1187" title=""/>
              <p:cNvSpPr/>
              <p:nvPr/>
            </p:nvSpPr>
            <p:spPr>
              <a:xfrm>
                <a:off x="286" y="4354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09" name="Freeform 1188" title=""/>
              <p:cNvSpPr/>
              <p:nvPr/>
            </p:nvSpPr>
            <p:spPr>
              <a:xfrm>
                <a:off x="893" y="4964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0" name="Freeform 1189" title=""/>
              <p:cNvSpPr/>
              <p:nvPr/>
            </p:nvSpPr>
            <p:spPr>
              <a:xfrm>
                <a:off x="893" y="4964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1" name="Freeform 1190" title=""/>
              <p:cNvSpPr/>
              <p:nvPr/>
            </p:nvSpPr>
            <p:spPr>
              <a:xfrm>
                <a:off x="1503" y="5574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2" name="Freeform 1191" title=""/>
              <p:cNvSpPr/>
              <p:nvPr/>
            </p:nvSpPr>
            <p:spPr>
              <a:xfrm>
                <a:off x="1503" y="5574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3" name="Freeform 1192" title=""/>
              <p:cNvSpPr/>
              <p:nvPr/>
            </p:nvSpPr>
            <p:spPr>
              <a:xfrm>
                <a:off x="2110" y="6181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4" name="Freeform 1193" title=""/>
              <p:cNvSpPr/>
              <p:nvPr/>
            </p:nvSpPr>
            <p:spPr>
              <a:xfrm>
                <a:off x="2110" y="6181"/>
                <a:ext cx="66" cy="68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8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8">
                    <a:moveTo>
                      <a:pt x="33" y="0"/>
                    </a:moveTo>
                    <a:lnTo>
                      <a:pt x="0" y="33"/>
                    </a:lnTo>
                    <a:lnTo>
                      <a:pt x="33" y="68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5" name="Freeform 1194" title=""/>
              <p:cNvSpPr/>
              <p:nvPr/>
            </p:nvSpPr>
            <p:spPr>
              <a:xfrm>
                <a:off x="2720" y="6791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1E0D6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6" name="Freeform 1195" title=""/>
              <p:cNvSpPr/>
              <p:nvPr/>
            </p:nvSpPr>
            <p:spPr>
              <a:xfrm>
                <a:off x="2720" y="6791"/>
                <a:ext cx="66" cy="66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33" y="66"/>
                  </a:cxn>
                  <a:cxn ang="0">
                    <a:pos x="66" y="33"/>
                  </a:cxn>
                  <a:cxn ang="0">
                    <a:pos x="33" y="0"/>
                  </a:cxn>
                </a:cxnLst>
                <a:rect l="l" t="t" r="r" b="b"/>
                <a:pathLst>
                  <a:path w="66" h="66">
                    <a:moveTo>
                      <a:pt x="33" y="0"/>
                    </a:moveTo>
                    <a:lnTo>
                      <a:pt x="0" y="33"/>
                    </a:lnTo>
                    <a:lnTo>
                      <a:pt x="33" y="66"/>
                    </a:lnTo>
                    <a:lnTo>
                      <a:pt x="66" y="33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7" name="Freeform 1196" title=""/>
              <p:cNvSpPr/>
              <p:nvPr/>
            </p:nvSpPr>
            <p:spPr>
              <a:xfrm>
                <a:off x="392" y="4460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8" name="Freeform 1197" title=""/>
              <p:cNvSpPr/>
              <p:nvPr/>
            </p:nvSpPr>
            <p:spPr>
              <a:xfrm>
                <a:off x="392" y="4460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3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19" name="Freeform 1198" title=""/>
              <p:cNvSpPr/>
              <p:nvPr/>
            </p:nvSpPr>
            <p:spPr>
              <a:xfrm>
                <a:off x="999" y="5070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9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3"/>
                    </a:lnTo>
                    <a:lnTo>
                      <a:pt x="19" y="50"/>
                    </a:lnTo>
                    <a:lnTo>
                      <a:pt x="52" y="1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0" name="Freeform 1199" title=""/>
              <p:cNvSpPr/>
              <p:nvPr/>
            </p:nvSpPr>
            <p:spPr>
              <a:xfrm>
                <a:off x="999" y="5070"/>
                <a:ext cx="52" cy="50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9" y="50"/>
                  </a:cxn>
                  <a:cxn ang="0">
                    <a:pos x="52" y="17"/>
                  </a:cxn>
                  <a:cxn ang="0">
                    <a:pos x="36" y="0"/>
                  </a:cxn>
                </a:cxnLst>
                <a:rect l="l" t="t" r="r" b="b"/>
                <a:pathLst>
                  <a:path w="52" h="50">
                    <a:moveTo>
                      <a:pt x="36" y="0"/>
                    </a:moveTo>
                    <a:lnTo>
                      <a:pt x="0" y="33"/>
                    </a:lnTo>
                    <a:lnTo>
                      <a:pt x="19" y="50"/>
                    </a:lnTo>
                    <a:lnTo>
                      <a:pt x="52" y="17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1" name="Freeform 1200" title=""/>
              <p:cNvSpPr/>
              <p:nvPr/>
            </p:nvSpPr>
            <p:spPr>
              <a:xfrm>
                <a:off x="1609" y="5680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2" name="Freeform 1201" title=""/>
              <p:cNvSpPr/>
              <p:nvPr/>
            </p:nvSpPr>
            <p:spPr>
              <a:xfrm>
                <a:off x="1609" y="5680"/>
                <a:ext cx="50" cy="50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50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50">
                    <a:moveTo>
                      <a:pt x="33" y="0"/>
                    </a:moveTo>
                    <a:lnTo>
                      <a:pt x="0" y="33"/>
                    </a:lnTo>
                    <a:lnTo>
                      <a:pt x="17" y="50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3" name="Freeform 1202" title=""/>
              <p:cNvSpPr/>
              <p:nvPr/>
            </p:nvSpPr>
            <p:spPr>
              <a:xfrm>
                <a:off x="2216" y="6290"/>
                <a:ext cx="52" cy="49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9" y="49"/>
                  </a:cxn>
                  <a:cxn ang="0">
                    <a:pos x="52" y="16"/>
                  </a:cxn>
                  <a:cxn ang="0">
                    <a:pos x="36" y="0"/>
                  </a:cxn>
                </a:cxnLst>
                <a:rect l="l" t="t" r="r" b="b"/>
                <a:pathLst>
                  <a:path w="52" h="49">
                    <a:moveTo>
                      <a:pt x="36" y="0"/>
                    </a:moveTo>
                    <a:lnTo>
                      <a:pt x="0" y="33"/>
                    </a:lnTo>
                    <a:lnTo>
                      <a:pt x="19" y="49"/>
                    </a:lnTo>
                    <a:lnTo>
                      <a:pt x="52" y="1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4" name="Freeform 1203" title=""/>
              <p:cNvSpPr/>
              <p:nvPr/>
            </p:nvSpPr>
            <p:spPr>
              <a:xfrm>
                <a:off x="2216" y="6290"/>
                <a:ext cx="52" cy="49"/>
              </a:xfrm>
              <a:custGeom>
                <a:cxnLst>
                  <a:cxn ang="0">
                    <a:pos x="36" y="0"/>
                  </a:cxn>
                  <a:cxn ang="0">
                    <a:pos x="0" y="33"/>
                  </a:cxn>
                  <a:cxn ang="0">
                    <a:pos x="19" y="49"/>
                  </a:cxn>
                  <a:cxn ang="0">
                    <a:pos x="52" y="16"/>
                  </a:cxn>
                  <a:cxn ang="0">
                    <a:pos x="36" y="0"/>
                  </a:cxn>
                </a:cxnLst>
                <a:rect l="l" t="t" r="r" b="b"/>
                <a:pathLst>
                  <a:path w="52" h="49">
                    <a:moveTo>
                      <a:pt x="36" y="0"/>
                    </a:moveTo>
                    <a:lnTo>
                      <a:pt x="0" y="33"/>
                    </a:lnTo>
                    <a:lnTo>
                      <a:pt x="19" y="49"/>
                    </a:lnTo>
                    <a:lnTo>
                      <a:pt x="52" y="16"/>
                    </a:lnTo>
                    <a:lnTo>
                      <a:pt x="36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5" name="Freeform 1204" title=""/>
              <p:cNvSpPr/>
              <p:nvPr/>
            </p:nvSpPr>
            <p:spPr>
              <a:xfrm>
                <a:off x="2826" y="6897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6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6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6" name="Freeform 1205" title=""/>
              <p:cNvSpPr/>
              <p:nvPr/>
            </p:nvSpPr>
            <p:spPr>
              <a:xfrm>
                <a:off x="2826" y="6897"/>
                <a:ext cx="50" cy="52"/>
              </a:xfrm>
              <a:custGeom>
                <a:cxnLst>
                  <a:cxn ang="0">
                    <a:pos x="33" y="0"/>
                  </a:cxn>
                  <a:cxn ang="0">
                    <a:pos x="0" y="36"/>
                  </a:cxn>
                  <a:cxn ang="0">
                    <a:pos x="17" y="52"/>
                  </a:cxn>
                  <a:cxn ang="0">
                    <a:pos x="50" y="17"/>
                  </a:cxn>
                  <a:cxn ang="0">
                    <a:pos x="33" y="0"/>
                  </a:cxn>
                </a:cxnLst>
                <a:rect l="l" t="t" r="r" b="b"/>
                <a:pathLst>
                  <a:path w="50" h="52">
                    <a:moveTo>
                      <a:pt x="33" y="0"/>
                    </a:moveTo>
                    <a:lnTo>
                      <a:pt x="0" y="36"/>
                    </a:lnTo>
                    <a:lnTo>
                      <a:pt x="17" y="52"/>
                    </a:lnTo>
                    <a:lnTo>
                      <a:pt x="50" y="17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7" name="Freeform 1206" title=""/>
              <p:cNvSpPr/>
              <p:nvPr/>
            </p:nvSpPr>
            <p:spPr>
              <a:xfrm>
                <a:off x="193" y="4262"/>
                <a:ext cx="50" cy="52"/>
              </a:xfrm>
              <a:custGeom>
                <a:cxnLst>
                  <a:cxn ang="0">
                    <a:pos x="34" y="0"/>
                  </a:cxn>
                  <a:cxn ang="0">
                    <a:pos x="0" y="35"/>
                  </a:cxn>
                  <a:cxn ang="0">
                    <a:pos x="17" y="52"/>
                  </a:cxn>
                  <a:cxn ang="0">
                    <a:pos x="50" y="19"/>
                  </a:cxn>
                  <a:cxn ang="0">
                    <a:pos x="34" y="0"/>
                  </a:cxn>
                </a:cxnLst>
                <a:rect l="l" t="t" r="r" b="b"/>
                <a:pathLst>
                  <a:path w="50" h="52">
                    <a:moveTo>
                      <a:pt x="34" y="0"/>
                    </a:moveTo>
                    <a:lnTo>
                      <a:pt x="0" y="35"/>
                    </a:lnTo>
                    <a:lnTo>
                      <a:pt x="17" y="52"/>
                    </a:lnTo>
                    <a:lnTo>
                      <a:pt x="50" y="19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8" name="Freeform 1207" title=""/>
              <p:cNvSpPr/>
              <p:nvPr/>
            </p:nvSpPr>
            <p:spPr>
              <a:xfrm>
                <a:off x="193" y="4262"/>
                <a:ext cx="50" cy="52"/>
              </a:xfrm>
              <a:custGeom>
                <a:cxnLst>
                  <a:cxn ang="0">
                    <a:pos x="34" y="0"/>
                  </a:cxn>
                  <a:cxn ang="0">
                    <a:pos x="0" y="35"/>
                  </a:cxn>
                  <a:cxn ang="0">
                    <a:pos x="17" y="52"/>
                  </a:cxn>
                  <a:cxn ang="0">
                    <a:pos x="50" y="19"/>
                  </a:cxn>
                  <a:cxn ang="0">
                    <a:pos x="34" y="0"/>
                  </a:cxn>
                </a:cxnLst>
                <a:rect l="l" t="t" r="r" b="b"/>
                <a:pathLst>
                  <a:path w="50" h="52">
                    <a:moveTo>
                      <a:pt x="34" y="0"/>
                    </a:moveTo>
                    <a:lnTo>
                      <a:pt x="0" y="35"/>
                    </a:lnTo>
                    <a:lnTo>
                      <a:pt x="17" y="52"/>
                    </a:lnTo>
                    <a:lnTo>
                      <a:pt x="50" y="19"/>
                    </a:lnTo>
                    <a:lnTo>
                      <a:pt x="34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29" name="Freeform 1208" title=""/>
              <p:cNvSpPr/>
              <p:nvPr/>
            </p:nvSpPr>
            <p:spPr>
              <a:xfrm>
                <a:off x="803" y="4872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E4DA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2230" name="Freeform 1209" title=""/>
              <p:cNvSpPr/>
              <p:nvPr/>
            </p:nvSpPr>
            <p:spPr>
              <a:xfrm>
                <a:off x="803" y="4872"/>
                <a:ext cx="50" cy="49"/>
              </a:xfrm>
              <a:custGeom>
                <a:cxnLst>
                  <a:cxn ang="0">
                    <a:pos x="33" y="0"/>
                  </a:cxn>
                  <a:cxn ang="0">
                    <a:pos x="0" y="33"/>
                  </a:cxn>
                  <a:cxn ang="0">
                    <a:pos x="17" y="49"/>
                  </a:cxn>
                  <a:cxn ang="0">
                    <a:pos x="50" y="16"/>
                  </a:cxn>
                  <a:cxn ang="0">
                    <a:pos x="33" y="0"/>
                  </a:cxn>
                </a:cxnLst>
                <a:rect l="l" t="t" r="r" b="b"/>
                <a:pathLst>
                  <a:path w="50" h="49">
                    <a:moveTo>
                      <a:pt x="33" y="0"/>
                    </a:moveTo>
                    <a:lnTo>
                      <a:pt x="0" y="33"/>
                    </a:lnTo>
                    <a:lnTo>
                      <a:pt x="17" y="49"/>
                    </a:lnTo>
                    <a:lnTo>
                      <a:pt x="50" y="16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  <p:sp>
          <p:nvSpPr>
            <p:cNvPr id="2231" name="Freeform 1211" title=""/>
            <p:cNvSpPr/>
            <p:nvPr/>
          </p:nvSpPr>
          <p:spPr>
            <a:xfrm>
              <a:off x="2239962" y="10044113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33" y="0"/>
                  </a:moveTo>
                  <a:lnTo>
                    <a:pt x="0" y="33"/>
                  </a:lnTo>
                  <a:lnTo>
                    <a:pt x="16" y="50"/>
                  </a:lnTo>
                  <a:lnTo>
                    <a:pt x="49" y="1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32" name="Freeform 1212" title=""/>
            <p:cNvSpPr/>
            <p:nvPr/>
          </p:nvSpPr>
          <p:spPr>
            <a:xfrm>
              <a:off x="2239962" y="10044113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33" y="0"/>
                  </a:moveTo>
                  <a:lnTo>
                    <a:pt x="0" y="33"/>
                  </a:lnTo>
                  <a:lnTo>
                    <a:pt x="16" y="50"/>
                  </a:lnTo>
                  <a:lnTo>
                    <a:pt x="49" y="17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33" name="Freeform 1213" title=""/>
            <p:cNvSpPr/>
            <p:nvPr/>
          </p:nvSpPr>
          <p:spPr>
            <a:xfrm>
              <a:off x="3206750" y="11012488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33" y="0"/>
                  </a:moveTo>
                  <a:lnTo>
                    <a:pt x="0" y="33"/>
                  </a:lnTo>
                  <a:lnTo>
                    <a:pt x="17" y="50"/>
                  </a:lnTo>
                  <a:lnTo>
                    <a:pt x="50" y="1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34" name="Freeform 1214" title=""/>
            <p:cNvSpPr/>
            <p:nvPr/>
          </p:nvSpPr>
          <p:spPr>
            <a:xfrm>
              <a:off x="3206750" y="11012488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33" y="0"/>
                  </a:moveTo>
                  <a:lnTo>
                    <a:pt x="0" y="33"/>
                  </a:lnTo>
                  <a:lnTo>
                    <a:pt x="17" y="50"/>
                  </a:lnTo>
                  <a:lnTo>
                    <a:pt x="50" y="17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35" name="Freeform 1215" title=""/>
            <p:cNvSpPr/>
            <p:nvPr/>
          </p:nvSpPr>
          <p:spPr>
            <a:xfrm>
              <a:off x="4171950" y="11980863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33" y="0"/>
                  </a:moveTo>
                  <a:lnTo>
                    <a:pt x="0" y="33"/>
                  </a:lnTo>
                  <a:lnTo>
                    <a:pt x="16" y="50"/>
                  </a:lnTo>
                  <a:lnTo>
                    <a:pt x="49" y="1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36" name="Freeform 1216" title=""/>
            <p:cNvSpPr/>
            <p:nvPr/>
          </p:nvSpPr>
          <p:spPr>
            <a:xfrm>
              <a:off x="4171950" y="11980863"/>
              <a:ext cx="77788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50">
                  <a:moveTo>
                    <a:pt x="33" y="0"/>
                  </a:moveTo>
                  <a:lnTo>
                    <a:pt x="0" y="33"/>
                  </a:lnTo>
                  <a:lnTo>
                    <a:pt x="16" y="50"/>
                  </a:lnTo>
                  <a:lnTo>
                    <a:pt x="49" y="16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37" name="Freeform 1217" title=""/>
            <p:cNvSpPr>
              <a:spLocks noEditPoints="1"/>
            </p:cNvSpPr>
            <p:nvPr/>
          </p:nvSpPr>
          <p:spPr>
            <a:xfrm>
              <a:off x="0" y="9683750"/>
              <a:ext cx="2805113" cy="28114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</a:cxnLst>
              <a:rect l="l" t="t" r="r" b="b"/>
              <a:pathLst>
                <a:path w="1767" h="1771">
                  <a:moveTo>
                    <a:pt x="1659" y="1660"/>
                  </a:moveTo>
                  <a:lnTo>
                    <a:pt x="1626" y="1693"/>
                  </a:lnTo>
                  <a:lnTo>
                    <a:pt x="1701" y="1771"/>
                  </a:lnTo>
                  <a:lnTo>
                    <a:pt x="1767" y="1771"/>
                  </a:lnTo>
                  <a:lnTo>
                    <a:pt x="1659" y="1660"/>
                  </a:lnTo>
                  <a:close/>
                  <a:moveTo>
                    <a:pt x="1569" y="1570"/>
                  </a:moveTo>
                  <a:lnTo>
                    <a:pt x="1536" y="1603"/>
                  </a:lnTo>
                  <a:lnTo>
                    <a:pt x="1609" y="1676"/>
                  </a:lnTo>
                  <a:lnTo>
                    <a:pt x="1642" y="1643"/>
                  </a:lnTo>
                  <a:lnTo>
                    <a:pt x="1569" y="1570"/>
                  </a:lnTo>
                  <a:close/>
                  <a:moveTo>
                    <a:pt x="1460" y="1461"/>
                  </a:moveTo>
                  <a:lnTo>
                    <a:pt x="1427" y="1494"/>
                  </a:lnTo>
                  <a:lnTo>
                    <a:pt x="1500" y="1570"/>
                  </a:lnTo>
                  <a:lnTo>
                    <a:pt x="1536" y="1537"/>
                  </a:lnTo>
                  <a:lnTo>
                    <a:pt x="1460" y="1461"/>
                  </a:lnTo>
                  <a:close/>
                  <a:moveTo>
                    <a:pt x="1049" y="1050"/>
                  </a:moveTo>
                  <a:lnTo>
                    <a:pt x="1016" y="1085"/>
                  </a:lnTo>
                  <a:lnTo>
                    <a:pt x="1411" y="1478"/>
                  </a:lnTo>
                  <a:lnTo>
                    <a:pt x="1444" y="1445"/>
                  </a:lnTo>
                  <a:lnTo>
                    <a:pt x="1049" y="1050"/>
                  </a:lnTo>
                  <a:close/>
                  <a:moveTo>
                    <a:pt x="959" y="960"/>
                  </a:moveTo>
                  <a:lnTo>
                    <a:pt x="926" y="993"/>
                  </a:lnTo>
                  <a:lnTo>
                    <a:pt x="999" y="1066"/>
                  </a:lnTo>
                  <a:lnTo>
                    <a:pt x="1032" y="1033"/>
                  </a:lnTo>
                  <a:lnTo>
                    <a:pt x="959" y="960"/>
                  </a:lnTo>
                  <a:close/>
                  <a:moveTo>
                    <a:pt x="853" y="854"/>
                  </a:moveTo>
                  <a:lnTo>
                    <a:pt x="820" y="887"/>
                  </a:lnTo>
                  <a:lnTo>
                    <a:pt x="893" y="960"/>
                  </a:lnTo>
                  <a:lnTo>
                    <a:pt x="926" y="927"/>
                  </a:lnTo>
                  <a:lnTo>
                    <a:pt x="853" y="854"/>
                  </a:lnTo>
                  <a:close/>
                  <a:moveTo>
                    <a:pt x="442" y="442"/>
                  </a:moveTo>
                  <a:lnTo>
                    <a:pt x="409" y="476"/>
                  </a:lnTo>
                  <a:lnTo>
                    <a:pt x="801" y="870"/>
                  </a:lnTo>
                  <a:lnTo>
                    <a:pt x="836" y="837"/>
                  </a:lnTo>
                  <a:lnTo>
                    <a:pt x="442" y="442"/>
                  </a:lnTo>
                  <a:close/>
                  <a:moveTo>
                    <a:pt x="352" y="350"/>
                  </a:moveTo>
                  <a:lnTo>
                    <a:pt x="319" y="386"/>
                  </a:lnTo>
                  <a:lnTo>
                    <a:pt x="392" y="459"/>
                  </a:lnTo>
                  <a:lnTo>
                    <a:pt x="425" y="426"/>
                  </a:lnTo>
                  <a:lnTo>
                    <a:pt x="352" y="350"/>
                  </a:lnTo>
                  <a:close/>
                  <a:moveTo>
                    <a:pt x="243" y="244"/>
                  </a:moveTo>
                  <a:lnTo>
                    <a:pt x="210" y="277"/>
                  </a:lnTo>
                  <a:lnTo>
                    <a:pt x="283" y="350"/>
                  </a:lnTo>
                  <a:lnTo>
                    <a:pt x="319" y="317"/>
                  </a:lnTo>
                  <a:lnTo>
                    <a:pt x="243" y="244"/>
                  </a:lnTo>
                  <a:close/>
                  <a:moveTo>
                    <a:pt x="0" y="0"/>
                  </a:moveTo>
                  <a:lnTo>
                    <a:pt x="0" y="67"/>
                  </a:lnTo>
                  <a:lnTo>
                    <a:pt x="193" y="260"/>
                  </a:lnTo>
                  <a:lnTo>
                    <a:pt x="227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38" name="Freeform 1218" title=""/>
            <p:cNvSpPr>
              <a:spLocks noEditPoints="1"/>
            </p:cNvSpPr>
            <p:nvPr/>
          </p:nvSpPr>
          <p:spPr>
            <a:xfrm>
              <a:off x="0" y="9683750"/>
              <a:ext cx="2805113" cy="28114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</a:cxnLst>
              <a:rect l="l" t="t" r="r" b="b"/>
              <a:pathLst>
                <a:path w="1767" h="1771">
                  <a:moveTo>
                    <a:pt x="1659" y="1660"/>
                  </a:moveTo>
                  <a:lnTo>
                    <a:pt x="1626" y="1693"/>
                  </a:lnTo>
                  <a:lnTo>
                    <a:pt x="1701" y="1771"/>
                  </a:lnTo>
                  <a:lnTo>
                    <a:pt x="1767" y="1771"/>
                  </a:lnTo>
                  <a:lnTo>
                    <a:pt x="1659" y="1660"/>
                  </a:lnTo>
                  <a:moveTo>
                    <a:pt x="1569" y="1570"/>
                  </a:moveTo>
                  <a:lnTo>
                    <a:pt x="1536" y="1603"/>
                  </a:lnTo>
                  <a:lnTo>
                    <a:pt x="1609" y="1676"/>
                  </a:lnTo>
                  <a:lnTo>
                    <a:pt x="1642" y="1643"/>
                  </a:lnTo>
                  <a:lnTo>
                    <a:pt x="1569" y="1570"/>
                  </a:lnTo>
                  <a:moveTo>
                    <a:pt x="1460" y="1461"/>
                  </a:moveTo>
                  <a:lnTo>
                    <a:pt x="1427" y="1494"/>
                  </a:lnTo>
                  <a:lnTo>
                    <a:pt x="1500" y="1570"/>
                  </a:lnTo>
                  <a:lnTo>
                    <a:pt x="1536" y="1537"/>
                  </a:lnTo>
                  <a:lnTo>
                    <a:pt x="1460" y="1461"/>
                  </a:lnTo>
                  <a:moveTo>
                    <a:pt x="1049" y="1050"/>
                  </a:moveTo>
                  <a:lnTo>
                    <a:pt x="1016" y="1085"/>
                  </a:lnTo>
                  <a:lnTo>
                    <a:pt x="1411" y="1478"/>
                  </a:lnTo>
                  <a:lnTo>
                    <a:pt x="1444" y="1445"/>
                  </a:lnTo>
                  <a:lnTo>
                    <a:pt x="1049" y="1050"/>
                  </a:lnTo>
                  <a:moveTo>
                    <a:pt x="959" y="960"/>
                  </a:moveTo>
                  <a:lnTo>
                    <a:pt x="926" y="993"/>
                  </a:lnTo>
                  <a:lnTo>
                    <a:pt x="999" y="1066"/>
                  </a:lnTo>
                  <a:lnTo>
                    <a:pt x="1032" y="1033"/>
                  </a:lnTo>
                  <a:lnTo>
                    <a:pt x="959" y="960"/>
                  </a:lnTo>
                  <a:moveTo>
                    <a:pt x="853" y="854"/>
                  </a:moveTo>
                  <a:lnTo>
                    <a:pt x="820" y="887"/>
                  </a:lnTo>
                  <a:lnTo>
                    <a:pt x="893" y="960"/>
                  </a:lnTo>
                  <a:lnTo>
                    <a:pt x="926" y="927"/>
                  </a:lnTo>
                  <a:lnTo>
                    <a:pt x="853" y="854"/>
                  </a:lnTo>
                  <a:moveTo>
                    <a:pt x="442" y="442"/>
                  </a:moveTo>
                  <a:lnTo>
                    <a:pt x="409" y="476"/>
                  </a:lnTo>
                  <a:lnTo>
                    <a:pt x="801" y="870"/>
                  </a:lnTo>
                  <a:lnTo>
                    <a:pt x="836" y="837"/>
                  </a:lnTo>
                  <a:lnTo>
                    <a:pt x="442" y="442"/>
                  </a:lnTo>
                  <a:moveTo>
                    <a:pt x="352" y="350"/>
                  </a:moveTo>
                  <a:lnTo>
                    <a:pt x="319" y="386"/>
                  </a:lnTo>
                  <a:lnTo>
                    <a:pt x="392" y="459"/>
                  </a:lnTo>
                  <a:lnTo>
                    <a:pt x="425" y="426"/>
                  </a:lnTo>
                  <a:lnTo>
                    <a:pt x="352" y="350"/>
                  </a:lnTo>
                  <a:moveTo>
                    <a:pt x="243" y="244"/>
                  </a:moveTo>
                  <a:lnTo>
                    <a:pt x="210" y="277"/>
                  </a:lnTo>
                  <a:lnTo>
                    <a:pt x="283" y="350"/>
                  </a:lnTo>
                  <a:lnTo>
                    <a:pt x="319" y="317"/>
                  </a:lnTo>
                  <a:lnTo>
                    <a:pt x="243" y="244"/>
                  </a:lnTo>
                  <a:moveTo>
                    <a:pt x="0" y="0"/>
                  </a:moveTo>
                  <a:lnTo>
                    <a:pt x="0" y="67"/>
                  </a:lnTo>
                  <a:lnTo>
                    <a:pt x="193" y="260"/>
                  </a:lnTo>
                  <a:lnTo>
                    <a:pt x="227" y="22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39" name="Freeform 1219" title=""/>
            <p:cNvSpPr/>
            <p:nvPr/>
          </p:nvSpPr>
          <p:spPr>
            <a:xfrm>
              <a:off x="449262" y="10186988"/>
              <a:ext cx="109538" cy="10953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69" h="69">
                  <a:moveTo>
                    <a:pt x="36" y="0"/>
                  </a:moveTo>
                  <a:lnTo>
                    <a:pt x="0" y="33"/>
                  </a:lnTo>
                  <a:lnTo>
                    <a:pt x="36" y="69"/>
                  </a:lnTo>
                  <a:lnTo>
                    <a:pt x="69" y="3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1E0D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0" name="Freeform 1220" title=""/>
            <p:cNvSpPr/>
            <p:nvPr/>
          </p:nvSpPr>
          <p:spPr>
            <a:xfrm>
              <a:off x="449262" y="10186988"/>
              <a:ext cx="109538" cy="10953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69" h="69">
                  <a:moveTo>
                    <a:pt x="36" y="0"/>
                  </a:moveTo>
                  <a:lnTo>
                    <a:pt x="0" y="33"/>
                  </a:lnTo>
                  <a:lnTo>
                    <a:pt x="36" y="69"/>
                  </a:lnTo>
                  <a:lnTo>
                    <a:pt x="69" y="33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1" name="Freeform 1221" title=""/>
            <p:cNvSpPr/>
            <p:nvPr/>
          </p:nvSpPr>
          <p:spPr>
            <a:xfrm>
              <a:off x="1417637" y="11155363"/>
              <a:ext cx="104775" cy="1047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66" h="66">
                  <a:moveTo>
                    <a:pt x="33" y="0"/>
                  </a:moveTo>
                  <a:lnTo>
                    <a:pt x="0" y="33"/>
                  </a:lnTo>
                  <a:lnTo>
                    <a:pt x="33" y="66"/>
                  </a:lnTo>
                  <a:lnTo>
                    <a:pt x="66" y="3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1E0D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2" name="Freeform 1222" title=""/>
            <p:cNvSpPr/>
            <p:nvPr/>
          </p:nvSpPr>
          <p:spPr>
            <a:xfrm>
              <a:off x="1417637" y="11155363"/>
              <a:ext cx="104775" cy="1047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66" h="66">
                  <a:moveTo>
                    <a:pt x="33" y="0"/>
                  </a:moveTo>
                  <a:lnTo>
                    <a:pt x="0" y="33"/>
                  </a:lnTo>
                  <a:lnTo>
                    <a:pt x="33" y="66"/>
                  </a:lnTo>
                  <a:lnTo>
                    <a:pt x="66" y="33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3" name="Freeform 1223" title=""/>
            <p:cNvSpPr/>
            <p:nvPr/>
          </p:nvSpPr>
          <p:spPr>
            <a:xfrm>
              <a:off x="2381250" y="12123738"/>
              <a:ext cx="109538" cy="1047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69" h="66">
                  <a:moveTo>
                    <a:pt x="36" y="0"/>
                  </a:moveTo>
                  <a:lnTo>
                    <a:pt x="0" y="33"/>
                  </a:lnTo>
                  <a:lnTo>
                    <a:pt x="36" y="66"/>
                  </a:lnTo>
                  <a:lnTo>
                    <a:pt x="69" y="3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1E0D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4" name="Freeform 1224" title=""/>
            <p:cNvSpPr/>
            <p:nvPr/>
          </p:nvSpPr>
          <p:spPr>
            <a:xfrm>
              <a:off x="2381250" y="12123738"/>
              <a:ext cx="109538" cy="1047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69" h="66">
                  <a:moveTo>
                    <a:pt x="36" y="0"/>
                  </a:moveTo>
                  <a:lnTo>
                    <a:pt x="0" y="33"/>
                  </a:lnTo>
                  <a:lnTo>
                    <a:pt x="36" y="66"/>
                  </a:lnTo>
                  <a:lnTo>
                    <a:pt x="69" y="33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5" name="Freeform 1225" title=""/>
            <p:cNvSpPr/>
            <p:nvPr/>
          </p:nvSpPr>
          <p:spPr>
            <a:xfrm>
              <a:off x="622300" y="10360025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33" y="0"/>
                  </a:moveTo>
                  <a:lnTo>
                    <a:pt x="0" y="33"/>
                  </a:lnTo>
                  <a:lnTo>
                    <a:pt x="17" y="50"/>
                  </a:lnTo>
                  <a:lnTo>
                    <a:pt x="50" y="1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6" name="Freeform 1226" title=""/>
            <p:cNvSpPr/>
            <p:nvPr/>
          </p:nvSpPr>
          <p:spPr>
            <a:xfrm>
              <a:off x="622300" y="10360025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33" y="0"/>
                  </a:moveTo>
                  <a:lnTo>
                    <a:pt x="0" y="33"/>
                  </a:lnTo>
                  <a:lnTo>
                    <a:pt x="17" y="50"/>
                  </a:lnTo>
                  <a:lnTo>
                    <a:pt x="50" y="16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7" name="Freeform 1227" title=""/>
            <p:cNvSpPr/>
            <p:nvPr/>
          </p:nvSpPr>
          <p:spPr>
            <a:xfrm>
              <a:off x="1585912" y="11323638"/>
              <a:ext cx="79375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2">
                  <a:moveTo>
                    <a:pt x="33" y="0"/>
                  </a:moveTo>
                  <a:lnTo>
                    <a:pt x="0" y="33"/>
                  </a:lnTo>
                  <a:lnTo>
                    <a:pt x="17" y="52"/>
                  </a:lnTo>
                  <a:lnTo>
                    <a:pt x="50" y="1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8" name="Freeform 1228" title=""/>
            <p:cNvSpPr/>
            <p:nvPr/>
          </p:nvSpPr>
          <p:spPr>
            <a:xfrm>
              <a:off x="1585912" y="11323638"/>
              <a:ext cx="79375" cy="82550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2">
                  <a:moveTo>
                    <a:pt x="33" y="0"/>
                  </a:moveTo>
                  <a:lnTo>
                    <a:pt x="0" y="33"/>
                  </a:lnTo>
                  <a:lnTo>
                    <a:pt x="17" y="52"/>
                  </a:lnTo>
                  <a:lnTo>
                    <a:pt x="50" y="17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49" name="Freeform 1229" title=""/>
            <p:cNvSpPr/>
            <p:nvPr/>
          </p:nvSpPr>
          <p:spPr>
            <a:xfrm>
              <a:off x="2554287" y="12292013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33" y="0"/>
                  </a:moveTo>
                  <a:lnTo>
                    <a:pt x="0" y="33"/>
                  </a:lnTo>
                  <a:lnTo>
                    <a:pt x="17" y="50"/>
                  </a:lnTo>
                  <a:lnTo>
                    <a:pt x="50" y="1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0" name="Freeform 1230" title=""/>
            <p:cNvSpPr/>
            <p:nvPr/>
          </p:nvSpPr>
          <p:spPr>
            <a:xfrm>
              <a:off x="2554287" y="12292013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33" y="0"/>
                  </a:moveTo>
                  <a:lnTo>
                    <a:pt x="0" y="33"/>
                  </a:lnTo>
                  <a:lnTo>
                    <a:pt x="17" y="50"/>
                  </a:lnTo>
                  <a:lnTo>
                    <a:pt x="50" y="17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1" name="Freeform 1231" title=""/>
            <p:cNvSpPr/>
            <p:nvPr/>
          </p:nvSpPr>
          <p:spPr>
            <a:xfrm>
              <a:off x="306387" y="10044113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34" y="0"/>
                  </a:moveTo>
                  <a:lnTo>
                    <a:pt x="0" y="33"/>
                  </a:lnTo>
                  <a:lnTo>
                    <a:pt x="17" y="50"/>
                  </a:lnTo>
                  <a:lnTo>
                    <a:pt x="50" y="1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2" name="Freeform 1232" title=""/>
            <p:cNvSpPr/>
            <p:nvPr/>
          </p:nvSpPr>
          <p:spPr>
            <a:xfrm>
              <a:off x="306387" y="10044113"/>
              <a:ext cx="79375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50">
                  <a:moveTo>
                    <a:pt x="34" y="0"/>
                  </a:moveTo>
                  <a:lnTo>
                    <a:pt x="0" y="33"/>
                  </a:lnTo>
                  <a:lnTo>
                    <a:pt x="17" y="50"/>
                  </a:lnTo>
                  <a:lnTo>
                    <a:pt x="50" y="17"/>
                  </a:lnTo>
                  <a:lnTo>
                    <a:pt x="34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3" name="Freeform 1233" title=""/>
            <p:cNvSpPr/>
            <p:nvPr/>
          </p:nvSpPr>
          <p:spPr>
            <a:xfrm>
              <a:off x="1271587" y="11012488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35" y="0"/>
                  </a:moveTo>
                  <a:lnTo>
                    <a:pt x="0" y="33"/>
                  </a:lnTo>
                  <a:lnTo>
                    <a:pt x="19" y="50"/>
                  </a:lnTo>
                  <a:lnTo>
                    <a:pt x="52" y="1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" name="Freeform 1234" title=""/>
            <p:cNvSpPr/>
            <p:nvPr/>
          </p:nvSpPr>
          <p:spPr>
            <a:xfrm>
              <a:off x="1271587" y="11012488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35" y="0"/>
                  </a:moveTo>
                  <a:lnTo>
                    <a:pt x="0" y="33"/>
                  </a:lnTo>
                  <a:lnTo>
                    <a:pt x="19" y="50"/>
                  </a:lnTo>
                  <a:lnTo>
                    <a:pt x="52" y="17"/>
                  </a:lnTo>
                  <a:lnTo>
                    <a:pt x="35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5" name="Freeform 1235" title=""/>
            <p:cNvSpPr/>
            <p:nvPr/>
          </p:nvSpPr>
          <p:spPr>
            <a:xfrm>
              <a:off x="2239962" y="11977688"/>
              <a:ext cx="77788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49">
                  <a:moveTo>
                    <a:pt x="33" y="0"/>
                  </a:moveTo>
                  <a:lnTo>
                    <a:pt x="0" y="33"/>
                  </a:lnTo>
                  <a:lnTo>
                    <a:pt x="16" y="49"/>
                  </a:lnTo>
                  <a:lnTo>
                    <a:pt x="49" y="1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6" name="Freeform 1236" title=""/>
            <p:cNvSpPr/>
            <p:nvPr/>
          </p:nvSpPr>
          <p:spPr>
            <a:xfrm>
              <a:off x="2239962" y="11977688"/>
              <a:ext cx="77788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49" h="49">
                  <a:moveTo>
                    <a:pt x="33" y="0"/>
                  </a:moveTo>
                  <a:lnTo>
                    <a:pt x="0" y="33"/>
                  </a:lnTo>
                  <a:lnTo>
                    <a:pt x="16" y="49"/>
                  </a:lnTo>
                  <a:lnTo>
                    <a:pt x="49" y="16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7" name="Freeform 1237" title=""/>
            <p:cNvSpPr>
              <a:spLocks noEditPoints="1"/>
            </p:cNvSpPr>
            <p:nvPr/>
          </p:nvSpPr>
          <p:spPr>
            <a:xfrm>
              <a:off x="0" y="11617325"/>
              <a:ext cx="873125" cy="87788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</a:cxnLst>
              <a:rect l="l" t="t" r="r" b="b"/>
              <a:pathLst>
                <a:path w="550" h="553">
                  <a:moveTo>
                    <a:pt x="442" y="442"/>
                  </a:moveTo>
                  <a:lnTo>
                    <a:pt x="406" y="475"/>
                  </a:lnTo>
                  <a:lnTo>
                    <a:pt x="484" y="553"/>
                  </a:lnTo>
                  <a:lnTo>
                    <a:pt x="550" y="553"/>
                  </a:lnTo>
                  <a:lnTo>
                    <a:pt x="442" y="442"/>
                  </a:lnTo>
                  <a:close/>
                  <a:moveTo>
                    <a:pt x="349" y="352"/>
                  </a:moveTo>
                  <a:lnTo>
                    <a:pt x="316" y="385"/>
                  </a:lnTo>
                  <a:lnTo>
                    <a:pt x="390" y="458"/>
                  </a:lnTo>
                  <a:lnTo>
                    <a:pt x="425" y="425"/>
                  </a:lnTo>
                  <a:lnTo>
                    <a:pt x="349" y="352"/>
                  </a:lnTo>
                  <a:close/>
                  <a:moveTo>
                    <a:pt x="243" y="243"/>
                  </a:moveTo>
                  <a:lnTo>
                    <a:pt x="210" y="276"/>
                  </a:lnTo>
                  <a:lnTo>
                    <a:pt x="283" y="352"/>
                  </a:lnTo>
                  <a:lnTo>
                    <a:pt x="316" y="316"/>
                  </a:lnTo>
                  <a:lnTo>
                    <a:pt x="243" y="243"/>
                  </a:lnTo>
                  <a:close/>
                  <a:moveTo>
                    <a:pt x="0" y="0"/>
                  </a:moveTo>
                  <a:lnTo>
                    <a:pt x="0" y="68"/>
                  </a:lnTo>
                  <a:lnTo>
                    <a:pt x="193" y="260"/>
                  </a:lnTo>
                  <a:lnTo>
                    <a:pt x="227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DE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8" name="Freeform 1238" title=""/>
            <p:cNvSpPr>
              <a:spLocks noEditPoints="1"/>
            </p:cNvSpPr>
            <p:nvPr/>
          </p:nvSpPr>
          <p:spPr>
            <a:xfrm>
              <a:off x="0" y="11617325"/>
              <a:ext cx="873125" cy="87788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</a:cxnLst>
              <a:rect l="l" t="t" r="r" b="b"/>
              <a:pathLst>
                <a:path w="550" h="553">
                  <a:moveTo>
                    <a:pt x="442" y="442"/>
                  </a:moveTo>
                  <a:lnTo>
                    <a:pt x="406" y="475"/>
                  </a:lnTo>
                  <a:lnTo>
                    <a:pt x="484" y="553"/>
                  </a:lnTo>
                  <a:lnTo>
                    <a:pt x="550" y="553"/>
                  </a:lnTo>
                  <a:lnTo>
                    <a:pt x="442" y="442"/>
                  </a:lnTo>
                  <a:moveTo>
                    <a:pt x="349" y="352"/>
                  </a:moveTo>
                  <a:lnTo>
                    <a:pt x="316" y="385"/>
                  </a:lnTo>
                  <a:lnTo>
                    <a:pt x="390" y="458"/>
                  </a:lnTo>
                  <a:lnTo>
                    <a:pt x="425" y="425"/>
                  </a:lnTo>
                  <a:lnTo>
                    <a:pt x="349" y="352"/>
                  </a:lnTo>
                  <a:moveTo>
                    <a:pt x="243" y="243"/>
                  </a:moveTo>
                  <a:lnTo>
                    <a:pt x="210" y="276"/>
                  </a:lnTo>
                  <a:lnTo>
                    <a:pt x="283" y="352"/>
                  </a:lnTo>
                  <a:lnTo>
                    <a:pt x="316" y="316"/>
                  </a:lnTo>
                  <a:lnTo>
                    <a:pt x="243" y="243"/>
                  </a:lnTo>
                  <a:moveTo>
                    <a:pt x="0" y="0"/>
                  </a:moveTo>
                  <a:lnTo>
                    <a:pt x="0" y="68"/>
                  </a:lnTo>
                  <a:lnTo>
                    <a:pt x="193" y="260"/>
                  </a:lnTo>
                  <a:lnTo>
                    <a:pt x="227" y="22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9" name="Freeform 1239" title=""/>
            <p:cNvSpPr/>
            <p:nvPr/>
          </p:nvSpPr>
          <p:spPr>
            <a:xfrm>
              <a:off x="449262" y="12118975"/>
              <a:ext cx="104775" cy="10953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66" h="69">
                  <a:moveTo>
                    <a:pt x="33" y="0"/>
                  </a:moveTo>
                  <a:lnTo>
                    <a:pt x="0" y="36"/>
                  </a:lnTo>
                  <a:lnTo>
                    <a:pt x="33" y="69"/>
                  </a:lnTo>
                  <a:lnTo>
                    <a:pt x="66" y="3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1E0D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60" name="Freeform 1240" title=""/>
            <p:cNvSpPr/>
            <p:nvPr/>
          </p:nvSpPr>
          <p:spPr>
            <a:xfrm>
              <a:off x="449262" y="12118975"/>
              <a:ext cx="104775" cy="10953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66" h="69">
                  <a:moveTo>
                    <a:pt x="33" y="0"/>
                  </a:moveTo>
                  <a:lnTo>
                    <a:pt x="0" y="36"/>
                  </a:lnTo>
                  <a:lnTo>
                    <a:pt x="33" y="69"/>
                  </a:lnTo>
                  <a:lnTo>
                    <a:pt x="66" y="36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61" name="Freeform 1241" title=""/>
            <p:cNvSpPr/>
            <p:nvPr/>
          </p:nvSpPr>
          <p:spPr>
            <a:xfrm>
              <a:off x="619125" y="12292013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35" y="0"/>
                  </a:moveTo>
                  <a:lnTo>
                    <a:pt x="0" y="33"/>
                  </a:lnTo>
                  <a:lnTo>
                    <a:pt x="16" y="50"/>
                  </a:lnTo>
                  <a:lnTo>
                    <a:pt x="52" y="1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62" name="Freeform 1242" title=""/>
            <p:cNvSpPr/>
            <p:nvPr/>
          </p:nvSpPr>
          <p:spPr>
            <a:xfrm>
              <a:off x="619125" y="12292013"/>
              <a:ext cx="82550" cy="79375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2" h="50">
                  <a:moveTo>
                    <a:pt x="35" y="0"/>
                  </a:moveTo>
                  <a:lnTo>
                    <a:pt x="0" y="33"/>
                  </a:lnTo>
                  <a:lnTo>
                    <a:pt x="16" y="50"/>
                  </a:lnTo>
                  <a:lnTo>
                    <a:pt x="52" y="17"/>
                  </a:lnTo>
                  <a:lnTo>
                    <a:pt x="35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63" name="Freeform 1243" title=""/>
            <p:cNvSpPr/>
            <p:nvPr/>
          </p:nvSpPr>
          <p:spPr>
            <a:xfrm>
              <a:off x="306387" y="11977688"/>
              <a:ext cx="79375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49">
                  <a:moveTo>
                    <a:pt x="34" y="0"/>
                  </a:moveTo>
                  <a:lnTo>
                    <a:pt x="0" y="33"/>
                  </a:lnTo>
                  <a:lnTo>
                    <a:pt x="17" y="49"/>
                  </a:lnTo>
                  <a:lnTo>
                    <a:pt x="50" y="1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6E4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64" name="Freeform 1244" title=""/>
            <p:cNvSpPr/>
            <p:nvPr/>
          </p:nvSpPr>
          <p:spPr>
            <a:xfrm>
              <a:off x="306387" y="11977688"/>
              <a:ext cx="79375" cy="77788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50" h="49">
                  <a:moveTo>
                    <a:pt x="34" y="0"/>
                  </a:moveTo>
                  <a:lnTo>
                    <a:pt x="0" y="33"/>
                  </a:lnTo>
                  <a:lnTo>
                    <a:pt x="17" y="49"/>
                  </a:lnTo>
                  <a:lnTo>
                    <a:pt x="50" y="16"/>
                  </a:lnTo>
                  <a:lnTo>
                    <a:pt x="34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lvl1pPr marL="914400" indent="-914400"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sz="4400">
          <a:solidFill>
            <a:schemeClr val="tx1"/>
          </a:solidFill>
          <a:latin typeface="Calibri Light" pitchFamily="34" charset="0"/>
          <a:ea typeface="宋体" pitchFamily="2" charset="-122"/>
          <a:cs typeface="+mj-cs"/>
          <a:sym typeface="Calibri Light" pitchFamily="34" charset="0"/>
        </a:defRPr>
      </a:lvl1pPr>
    </p:titleStyle>
    <p:bodyStyle>
      <a:lvl1pPr marL="228600" indent="-2286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Tx/>
        <a:buSzTx/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685800" indent="-228600" algn="l" defTabSz="9144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defTabSz="9144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defTabSz="9144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defTabSz="9144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Relationship Id="rId4" Type="http://schemas.openxmlformats.org/officeDocument/2006/relationships/image" Target="../media/image13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14.pn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 /><Relationship Id="rId10" Type="http://schemas.openxmlformats.org/officeDocument/2006/relationships/image" Target="../media/image14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Relationship Id="rId4" Type="http://schemas.openxmlformats.org/officeDocument/2006/relationships/image" Target="../media/image9.png" /><Relationship Id="rId5" Type="http://schemas.openxmlformats.org/officeDocument/2006/relationships/image" Target="../media/image10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4097" name="Rectangle 156" title=""/>
          <p:cNvSpPr/>
          <p:nvPr/>
        </p:nvSpPr>
        <p:spPr>
          <a:xfrm>
            <a:off x="3421063" y="5559425"/>
            <a:ext cx="1462087" cy="203200"/>
          </a:xfrm>
          <a:prstGeom prst="rect">
            <a:avLst/>
          </a:prstGeom>
          <a:solidFill>
            <a:srgbClr val="3E3A39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rgbClr val="790003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4098" name="Rectangle 157" title=""/>
          <p:cNvSpPr/>
          <p:nvPr/>
        </p:nvSpPr>
        <p:spPr>
          <a:xfrm>
            <a:off x="7354888" y="5559425"/>
            <a:ext cx="1462087" cy="203200"/>
          </a:xfrm>
          <a:prstGeom prst="rect">
            <a:avLst/>
          </a:prstGeom>
          <a:solidFill>
            <a:srgbClr val="3E3A39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rgbClr val="790003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4099" name="文本框 5" title=""/>
          <p:cNvSpPr/>
          <p:nvPr/>
        </p:nvSpPr>
        <p:spPr>
          <a:xfrm>
            <a:off x="2314575" y="2674938"/>
            <a:ext cx="7572375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4800" b="1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经典红毕业答辩通用型模版</a:t>
            </a:r>
            <a:endParaRPr lang="zh-CN" altLang="en-US"/>
          </a:p>
        </p:txBody>
      </p:sp>
      <p:sp>
        <p:nvSpPr>
          <p:cNvPr id="4100" name="矩形 8" title=""/>
          <p:cNvSpPr/>
          <p:nvPr/>
        </p:nvSpPr>
        <p:spPr>
          <a:xfrm>
            <a:off x="5235575" y="3924300"/>
            <a:ext cx="17399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答辩人：</a:t>
            </a:r>
            <a:r>
              <a:rPr lang="en-US" altLang="zh-CN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zero</a:t>
            </a:r>
            <a:endParaRPr lang="zh-CN" altLang="en-US" sz="2000">
              <a:solidFill>
                <a:srgbClr val="79000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1" name="矩形 9" title=""/>
          <p:cNvSpPr/>
          <p:nvPr/>
        </p:nvSpPr>
        <p:spPr>
          <a:xfrm>
            <a:off x="5124450" y="4305300"/>
            <a:ext cx="19621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指导教师：</a:t>
            </a:r>
            <a:r>
              <a:rPr lang="en-US" altLang="zh-CN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rgbClr val="79000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2" name="矩形 10" title=""/>
          <p:cNvSpPr/>
          <p:nvPr/>
        </p:nvSpPr>
        <p:spPr>
          <a:xfrm>
            <a:off x="4879975" y="4687888"/>
            <a:ext cx="2451100" cy="395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课题执行时间：</a:t>
            </a:r>
            <a:r>
              <a:rPr lang="en-US" altLang="zh-CN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rgbClr val="79000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3" name="矩形 11" title=""/>
          <p:cNvSpPr/>
          <p:nvPr/>
        </p:nvSpPr>
        <p:spPr>
          <a:xfrm>
            <a:off x="5381625" y="5070475"/>
            <a:ext cx="14478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学院：</a:t>
            </a:r>
            <a:r>
              <a:rPr lang="en-US" altLang="zh-CN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rgbClr val="79000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4" name="矩形 1" title=""/>
          <p:cNvSpPr/>
          <p:nvPr/>
        </p:nvSpPr>
        <p:spPr>
          <a:xfrm>
            <a:off x="5695950" y="5473700"/>
            <a:ext cx="820738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>
                <a:solidFill>
                  <a:srgbClr val="790003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汇</a:t>
            </a:r>
            <a:endParaRPr lang="zh-CN" altLang="en-US">
              <a:solidFill>
                <a:srgbClr val="79000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5" name="Freeform 5" title=""/>
          <p:cNvSpPr>
            <a:spLocks noEditPoints="1"/>
          </p:cNvSpPr>
          <p:nvPr/>
        </p:nvSpPr>
        <p:spPr>
          <a:xfrm>
            <a:off x="352425" y="5045075"/>
            <a:ext cx="1423988" cy="145891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9" h="119">
                <a:moveTo>
                  <a:pt x="64" y="52"/>
                </a:moveTo>
                <a:cubicBezTo>
                  <a:pt x="65" y="51"/>
                  <a:pt x="66" y="50"/>
                  <a:pt x="67" y="49"/>
                </a:cubicBezTo>
                <a:cubicBezTo>
                  <a:pt x="69" y="49"/>
                  <a:pt x="70" y="48"/>
                  <a:pt x="70" y="49"/>
                </a:cubicBezTo>
                <a:cubicBezTo>
                  <a:pt x="71" y="50"/>
                  <a:pt x="71" y="51"/>
                  <a:pt x="70" y="52"/>
                </a:cubicBezTo>
                <a:cubicBezTo>
                  <a:pt x="69" y="53"/>
                  <a:pt x="68" y="55"/>
                  <a:pt x="67" y="56"/>
                </a:cubicBezTo>
                <a:cubicBezTo>
                  <a:pt x="64" y="59"/>
                  <a:pt x="61" y="61"/>
                  <a:pt x="57" y="62"/>
                </a:cubicBezTo>
                <a:cubicBezTo>
                  <a:pt x="58" y="59"/>
                  <a:pt x="60" y="55"/>
                  <a:pt x="64" y="52"/>
                </a:cubicBezTo>
                <a:moveTo>
                  <a:pt x="69" y="57"/>
                </a:moveTo>
                <a:cubicBezTo>
                  <a:pt x="71" y="54"/>
                  <a:pt x="73" y="52"/>
                  <a:pt x="73" y="50"/>
                </a:cubicBezTo>
                <a:cubicBezTo>
                  <a:pt x="74" y="48"/>
                  <a:pt x="74" y="47"/>
                  <a:pt x="73" y="46"/>
                </a:cubicBezTo>
                <a:cubicBezTo>
                  <a:pt x="72" y="45"/>
                  <a:pt x="71" y="45"/>
                  <a:pt x="69" y="46"/>
                </a:cubicBezTo>
                <a:cubicBezTo>
                  <a:pt x="67" y="46"/>
                  <a:pt x="65" y="48"/>
                  <a:pt x="63" y="50"/>
                </a:cubicBezTo>
                <a:cubicBezTo>
                  <a:pt x="59" y="54"/>
                  <a:pt x="56" y="58"/>
                  <a:pt x="54" y="63"/>
                </a:cubicBezTo>
                <a:cubicBezTo>
                  <a:pt x="51" y="63"/>
                  <a:pt x="48" y="63"/>
                  <a:pt x="45" y="63"/>
                </a:cubicBezTo>
                <a:cubicBezTo>
                  <a:pt x="42" y="62"/>
                  <a:pt x="38" y="61"/>
                  <a:pt x="36" y="60"/>
                </a:cubicBezTo>
                <a:cubicBezTo>
                  <a:pt x="33" y="59"/>
                  <a:pt x="30" y="58"/>
                  <a:pt x="27" y="56"/>
                </a:cubicBezTo>
                <a:cubicBezTo>
                  <a:pt x="25" y="55"/>
                  <a:pt x="23" y="53"/>
                  <a:pt x="21" y="52"/>
                </a:cubicBezTo>
                <a:cubicBezTo>
                  <a:pt x="22" y="50"/>
                  <a:pt x="23" y="48"/>
                  <a:pt x="24" y="47"/>
                </a:cubicBezTo>
                <a:cubicBezTo>
                  <a:pt x="25" y="45"/>
                  <a:pt x="27" y="43"/>
                  <a:pt x="28" y="42"/>
                </a:cubicBezTo>
                <a:cubicBezTo>
                  <a:pt x="31" y="39"/>
                  <a:pt x="33" y="37"/>
                  <a:pt x="36" y="36"/>
                </a:cubicBezTo>
                <a:cubicBezTo>
                  <a:pt x="38" y="35"/>
                  <a:pt x="41" y="34"/>
                  <a:pt x="43" y="33"/>
                </a:cubicBezTo>
                <a:cubicBezTo>
                  <a:pt x="45" y="33"/>
                  <a:pt x="47" y="33"/>
                  <a:pt x="49" y="34"/>
                </a:cubicBezTo>
                <a:cubicBezTo>
                  <a:pt x="50" y="34"/>
                  <a:pt x="52" y="35"/>
                  <a:pt x="53" y="36"/>
                </a:cubicBezTo>
                <a:cubicBezTo>
                  <a:pt x="54" y="37"/>
                  <a:pt x="55" y="38"/>
                  <a:pt x="55" y="40"/>
                </a:cubicBezTo>
                <a:cubicBezTo>
                  <a:pt x="56" y="41"/>
                  <a:pt x="55" y="43"/>
                  <a:pt x="55" y="46"/>
                </a:cubicBezTo>
                <a:cubicBezTo>
                  <a:pt x="55" y="47"/>
                  <a:pt x="55" y="47"/>
                  <a:pt x="55" y="47"/>
                </a:cubicBezTo>
                <a:cubicBezTo>
                  <a:pt x="56" y="47"/>
                  <a:pt x="57" y="47"/>
                  <a:pt x="57" y="46"/>
                </a:cubicBezTo>
                <a:cubicBezTo>
                  <a:pt x="58" y="44"/>
                  <a:pt x="59" y="41"/>
                  <a:pt x="58" y="38"/>
                </a:cubicBezTo>
                <a:cubicBezTo>
                  <a:pt x="58" y="36"/>
                  <a:pt x="57" y="34"/>
                  <a:pt x="56" y="32"/>
                </a:cubicBezTo>
                <a:cubicBezTo>
                  <a:pt x="54" y="31"/>
                  <a:pt x="53" y="30"/>
                  <a:pt x="51" y="30"/>
                </a:cubicBezTo>
                <a:cubicBezTo>
                  <a:pt x="49" y="29"/>
                  <a:pt x="46" y="29"/>
                  <a:pt x="44" y="30"/>
                </a:cubicBezTo>
                <a:cubicBezTo>
                  <a:pt x="41" y="30"/>
                  <a:pt x="38" y="31"/>
                  <a:pt x="35" y="33"/>
                </a:cubicBezTo>
                <a:cubicBezTo>
                  <a:pt x="32" y="34"/>
                  <a:pt x="29" y="37"/>
                  <a:pt x="26" y="40"/>
                </a:cubicBezTo>
                <a:cubicBezTo>
                  <a:pt x="25" y="41"/>
                  <a:pt x="23" y="43"/>
                  <a:pt x="22" y="44"/>
                </a:cubicBezTo>
                <a:cubicBezTo>
                  <a:pt x="21" y="46"/>
                  <a:pt x="19" y="48"/>
                  <a:pt x="18" y="50"/>
                </a:cubicBezTo>
                <a:cubicBezTo>
                  <a:pt x="17" y="48"/>
                  <a:pt x="17" y="48"/>
                  <a:pt x="17" y="48"/>
                </a:cubicBezTo>
                <a:cubicBezTo>
                  <a:pt x="15" y="46"/>
                  <a:pt x="13" y="44"/>
                  <a:pt x="11" y="41"/>
                </a:cubicBezTo>
                <a:cubicBezTo>
                  <a:pt x="9" y="38"/>
                  <a:pt x="7" y="34"/>
                  <a:pt x="6" y="31"/>
                </a:cubicBezTo>
                <a:cubicBezTo>
                  <a:pt x="5" y="27"/>
                  <a:pt x="5" y="23"/>
                  <a:pt x="6" y="19"/>
                </a:cubicBezTo>
                <a:cubicBezTo>
                  <a:pt x="6" y="15"/>
                  <a:pt x="8" y="12"/>
                  <a:pt x="12" y="8"/>
                </a:cubicBezTo>
                <a:cubicBezTo>
                  <a:pt x="13" y="7"/>
                  <a:pt x="15" y="6"/>
                  <a:pt x="16" y="5"/>
                </a:cubicBezTo>
                <a:cubicBezTo>
                  <a:pt x="18" y="4"/>
                  <a:pt x="19" y="4"/>
                  <a:pt x="21" y="4"/>
                </a:cubicBezTo>
                <a:cubicBezTo>
                  <a:pt x="22" y="4"/>
                  <a:pt x="23" y="5"/>
                  <a:pt x="24" y="5"/>
                </a:cubicBezTo>
                <a:cubicBezTo>
                  <a:pt x="25" y="6"/>
                  <a:pt x="26" y="6"/>
                  <a:pt x="27" y="7"/>
                </a:cubicBezTo>
                <a:cubicBezTo>
                  <a:pt x="29" y="9"/>
                  <a:pt x="30" y="11"/>
                  <a:pt x="30" y="15"/>
                </a:cubicBezTo>
                <a:cubicBezTo>
                  <a:pt x="31" y="18"/>
                  <a:pt x="30" y="22"/>
                  <a:pt x="29" y="25"/>
                </a:cubicBezTo>
                <a:cubicBezTo>
                  <a:pt x="29" y="26"/>
                  <a:pt x="29" y="27"/>
                  <a:pt x="30" y="27"/>
                </a:cubicBezTo>
                <a:cubicBezTo>
                  <a:pt x="30" y="27"/>
                  <a:pt x="31" y="27"/>
                  <a:pt x="32" y="26"/>
                </a:cubicBezTo>
                <a:cubicBezTo>
                  <a:pt x="34" y="20"/>
                  <a:pt x="35" y="16"/>
                  <a:pt x="34" y="12"/>
                </a:cubicBezTo>
                <a:cubicBezTo>
                  <a:pt x="33" y="8"/>
                  <a:pt x="32" y="5"/>
                  <a:pt x="30" y="4"/>
                </a:cubicBezTo>
                <a:cubicBezTo>
                  <a:pt x="29" y="3"/>
                  <a:pt x="28" y="2"/>
                  <a:pt x="27" y="1"/>
                </a:cubicBezTo>
                <a:cubicBezTo>
                  <a:pt x="25" y="1"/>
                  <a:pt x="24" y="0"/>
                  <a:pt x="22" y="0"/>
                </a:cubicBezTo>
                <a:cubicBezTo>
                  <a:pt x="20" y="0"/>
                  <a:pt x="18" y="1"/>
                  <a:pt x="16" y="2"/>
                </a:cubicBezTo>
                <a:cubicBezTo>
                  <a:pt x="14" y="3"/>
                  <a:pt x="12" y="4"/>
                  <a:pt x="10" y="6"/>
                </a:cubicBezTo>
                <a:cubicBezTo>
                  <a:pt x="6" y="10"/>
                  <a:pt x="3" y="15"/>
                  <a:pt x="2" y="20"/>
                </a:cubicBezTo>
                <a:cubicBezTo>
                  <a:pt x="0" y="25"/>
                  <a:pt x="0" y="29"/>
                  <a:pt x="1" y="34"/>
                </a:cubicBezTo>
                <a:cubicBezTo>
                  <a:pt x="2" y="38"/>
                  <a:pt x="3" y="42"/>
                  <a:pt x="5" y="45"/>
                </a:cubicBezTo>
                <a:cubicBezTo>
                  <a:pt x="7" y="49"/>
                  <a:pt x="10" y="52"/>
                  <a:pt x="12" y="55"/>
                </a:cubicBezTo>
                <a:cubicBezTo>
                  <a:pt x="14" y="57"/>
                  <a:pt x="14" y="57"/>
                  <a:pt x="14" y="57"/>
                </a:cubicBezTo>
                <a:cubicBezTo>
                  <a:pt x="11" y="64"/>
                  <a:pt x="9" y="72"/>
                  <a:pt x="9" y="80"/>
                </a:cubicBezTo>
                <a:cubicBezTo>
                  <a:pt x="9" y="88"/>
                  <a:pt x="12" y="95"/>
                  <a:pt x="18" y="101"/>
                </a:cubicBezTo>
                <a:cubicBezTo>
                  <a:pt x="24" y="107"/>
                  <a:pt x="31" y="110"/>
                  <a:pt x="39" y="110"/>
                </a:cubicBezTo>
                <a:cubicBezTo>
                  <a:pt x="47" y="110"/>
                  <a:pt x="55" y="108"/>
                  <a:pt x="62" y="105"/>
                </a:cubicBezTo>
                <a:cubicBezTo>
                  <a:pt x="65" y="107"/>
                  <a:pt x="65" y="107"/>
                  <a:pt x="65" y="107"/>
                </a:cubicBezTo>
                <a:cubicBezTo>
                  <a:pt x="67" y="110"/>
                  <a:pt x="70" y="112"/>
                  <a:pt x="74" y="114"/>
                </a:cubicBezTo>
                <a:cubicBezTo>
                  <a:pt x="77" y="116"/>
                  <a:pt x="81" y="118"/>
                  <a:pt x="86" y="118"/>
                </a:cubicBezTo>
                <a:cubicBezTo>
                  <a:pt x="90" y="119"/>
                  <a:pt x="95" y="119"/>
                  <a:pt x="99" y="118"/>
                </a:cubicBezTo>
                <a:cubicBezTo>
                  <a:pt x="104" y="116"/>
                  <a:pt x="109" y="113"/>
                  <a:pt x="113" y="109"/>
                </a:cubicBezTo>
                <a:cubicBezTo>
                  <a:pt x="115" y="107"/>
                  <a:pt x="117" y="105"/>
                  <a:pt x="117" y="103"/>
                </a:cubicBezTo>
                <a:cubicBezTo>
                  <a:pt x="118" y="101"/>
                  <a:pt x="119" y="99"/>
                  <a:pt x="119" y="97"/>
                </a:cubicBezTo>
                <a:cubicBezTo>
                  <a:pt x="119" y="95"/>
                  <a:pt x="119" y="94"/>
                  <a:pt x="118" y="93"/>
                </a:cubicBezTo>
                <a:cubicBezTo>
                  <a:pt x="117" y="91"/>
                  <a:pt x="116" y="90"/>
                  <a:pt x="116" y="89"/>
                </a:cubicBezTo>
                <a:cubicBezTo>
                  <a:pt x="114" y="87"/>
                  <a:pt x="111" y="86"/>
                  <a:pt x="107" y="85"/>
                </a:cubicBezTo>
                <a:cubicBezTo>
                  <a:pt x="103" y="84"/>
                  <a:pt x="99" y="85"/>
                  <a:pt x="94" y="87"/>
                </a:cubicBezTo>
                <a:cubicBezTo>
                  <a:pt x="92" y="88"/>
                  <a:pt x="92" y="89"/>
                  <a:pt x="92" y="90"/>
                </a:cubicBezTo>
                <a:cubicBezTo>
                  <a:pt x="92" y="90"/>
                  <a:pt x="93" y="90"/>
                  <a:pt x="94" y="90"/>
                </a:cubicBezTo>
                <a:cubicBezTo>
                  <a:pt x="98" y="89"/>
                  <a:pt x="101" y="88"/>
                  <a:pt x="104" y="89"/>
                </a:cubicBezTo>
                <a:cubicBezTo>
                  <a:pt x="108" y="89"/>
                  <a:pt x="110" y="91"/>
                  <a:pt x="112" y="92"/>
                </a:cubicBezTo>
                <a:cubicBezTo>
                  <a:pt x="113" y="93"/>
                  <a:pt x="114" y="94"/>
                  <a:pt x="114" y="95"/>
                </a:cubicBezTo>
                <a:cubicBezTo>
                  <a:pt x="114" y="96"/>
                  <a:pt x="115" y="97"/>
                  <a:pt x="115" y="99"/>
                </a:cubicBezTo>
                <a:cubicBezTo>
                  <a:pt x="115" y="100"/>
                  <a:pt x="115" y="101"/>
                  <a:pt x="114" y="103"/>
                </a:cubicBezTo>
                <a:cubicBezTo>
                  <a:pt x="114" y="104"/>
                  <a:pt x="113" y="106"/>
                  <a:pt x="111" y="107"/>
                </a:cubicBezTo>
                <a:cubicBezTo>
                  <a:pt x="108" y="111"/>
                  <a:pt x="104" y="113"/>
                  <a:pt x="100" y="114"/>
                </a:cubicBezTo>
                <a:cubicBezTo>
                  <a:pt x="96" y="114"/>
                  <a:pt x="92" y="114"/>
                  <a:pt x="88" y="113"/>
                </a:cubicBezTo>
                <a:cubicBezTo>
                  <a:pt x="85" y="112"/>
                  <a:pt x="81" y="111"/>
                  <a:pt x="78" y="108"/>
                </a:cubicBezTo>
                <a:cubicBezTo>
                  <a:pt x="75" y="106"/>
                  <a:pt x="73" y="104"/>
                  <a:pt x="71" y="103"/>
                </a:cubicBezTo>
                <a:cubicBezTo>
                  <a:pt x="69" y="101"/>
                  <a:pt x="69" y="101"/>
                  <a:pt x="69" y="101"/>
                </a:cubicBezTo>
                <a:cubicBezTo>
                  <a:pt x="71" y="100"/>
                  <a:pt x="73" y="99"/>
                  <a:pt x="75" y="97"/>
                </a:cubicBezTo>
                <a:cubicBezTo>
                  <a:pt x="76" y="96"/>
                  <a:pt x="78" y="94"/>
                  <a:pt x="79" y="93"/>
                </a:cubicBezTo>
                <a:cubicBezTo>
                  <a:pt x="82" y="90"/>
                  <a:pt x="85" y="87"/>
                  <a:pt x="86" y="84"/>
                </a:cubicBezTo>
                <a:cubicBezTo>
                  <a:pt x="88" y="81"/>
                  <a:pt x="89" y="78"/>
                  <a:pt x="90" y="75"/>
                </a:cubicBezTo>
                <a:cubicBezTo>
                  <a:pt x="90" y="73"/>
                  <a:pt x="90" y="70"/>
                  <a:pt x="89" y="68"/>
                </a:cubicBezTo>
                <a:cubicBezTo>
                  <a:pt x="89" y="66"/>
                  <a:pt x="88" y="65"/>
                  <a:pt x="87" y="63"/>
                </a:cubicBezTo>
                <a:cubicBezTo>
                  <a:pt x="85" y="62"/>
                  <a:pt x="83" y="61"/>
                  <a:pt x="81" y="61"/>
                </a:cubicBezTo>
                <a:cubicBezTo>
                  <a:pt x="78" y="60"/>
                  <a:pt x="76" y="61"/>
                  <a:pt x="73" y="62"/>
                </a:cubicBezTo>
                <a:cubicBezTo>
                  <a:pt x="72" y="63"/>
                  <a:pt x="72" y="63"/>
                  <a:pt x="72" y="64"/>
                </a:cubicBezTo>
                <a:cubicBezTo>
                  <a:pt x="72" y="64"/>
                  <a:pt x="72" y="64"/>
                  <a:pt x="73" y="64"/>
                </a:cubicBezTo>
                <a:cubicBezTo>
                  <a:pt x="76" y="64"/>
                  <a:pt x="78" y="64"/>
                  <a:pt x="80" y="64"/>
                </a:cubicBezTo>
                <a:cubicBezTo>
                  <a:pt x="81" y="65"/>
                  <a:pt x="82" y="65"/>
                  <a:pt x="83" y="66"/>
                </a:cubicBezTo>
                <a:cubicBezTo>
                  <a:pt x="85" y="67"/>
                  <a:pt x="85" y="69"/>
                  <a:pt x="86" y="71"/>
                </a:cubicBezTo>
                <a:cubicBezTo>
                  <a:pt x="86" y="72"/>
                  <a:pt x="86" y="74"/>
                  <a:pt x="86" y="76"/>
                </a:cubicBezTo>
                <a:cubicBezTo>
                  <a:pt x="85" y="79"/>
                  <a:pt x="85" y="81"/>
                  <a:pt x="83" y="84"/>
                </a:cubicBezTo>
                <a:cubicBezTo>
                  <a:pt x="82" y="86"/>
                  <a:pt x="80" y="89"/>
                  <a:pt x="77" y="91"/>
                </a:cubicBezTo>
                <a:cubicBezTo>
                  <a:pt x="76" y="93"/>
                  <a:pt x="74" y="94"/>
                  <a:pt x="73" y="95"/>
                </a:cubicBezTo>
                <a:cubicBezTo>
                  <a:pt x="71" y="96"/>
                  <a:pt x="69" y="97"/>
                  <a:pt x="67" y="98"/>
                </a:cubicBezTo>
                <a:cubicBezTo>
                  <a:pt x="66" y="96"/>
                  <a:pt x="64" y="94"/>
                  <a:pt x="63" y="92"/>
                </a:cubicBezTo>
                <a:cubicBezTo>
                  <a:pt x="61" y="89"/>
                  <a:pt x="60" y="86"/>
                  <a:pt x="59" y="84"/>
                </a:cubicBezTo>
                <a:cubicBezTo>
                  <a:pt x="58" y="81"/>
                  <a:pt x="57" y="78"/>
                  <a:pt x="56" y="74"/>
                </a:cubicBezTo>
                <a:cubicBezTo>
                  <a:pt x="56" y="71"/>
                  <a:pt x="56" y="68"/>
                  <a:pt x="56" y="65"/>
                </a:cubicBezTo>
                <a:cubicBezTo>
                  <a:pt x="61" y="63"/>
                  <a:pt x="65" y="60"/>
                  <a:pt x="69" y="57"/>
                </a:cubicBezTo>
                <a:moveTo>
                  <a:pt x="25" y="94"/>
                </a:moveTo>
                <a:cubicBezTo>
                  <a:pt x="21" y="90"/>
                  <a:pt x="18" y="85"/>
                  <a:pt x="17" y="79"/>
                </a:cubicBezTo>
                <a:cubicBezTo>
                  <a:pt x="16" y="73"/>
                  <a:pt x="17" y="66"/>
                  <a:pt x="18" y="60"/>
                </a:cubicBezTo>
                <a:cubicBezTo>
                  <a:pt x="23" y="63"/>
                  <a:pt x="28" y="65"/>
                  <a:pt x="34" y="66"/>
                </a:cubicBezTo>
                <a:cubicBezTo>
                  <a:pt x="40" y="68"/>
                  <a:pt x="47" y="68"/>
                  <a:pt x="53" y="66"/>
                </a:cubicBezTo>
                <a:cubicBezTo>
                  <a:pt x="51" y="72"/>
                  <a:pt x="51" y="79"/>
                  <a:pt x="53" y="85"/>
                </a:cubicBezTo>
                <a:cubicBezTo>
                  <a:pt x="54" y="91"/>
                  <a:pt x="57" y="96"/>
                  <a:pt x="59" y="101"/>
                </a:cubicBezTo>
                <a:cubicBezTo>
                  <a:pt x="53" y="103"/>
                  <a:pt x="47" y="103"/>
                  <a:pt x="40" y="102"/>
                </a:cubicBezTo>
                <a:cubicBezTo>
                  <a:pt x="34" y="101"/>
                  <a:pt x="29" y="98"/>
                  <a:pt x="25" y="94"/>
                </a:cubicBezTo>
              </a:path>
            </a:pathLst>
          </a:custGeom>
          <a:solidFill>
            <a:srgbClr val="79000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106" name="Freeform 6" title=""/>
          <p:cNvSpPr>
            <a:spLocks noEditPoints="1"/>
          </p:cNvSpPr>
          <p:nvPr/>
        </p:nvSpPr>
        <p:spPr>
          <a:xfrm>
            <a:off x="10434638" y="5045075"/>
            <a:ext cx="1419225" cy="145891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9" h="119">
                <a:moveTo>
                  <a:pt x="55" y="52"/>
                </a:moveTo>
                <a:cubicBezTo>
                  <a:pt x="58" y="55"/>
                  <a:pt x="61" y="59"/>
                  <a:pt x="62" y="62"/>
                </a:cubicBezTo>
                <a:cubicBezTo>
                  <a:pt x="58" y="61"/>
                  <a:pt x="55" y="59"/>
                  <a:pt x="52" y="56"/>
                </a:cubicBezTo>
                <a:cubicBezTo>
                  <a:pt x="51" y="55"/>
                  <a:pt x="50" y="53"/>
                  <a:pt x="49" y="52"/>
                </a:cubicBezTo>
                <a:cubicBezTo>
                  <a:pt x="48" y="51"/>
                  <a:pt x="48" y="50"/>
                  <a:pt x="49" y="49"/>
                </a:cubicBezTo>
                <a:cubicBezTo>
                  <a:pt x="49" y="48"/>
                  <a:pt x="50" y="49"/>
                  <a:pt x="52" y="49"/>
                </a:cubicBezTo>
                <a:cubicBezTo>
                  <a:pt x="53" y="50"/>
                  <a:pt x="54" y="51"/>
                  <a:pt x="55" y="52"/>
                </a:cubicBezTo>
                <a:moveTo>
                  <a:pt x="50" y="57"/>
                </a:moveTo>
                <a:cubicBezTo>
                  <a:pt x="53" y="60"/>
                  <a:pt x="58" y="63"/>
                  <a:pt x="62" y="65"/>
                </a:cubicBezTo>
                <a:cubicBezTo>
                  <a:pt x="63" y="68"/>
                  <a:pt x="63" y="71"/>
                  <a:pt x="62" y="74"/>
                </a:cubicBezTo>
                <a:cubicBezTo>
                  <a:pt x="62" y="78"/>
                  <a:pt x="61" y="81"/>
                  <a:pt x="60" y="84"/>
                </a:cubicBezTo>
                <a:cubicBezTo>
                  <a:pt x="59" y="86"/>
                  <a:pt x="58" y="89"/>
                  <a:pt x="56" y="92"/>
                </a:cubicBezTo>
                <a:cubicBezTo>
                  <a:pt x="55" y="94"/>
                  <a:pt x="53" y="96"/>
                  <a:pt x="52" y="98"/>
                </a:cubicBezTo>
                <a:cubicBezTo>
                  <a:pt x="50" y="97"/>
                  <a:pt x="48" y="96"/>
                  <a:pt x="46" y="95"/>
                </a:cubicBezTo>
                <a:cubicBezTo>
                  <a:pt x="44" y="94"/>
                  <a:pt x="43" y="93"/>
                  <a:pt x="42" y="91"/>
                </a:cubicBezTo>
                <a:cubicBezTo>
                  <a:pt x="39" y="89"/>
                  <a:pt x="37" y="86"/>
                  <a:pt x="36" y="84"/>
                </a:cubicBezTo>
                <a:cubicBezTo>
                  <a:pt x="34" y="81"/>
                  <a:pt x="33" y="79"/>
                  <a:pt x="33" y="76"/>
                </a:cubicBezTo>
                <a:cubicBezTo>
                  <a:pt x="33" y="74"/>
                  <a:pt x="33" y="72"/>
                  <a:pt x="33" y="71"/>
                </a:cubicBezTo>
                <a:cubicBezTo>
                  <a:pt x="34" y="69"/>
                  <a:pt x="34" y="67"/>
                  <a:pt x="35" y="66"/>
                </a:cubicBezTo>
                <a:cubicBezTo>
                  <a:pt x="36" y="65"/>
                  <a:pt x="38" y="65"/>
                  <a:pt x="39" y="64"/>
                </a:cubicBezTo>
                <a:cubicBezTo>
                  <a:pt x="41" y="64"/>
                  <a:pt x="43" y="64"/>
                  <a:pt x="45" y="64"/>
                </a:cubicBezTo>
                <a:cubicBezTo>
                  <a:pt x="46" y="64"/>
                  <a:pt x="47" y="64"/>
                  <a:pt x="47" y="64"/>
                </a:cubicBezTo>
                <a:cubicBezTo>
                  <a:pt x="47" y="63"/>
                  <a:pt x="47" y="63"/>
                  <a:pt x="46" y="62"/>
                </a:cubicBezTo>
                <a:cubicBezTo>
                  <a:pt x="43" y="61"/>
                  <a:pt x="41" y="60"/>
                  <a:pt x="38" y="61"/>
                </a:cubicBezTo>
                <a:cubicBezTo>
                  <a:pt x="35" y="61"/>
                  <a:pt x="33" y="62"/>
                  <a:pt x="32" y="63"/>
                </a:cubicBezTo>
                <a:cubicBezTo>
                  <a:pt x="31" y="65"/>
                  <a:pt x="30" y="66"/>
                  <a:pt x="29" y="68"/>
                </a:cubicBezTo>
                <a:cubicBezTo>
                  <a:pt x="29" y="70"/>
                  <a:pt x="29" y="73"/>
                  <a:pt x="29" y="75"/>
                </a:cubicBezTo>
                <a:cubicBezTo>
                  <a:pt x="30" y="78"/>
                  <a:pt x="31" y="81"/>
                  <a:pt x="32" y="84"/>
                </a:cubicBezTo>
                <a:cubicBezTo>
                  <a:pt x="34" y="87"/>
                  <a:pt x="36" y="90"/>
                  <a:pt x="40" y="93"/>
                </a:cubicBezTo>
                <a:cubicBezTo>
                  <a:pt x="41" y="94"/>
                  <a:pt x="43" y="96"/>
                  <a:pt x="44" y="97"/>
                </a:cubicBezTo>
                <a:cubicBezTo>
                  <a:pt x="46" y="99"/>
                  <a:pt x="47" y="100"/>
                  <a:pt x="49" y="101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6" y="104"/>
                  <a:pt x="43" y="106"/>
                  <a:pt x="40" y="108"/>
                </a:cubicBezTo>
                <a:cubicBezTo>
                  <a:pt x="37" y="111"/>
                  <a:pt x="34" y="112"/>
                  <a:pt x="30" y="113"/>
                </a:cubicBezTo>
                <a:cubicBezTo>
                  <a:pt x="27" y="114"/>
                  <a:pt x="23" y="114"/>
                  <a:pt x="19" y="114"/>
                </a:cubicBezTo>
                <a:cubicBezTo>
                  <a:pt x="15" y="113"/>
                  <a:pt x="11" y="111"/>
                  <a:pt x="8" y="107"/>
                </a:cubicBezTo>
                <a:cubicBezTo>
                  <a:pt x="6" y="106"/>
                  <a:pt x="5" y="104"/>
                  <a:pt x="5" y="103"/>
                </a:cubicBezTo>
                <a:cubicBezTo>
                  <a:pt x="4" y="101"/>
                  <a:pt x="4" y="100"/>
                  <a:pt x="4" y="99"/>
                </a:cubicBezTo>
                <a:cubicBezTo>
                  <a:pt x="4" y="97"/>
                  <a:pt x="4" y="96"/>
                  <a:pt x="5" y="95"/>
                </a:cubicBezTo>
                <a:cubicBezTo>
                  <a:pt x="5" y="94"/>
                  <a:pt x="6" y="93"/>
                  <a:pt x="7" y="92"/>
                </a:cubicBezTo>
                <a:cubicBezTo>
                  <a:pt x="9" y="91"/>
                  <a:pt x="11" y="89"/>
                  <a:pt x="14" y="89"/>
                </a:cubicBezTo>
                <a:cubicBezTo>
                  <a:pt x="18" y="88"/>
                  <a:pt x="21" y="89"/>
                  <a:pt x="25" y="90"/>
                </a:cubicBezTo>
                <a:cubicBezTo>
                  <a:pt x="26" y="90"/>
                  <a:pt x="27" y="90"/>
                  <a:pt x="27" y="90"/>
                </a:cubicBezTo>
                <a:cubicBezTo>
                  <a:pt x="27" y="89"/>
                  <a:pt x="27" y="88"/>
                  <a:pt x="25" y="87"/>
                </a:cubicBezTo>
                <a:cubicBezTo>
                  <a:pt x="20" y="85"/>
                  <a:pt x="16" y="84"/>
                  <a:pt x="12" y="85"/>
                </a:cubicBezTo>
                <a:cubicBezTo>
                  <a:pt x="8" y="86"/>
                  <a:pt x="5" y="87"/>
                  <a:pt x="3" y="89"/>
                </a:cubicBezTo>
                <a:cubicBezTo>
                  <a:pt x="2" y="90"/>
                  <a:pt x="2" y="91"/>
                  <a:pt x="1" y="93"/>
                </a:cubicBezTo>
                <a:cubicBezTo>
                  <a:pt x="0" y="94"/>
                  <a:pt x="0" y="95"/>
                  <a:pt x="0" y="97"/>
                </a:cubicBezTo>
                <a:cubicBezTo>
                  <a:pt x="0" y="99"/>
                  <a:pt x="1" y="101"/>
                  <a:pt x="1" y="103"/>
                </a:cubicBezTo>
                <a:cubicBezTo>
                  <a:pt x="2" y="105"/>
                  <a:pt x="4" y="107"/>
                  <a:pt x="6" y="109"/>
                </a:cubicBezTo>
                <a:cubicBezTo>
                  <a:pt x="10" y="113"/>
                  <a:pt x="15" y="116"/>
                  <a:pt x="20" y="118"/>
                </a:cubicBezTo>
                <a:cubicBezTo>
                  <a:pt x="24" y="119"/>
                  <a:pt x="29" y="119"/>
                  <a:pt x="33" y="118"/>
                </a:cubicBezTo>
                <a:cubicBezTo>
                  <a:pt x="37" y="118"/>
                  <a:pt x="41" y="116"/>
                  <a:pt x="45" y="114"/>
                </a:cubicBezTo>
                <a:cubicBezTo>
                  <a:pt x="49" y="112"/>
                  <a:pt x="52" y="110"/>
                  <a:pt x="54" y="107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64" y="108"/>
                  <a:pt x="72" y="110"/>
                  <a:pt x="80" y="110"/>
                </a:cubicBezTo>
                <a:cubicBezTo>
                  <a:pt x="88" y="110"/>
                  <a:pt x="95" y="107"/>
                  <a:pt x="101" y="101"/>
                </a:cubicBezTo>
                <a:cubicBezTo>
                  <a:pt x="107" y="95"/>
                  <a:pt x="109" y="88"/>
                  <a:pt x="110" y="80"/>
                </a:cubicBezTo>
                <a:cubicBezTo>
                  <a:pt x="110" y="72"/>
                  <a:pt x="108" y="64"/>
                  <a:pt x="105" y="57"/>
                </a:cubicBezTo>
                <a:cubicBezTo>
                  <a:pt x="107" y="55"/>
                  <a:pt x="107" y="55"/>
                  <a:pt x="107" y="55"/>
                </a:cubicBezTo>
                <a:cubicBezTo>
                  <a:pt x="109" y="52"/>
                  <a:pt x="111" y="49"/>
                  <a:pt x="114" y="45"/>
                </a:cubicBezTo>
                <a:cubicBezTo>
                  <a:pt x="116" y="42"/>
                  <a:pt x="117" y="38"/>
                  <a:pt x="118" y="34"/>
                </a:cubicBezTo>
                <a:cubicBezTo>
                  <a:pt x="119" y="29"/>
                  <a:pt x="119" y="25"/>
                  <a:pt x="117" y="20"/>
                </a:cubicBezTo>
                <a:cubicBezTo>
                  <a:pt x="116" y="15"/>
                  <a:pt x="113" y="10"/>
                  <a:pt x="108" y="6"/>
                </a:cubicBezTo>
                <a:cubicBezTo>
                  <a:pt x="106" y="4"/>
                  <a:pt x="104" y="3"/>
                  <a:pt x="102" y="2"/>
                </a:cubicBezTo>
                <a:cubicBezTo>
                  <a:pt x="100" y="1"/>
                  <a:pt x="99" y="0"/>
                  <a:pt x="97" y="0"/>
                </a:cubicBezTo>
                <a:cubicBezTo>
                  <a:pt x="95" y="0"/>
                  <a:pt x="94" y="1"/>
                  <a:pt x="92" y="1"/>
                </a:cubicBezTo>
                <a:cubicBezTo>
                  <a:pt x="91" y="2"/>
                  <a:pt x="90" y="3"/>
                  <a:pt x="89" y="4"/>
                </a:cubicBezTo>
                <a:cubicBezTo>
                  <a:pt x="87" y="5"/>
                  <a:pt x="85" y="8"/>
                  <a:pt x="85" y="12"/>
                </a:cubicBezTo>
                <a:cubicBezTo>
                  <a:pt x="84" y="16"/>
                  <a:pt x="84" y="20"/>
                  <a:pt x="87" y="26"/>
                </a:cubicBezTo>
                <a:cubicBezTo>
                  <a:pt x="88" y="27"/>
                  <a:pt x="89" y="27"/>
                  <a:pt x="89" y="27"/>
                </a:cubicBezTo>
                <a:cubicBezTo>
                  <a:pt x="90" y="27"/>
                  <a:pt x="90" y="26"/>
                  <a:pt x="90" y="25"/>
                </a:cubicBezTo>
                <a:cubicBezTo>
                  <a:pt x="88" y="22"/>
                  <a:pt x="88" y="18"/>
                  <a:pt x="88" y="15"/>
                </a:cubicBezTo>
                <a:cubicBezTo>
                  <a:pt x="89" y="11"/>
                  <a:pt x="90" y="9"/>
                  <a:pt x="92" y="7"/>
                </a:cubicBezTo>
                <a:cubicBezTo>
                  <a:pt x="93" y="6"/>
                  <a:pt x="94" y="6"/>
                  <a:pt x="95" y="5"/>
                </a:cubicBezTo>
                <a:cubicBezTo>
                  <a:pt x="96" y="5"/>
                  <a:pt x="97" y="4"/>
                  <a:pt x="98" y="4"/>
                </a:cubicBezTo>
                <a:cubicBezTo>
                  <a:pt x="100" y="4"/>
                  <a:pt x="101" y="4"/>
                  <a:pt x="102" y="5"/>
                </a:cubicBezTo>
                <a:cubicBezTo>
                  <a:pt x="104" y="6"/>
                  <a:pt x="105" y="7"/>
                  <a:pt x="107" y="8"/>
                </a:cubicBezTo>
                <a:cubicBezTo>
                  <a:pt x="110" y="12"/>
                  <a:pt x="113" y="15"/>
                  <a:pt x="113" y="19"/>
                </a:cubicBezTo>
                <a:cubicBezTo>
                  <a:pt x="114" y="23"/>
                  <a:pt x="114" y="27"/>
                  <a:pt x="113" y="31"/>
                </a:cubicBezTo>
                <a:cubicBezTo>
                  <a:pt x="112" y="34"/>
                  <a:pt x="110" y="38"/>
                  <a:pt x="108" y="41"/>
                </a:cubicBezTo>
                <a:cubicBezTo>
                  <a:pt x="106" y="44"/>
                  <a:pt x="104" y="46"/>
                  <a:pt x="102" y="48"/>
                </a:cubicBezTo>
                <a:cubicBezTo>
                  <a:pt x="101" y="50"/>
                  <a:pt x="101" y="50"/>
                  <a:pt x="101" y="50"/>
                </a:cubicBezTo>
                <a:cubicBezTo>
                  <a:pt x="99" y="48"/>
                  <a:pt x="98" y="46"/>
                  <a:pt x="97" y="44"/>
                </a:cubicBezTo>
                <a:cubicBezTo>
                  <a:pt x="95" y="43"/>
                  <a:pt x="94" y="41"/>
                  <a:pt x="93" y="40"/>
                </a:cubicBezTo>
                <a:cubicBezTo>
                  <a:pt x="90" y="37"/>
                  <a:pt x="86" y="34"/>
                  <a:pt x="83" y="33"/>
                </a:cubicBezTo>
                <a:cubicBezTo>
                  <a:pt x="80" y="31"/>
                  <a:pt x="78" y="30"/>
                  <a:pt x="75" y="30"/>
                </a:cubicBezTo>
                <a:cubicBezTo>
                  <a:pt x="72" y="29"/>
                  <a:pt x="70" y="29"/>
                  <a:pt x="68" y="30"/>
                </a:cubicBezTo>
                <a:cubicBezTo>
                  <a:pt x="66" y="30"/>
                  <a:pt x="64" y="31"/>
                  <a:pt x="63" y="32"/>
                </a:cubicBezTo>
                <a:cubicBezTo>
                  <a:pt x="62" y="34"/>
                  <a:pt x="61" y="36"/>
                  <a:pt x="60" y="38"/>
                </a:cubicBezTo>
                <a:cubicBezTo>
                  <a:pt x="60" y="41"/>
                  <a:pt x="61" y="44"/>
                  <a:pt x="62" y="46"/>
                </a:cubicBezTo>
                <a:cubicBezTo>
                  <a:pt x="62" y="47"/>
                  <a:pt x="63" y="47"/>
                  <a:pt x="63" y="47"/>
                </a:cubicBezTo>
                <a:cubicBezTo>
                  <a:pt x="64" y="47"/>
                  <a:pt x="64" y="47"/>
                  <a:pt x="64" y="46"/>
                </a:cubicBezTo>
                <a:cubicBezTo>
                  <a:pt x="63" y="43"/>
                  <a:pt x="63" y="41"/>
                  <a:pt x="64" y="40"/>
                </a:cubicBezTo>
                <a:cubicBezTo>
                  <a:pt x="64" y="38"/>
                  <a:pt x="65" y="37"/>
                  <a:pt x="66" y="36"/>
                </a:cubicBezTo>
                <a:cubicBezTo>
                  <a:pt x="67" y="35"/>
                  <a:pt x="68" y="34"/>
                  <a:pt x="70" y="34"/>
                </a:cubicBezTo>
                <a:cubicBezTo>
                  <a:pt x="72" y="33"/>
                  <a:pt x="74" y="33"/>
                  <a:pt x="76" y="33"/>
                </a:cubicBezTo>
                <a:cubicBezTo>
                  <a:pt x="78" y="34"/>
                  <a:pt x="81" y="35"/>
                  <a:pt x="83" y="36"/>
                </a:cubicBezTo>
                <a:cubicBezTo>
                  <a:pt x="86" y="37"/>
                  <a:pt x="88" y="39"/>
                  <a:pt x="91" y="42"/>
                </a:cubicBezTo>
                <a:cubicBezTo>
                  <a:pt x="92" y="43"/>
                  <a:pt x="94" y="45"/>
                  <a:pt x="95" y="47"/>
                </a:cubicBezTo>
                <a:cubicBezTo>
                  <a:pt x="96" y="48"/>
                  <a:pt x="97" y="50"/>
                  <a:pt x="98" y="52"/>
                </a:cubicBezTo>
                <a:cubicBezTo>
                  <a:pt x="96" y="53"/>
                  <a:pt x="94" y="55"/>
                  <a:pt x="91" y="56"/>
                </a:cubicBezTo>
                <a:cubicBezTo>
                  <a:pt x="89" y="58"/>
                  <a:pt x="86" y="59"/>
                  <a:pt x="83" y="60"/>
                </a:cubicBezTo>
                <a:cubicBezTo>
                  <a:pt x="80" y="61"/>
                  <a:pt x="77" y="62"/>
                  <a:pt x="74" y="63"/>
                </a:cubicBezTo>
                <a:cubicBezTo>
                  <a:pt x="71" y="63"/>
                  <a:pt x="68" y="63"/>
                  <a:pt x="65" y="63"/>
                </a:cubicBezTo>
                <a:cubicBezTo>
                  <a:pt x="63" y="58"/>
                  <a:pt x="60" y="54"/>
                  <a:pt x="56" y="50"/>
                </a:cubicBezTo>
                <a:cubicBezTo>
                  <a:pt x="54" y="48"/>
                  <a:pt x="52" y="46"/>
                  <a:pt x="50" y="46"/>
                </a:cubicBezTo>
                <a:cubicBezTo>
                  <a:pt x="48" y="45"/>
                  <a:pt x="47" y="45"/>
                  <a:pt x="46" y="46"/>
                </a:cubicBezTo>
                <a:cubicBezTo>
                  <a:pt x="45" y="47"/>
                  <a:pt x="45" y="48"/>
                  <a:pt x="45" y="50"/>
                </a:cubicBezTo>
                <a:cubicBezTo>
                  <a:pt x="46" y="52"/>
                  <a:pt x="47" y="54"/>
                  <a:pt x="50" y="57"/>
                </a:cubicBezTo>
                <a:moveTo>
                  <a:pt x="94" y="94"/>
                </a:moveTo>
                <a:cubicBezTo>
                  <a:pt x="90" y="98"/>
                  <a:pt x="85" y="101"/>
                  <a:pt x="79" y="102"/>
                </a:cubicBezTo>
                <a:cubicBezTo>
                  <a:pt x="72" y="103"/>
                  <a:pt x="66" y="103"/>
                  <a:pt x="59" y="101"/>
                </a:cubicBezTo>
                <a:cubicBezTo>
                  <a:pt x="62" y="96"/>
                  <a:pt x="65" y="91"/>
                  <a:pt x="66" y="85"/>
                </a:cubicBezTo>
                <a:cubicBezTo>
                  <a:pt x="68" y="79"/>
                  <a:pt x="68" y="72"/>
                  <a:pt x="66" y="66"/>
                </a:cubicBezTo>
                <a:cubicBezTo>
                  <a:pt x="72" y="68"/>
                  <a:pt x="78" y="68"/>
                  <a:pt x="85" y="66"/>
                </a:cubicBezTo>
                <a:cubicBezTo>
                  <a:pt x="91" y="65"/>
                  <a:pt x="96" y="63"/>
                  <a:pt x="101" y="60"/>
                </a:cubicBezTo>
                <a:cubicBezTo>
                  <a:pt x="102" y="66"/>
                  <a:pt x="103" y="73"/>
                  <a:pt x="102" y="79"/>
                </a:cubicBezTo>
                <a:cubicBezTo>
                  <a:pt x="100" y="85"/>
                  <a:pt x="98" y="90"/>
                  <a:pt x="94" y="94"/>
                </a:cubicBezTo>
              </a:path>
            </a:pathLst>
          </a:custGeom>
          <a:solidFill>
            <a:srgbClr val="79000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4107" name="组合 112" title=""/>
          <p:cNvGrpSpPr/>
          <p:nvPr/>
        </p:nvGrpSpPr>
        <p:grpSpPr>
          <a:xfrm>
            <a:off x="3305175" y="1152525"/>
            <a:ext cx="5586413" cy="1570038"/>
            <a:chExt cx="6405563" cy="1800226"/>
          </a:xfrm>
        </p:grpSpPr>
        <p:cxnSp>
          <p:nvCxnSpPr>
            <p:cNvPr id="4108" name="Line 10" title=""/>
            <p:cNvCxnSpPr/>
            <p:nvPr/>
          </p:nvCxnSpPr>
          <p:spPr>
            <a:xfrm>
              <a:off x="0" y="1479551"/>
              <a:ext cx="6405563" cy="1"/>
            </a:xfrm>
            <a:prstGeom prst="line">
              <a:avLst/>
            </a:prstGeom>
            <a:noFill/>
            <a:ln w="44450">
              <a:solidFill>
                <a:srgbClr val="3E3A39"/>
              </a:solidFill>
              <a:round/>
            </a:ln>
          </p:spPr>
        </p:cxnSp>
        <p:sp>
          <p:nvSpPr>
            <p:cNvPr id="4109" name="Freeform 11" title=""/>
            <p:cNvSpPr>
              <a:spLocks noEditPoints="1"/>
            </p:cNvSpPr>
            <p:nvPr/>
          </p:nvSpPr>
          <p:spPr>
            <a:xfrm>
              <a:off x="1017588" y="177800"/>
              <a:ext cx="2344738" cy="13128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624" h="348">
                  <a:moveTo>
                    <a:pt x="157" y="283"/>
                  </a:moveTo>
                  <a:cubicBezTo>
                    <a:pt x="157" y="262"/>
                    <a:pt x="143" y="239"/>
                    <a:pt x="124" y="231"/>
                  </a:cubicBezTo>
                  <a:cubicBezTo>
                    <a:pt x="124" y="231"/>
                    <a:pt x="124" y="231"/>
                    <a:pt x="124" y="231"/>
                  </a:cubicBezTo>
                  <a:cubicBezTo>
                    <a:pt x="106" y="219"/>
                    <a:pt x="71" y="227"/>
                    <a:pt x="73" y="257"/>
                  </a:cubicBezTo>
                  <a:cubicBezTo>
                    <a:pt x="73" y="271"/>
                    <a:pt x="95" y="289"/>
                    <a:pt x="109" y="273"/>
                  </a:cubicBezTo>
                  <a:cubicBezTo>
                    <a:pt x="116" y="264"/>
                    <a:pt x="113" y="255"/>
                    <a:pt x="108" y="251"/>
                  </a:cubicBezTo>
                  <a:cubicBezTo>
                    <a:pt x="102" y="246"/>
                    <a:pt x="92" y="248"/>
                    <a:pt x="88" y="251"/>
                  </a:cubicBezTo>
                  <a:cubicBezTo>
                    <a:pt x="100" y="257"/>
                    <a:pt x="98" y="274"/>
                    <a:pt x="85" y="268"/>
                  </a:cubicBezTo>
                  <a:cubicBezTo>
                    <a:pt x="75" y="262"/>
                    <a:pt x="76" y="249"/>
                    <a:pt x="82" y="240"/>
                  </a:cubicBezTo>
                  <a:cubicBezTo>
                    <a:pt x="89" y="230"/>
                    <a:pt x="107" y="228"/>
                    <a:pt x="120" y="234"/>
                  </a:cubicBezTo>
                  <a:cubicBezTo>
                    <a:pt x="122" y="235"/>
                    <a:pt x="124" y="236"/>
                    <a:pt x="126" y="237"/>
                  </a:cubicBezTo>
                  <a:cubicBezTo>
                    <a:pt x="151" y="254"/>
                    <a:pt x="156" y="278"/>
                    <a:pt x="149" y="297"/>
                  </a:cubicBezTo>
                  <a:cubicBezTo>
                    <a:pt x="138" y="327"/>
                    <a:pt x="92" y="344"/>
                    <a:pt x="52" y="302"/>
                  </a:cubicBezTo>
                  <a:cubicBezTo>
                    <a:pt x="39" y="288"/>
                    <a:pt x="35" y="257"/>
                    <a:pt x="38" y="232"/>
                  </a:cubicBezTo>
                  <a:cubicBezTo>
                    <a:pt x="43" y="167"/>
                    <a:pt x="102" y="129"/>
                    <a:pt x="157" y="130"/>
                  </a:cubicBezTo>
                  <a:cubicBezTo>
                    <a:pt x="192" y="130"/>
                    <a:pt x="271" y="179"/>
                    <a:pt x="308" y="225"/>
                  </a:cubicBezTo>
                  <a:cubicBezTo>
                    <a:pt x="343" y="268"/>
                    <a:pt x="379" y="296"/>
                    <a:pt x="414" y="308"/>
                  </a:cubicBezTo>
                  <a:cubicBezTo>
                    <a:pt x="480" y="331"/>
                    <a:pt x="550" y="299"/>
                    <a:pt x="590" y="243"/>
                  </a:cubicBezTo>
                  <a:cubicBezTo>
                    <a:pt x="624" y="197"/>
                    <a:pt x="618" y="156"/>
                    <a:pt x="589" y="117"/>
                  </a:cubicBezTo>
                  <a:cubicBezTo>
                    <a:pt x="585" y="110"/>
                    <a:pt x="581" y="105"/>
                    <a:pt x="575" y="100"/>
                  </a:cubicBezTo>
                  <a:cubicBezTo>
                    <a:pt x="589" y="57"/>
                    <a:pt x="575" y="16"/>
                    <a:pt x="539" y="8"/>
                  </a:cubicBezTo>
                  <a:cubicBezTo>
                    <a:pt x="506" y="0"/>
                    <a:pt x="476" y="37"/>
                    <a:pt x="472" y="68"/>
                  </a:cubicBezTo>
                  <a:cubicBezTo>
                    <a:pt x="393" y="86"/>
                    <a:pt x="342" y="189"/>
                    <a:pt x="432" y="221"/>
                  </a:cubicBezTo>
                  <a:cubicBezTo>
                    <a:pt x="502" y="245"/>
                    <a:pt x="553" y="183"/>
                    <a:pt x="572" y="113"/>
                  </a:cubicBezTo>
                  <a:cubicBezTo>
                    <a:pt x="604" y="147"/>
                    <a:pt x="615" y="191"/>
                    <a:pt x="584" y="234"/>
                  </a:cubicBezTo>
                  <a:cubicBezTo>
                    <a:pt x="543" y="291"/>
                    <a:pt x="471" y="321"/>
                    <a:pt x="415" y="300"/>
                  </a:cubicBezTo>
                  <a:cubicBezTo>
                    <a:pt x="378" y="286"/>
                    <a:pt x="344" y="252"/>
                    <a:pt x="297" y="197"/>
                  </a:cubicBezTo>
                  <a:cubicBezTo>
                    <a:pt x="254" y="145"/>
                    <a:pt x="179" y="104"/>
                    <a:pt x="116" y="124"/>
                  </a:cubicBezTo>
                  <a:cubicBezTo>
                    <a:pt x="47" y="146"/>
                    <a:pt x="0" y="200"/>
                    <a:pt x="22" y="282"/>
                  </a:cubicBezTo>
                  <a:cubicBezTo>
                    <a:pt x="33" y="321"/>
                    <a:pt x="88" y="348"/>
                    <a:pt x="127" y="328"/>
                  </a:cubicBezTo>
                  <a:cubicBezTo>
                    <a:pt x="149" y="317"/>
                    <a:pt x="157" y="300"/>
                    <a:pt x="157" y="283"/>
                  </a:cubicBezTo>
                  <a:close/>
                  <a:moveTo>
                    <a:pt x="477" y="67"/>
                  </a:moveTo>
                  <a:cubicBezTo>
                    <a:pt x="483" y="39"/>
                    <a:pt x="504" y="8"/>
                    <a:pt x="537" y="14"/>
                  </a:cubicBezTo>
                  <a:cubicBezTo>
                    <a:pt x="568" y="19"/>
                    <a:pt x="581" y="59"/>
                    <a:pt x="570" y="95"/>
                  </a:cubicBezTo>
                  <a:cubicBezTo>
                    <a:pt x="539" y="69"/>
                    <a:pt x="506" y="62"/>
                    <a:pt x="477" y="67"/>
                  </a:cubicBezTo>
                  <a:close/>
                  <a:moveTo>
                    <a:pt x="567" y="108"/>
                  </a:moveTo>
                  <a:cubicBezTo>
                    <a:pt x="548" y="176"/>
                    <a:pt x="501" y="240"/>
                    <a:pt x="432" y="215"/>
                  </a:cubicBezTo>
                  <a:cubicBezTo>
                    <a:pt x="361" y="189"/>
                    <a:pt x="403" y="100"/>
                    <a:pt x="470" y="81"/>
                  </a:cubicBezTo>
                  <a:cubicBezTo>
                    <a:pt x="469" y="99"/>
                    <a:pt x="472" y="118"/>
                    <a:pt x="488" y="124"/>
                  </a:cubicBezTo>
                  <a:cubicBezTo>
                    <a:pt x="495" y="126"/>
                    <a:pt x="509" y="126"/>
                    <a:pt x="517" y="118"/>
                  </a:cubicBezTo>
                  <a:cubicBezTo>
                    <a:pt x="501" y="126"/>
                    <a:pt x="491" y="123"/>
                    <a:pt x="484" y="118"/>
                  </a:cubicBezTo>
                  <a:cubicBezTo>
                    <a:pt x="474" y="110"/>
                    <a:pt x="474" y="94"/>
                    <a:pt x="475" y="79"/>
                  </a:cubicBezTo>
                  <a:cubicBezTo>
                    <a:pt x="504" y="73"/>
                    <a:pt x="537" y="79"/>
                    <a:pt x="567" y="10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0" name="Freeform 12" title=""/>
            <p:cNvSpPr/>
            <p:nvPr/>
          </p:nvSpPr>
          <p:spPr>
            <a:xfrm>
              <a:off x="1946275" y="103188"/>
              <a:ext cx="563563" cy="10144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50" h="269">
                  <a:moveTo>
                    <a:pt x="91" y="269"/>
                  </a:moveTo>
                  <a:cubicBezTo>
                    <a:pt x="82" y="265"/>
                    <a:pt x="78" y="248"/>
                    <a:pt x="70" y="243"/>
                  </a:cubicBezTo>
                  <a:cubicBezTo>
                    <a:pt x="27" y="214"/>
                    <a:pt x="0" y="162"/>
                    <a:pt x="3" y="121"/>
                  </a:cubicBezTo>
                  <a:cubicBezTo>
                    <a:pt x="7" y="77"/>
                    <a:pt x="22" y="48"/>
                    <a:pt x="49" y="24"/>
                  </a:cubicBezTo>
                  <a:cubicBezTo>
                    <a:pt x="76" y="0"/>
                    <a:pt x="112" y="0"/>
                    <a:pt x="127" y="7"/>
                  </a:cubicBezTo>
                  <a:cubicBezTo>
                    <a:pt x="138" y="12"/>
                    <a:pt x="150" y="24"/>
                    <a:pt x="141" y="35"/>
                  </a:cubicBezTo>
                  <a:cubicBezTo>
                    <a:pt x="132" y="47"/>
                    <a:pt x="119" y="37"/>
                    <a:pt x="115" y="32"/>
                  </a:cubicBezTo>
                  <a:cubicBezTo>
                    <a:pt x="109" y="26"/>
                    <a:pt x="98" y="18"/>
                    <a:pt x="78" y="21"/>
                  </a:cubicBezTo>
                  <a:cubicBezTo>
                    <a:pt x="60" y="24"/>
                    <a:pt x="24" y="55"/>
                    <a:pt x="15" y="91"/>
                  </a:cubicBezTo>
                  <a:cubicBezTo>
                    <a:pt x="15" y="91"/>
                    <a:pt x="15" y="92"/>
                    <a:pt x="14" y="93"/>
                  </a:cubicBezTo>
                  <a:cubicBezTo>
                    <a:pt x="16" y="87"/>
                    <a:pt x="21" y="71"/>
                    <a:pt x="31" y="62"/>
                  </a:cubicBezTo>
                  <a:cubicBezTo>
                    <a:pt x="42" y="51"/>
                    <a:pt x="61" y="39"/>
                    <a:pt x="82" y="53"/>
                  </a:cubicBezTo>
                  <a:cubicBezTo>
                    <a:pt x="101" y="66"/>
                    <a:pt x="95" y="83"/>
                    <a:pt x="93" y="85"/>
                  </a:cubicBezTo>
                  <a:cubicBezTo>
                    <a:pt x="91" y="88"/>
                    <a:pt x="81" y="93"/>
                    <a:pt x="76" y="78"/>
                  </a:cubicBezTo>
                  <a:cubicBezTo>
                    <a:pt x="70" y="63"/>
                    <a:pt x="64" y="57"/>
                    <a:pt x="54" y="57"/>
                  </a:cubicBezTo>
                  <a:cubicBezTo>
                    <a:pt x="44" y="56"/>
                    <a:pt x="33" y="62"/>
                    <a:pt x="27" y="69"/>
                  </a:cubicBezTo>
                  <a:cubicBezTo>
                    <a:pt x="22" y="75"/>
                    <a:pt x="15" y="91"/>
                    <a:pt x="14" y="94"/>
                  </a:cubicBezTo>
                  <a:cubicBezTo>
                    <a:pt x="8" y="122"/>
                    <a:pt x="7" y="143"/>
                    <a:pt x="15" y="165"/>
                  </a:cubicBezTo>
                  <a:cubicBezTo>
                    <a:pt x="14" y="161"/>
                    <a:pt x="13" y="155"/>
                    <a:pt x="12" y="148"/>
                  </a:cubicBezTo>
                  <a:cubicBezTo>
                    <a:pt x="9" y="127"/>
                    <a:pt x="15" y="104"/>
                    <a:pt x="32" y="97"/>
                  </a:cubicBezTo>
                  <a:cubicBezTo>
                    <a:pt x="50" y="89"/>
                    <a:pt x="56" y="98"/>
                    <a:pt x="57" y="107"/>
                  </a:cubicBezTo>
                  <a:cubicBezTo>
                    <a:pt x="59" y="115"/>
                    <a:pt x="50" y="119"/>
                    <a:pt x="47" y="116"/>
                  </a:cubicBezTo>
                  <a:cubicBezTo>
                    <a:pt x="43" y="114"/>
                    <a:pt x="43" y="109"/>
                    <a:pt x="43" y="109"/>
                  </a:cubicBezTo>
                  <a:cubicBezTo>
                    <a:pt x="43" y="109"/>
                    <a:pt x="41" y="100"/>
                    <a:pt x="31" y="105"/>
                  </a:cubicBezTo>
                  <a:cubicBezTo>
                    <a:pt x="20" y="109"/>
                    <a:pt x="15" y="123"/>
                    <a:pt x="13" y="139"/>
                  </a:cubicBezTo>
                  <a:cubicBezTo>
                    <a:pt x="13" y="151"/>
                    <a:pt x="16" y="165"/>
                    <a:pt x="19" y="176"/>
                  </a:cubicBezTo>
                  <a:cubicBezTo>
                    <a:pt x="25" y="188"/>
                    <a:pt x="34" y="202"/>
                    <a:pt x="45" y="217"/>
                  </a:cubicBezTo>
                  <a:lnTo>
                    <a:pt x="91" y="26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1" name="Freeform 13" title=""/>
            <p:cNvSpPr/>
            <p:nvPr/>
          </p:nvSpPr>
          <p:spPr>
            <a:xfrm>
              <a:off x="1968500" y="484188"/>
              <a:ext cx="454025" cy="5699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21" h="151">
                  <a:moveTo>
                    <a:pt x="66" y="145"/>
                  </a:moveTo>
                  <a:cubicBezTo>
                    <a:pt x="63" y="136"/>
                    <a:pt x="60" y="126"/>
                    <a:pt x="53" y="118"/>
                  </a:cubicBezTo>
                  <a:cubicBezTo>
                    <a:pt x="39" y="101"/>
                    <a:pt x="27" y="86"/>
                    <a:pt x="34" y="57"/>
                  </a:cubicBezTo>
                  <a:cubicBezTo>
                    <a:pt x="40" y="30"/>
                    <a:pt x="79" y="0"/>
                    <a:pt x="108" y="28"/>
                  </a:cubicBezTo>
                  <a:cubicBezTo>
                    <a:pt x="121" y="42"/>
                    <a:pt x="106" y="46"/>
                    <a:pt x="100" y="58"/>
                  </a:cubicBezTo>
                  <a:cubicBezTo>
                    <a:pt x="92" y="72"/>
                    <a:pt x="104" y="84"/>
                    <a:pt x="111" y="91"/>
                  </a:cubicBezTo>
                  <a:cubicBezTo>
                    <a:pt x="98" y="75"/>
                    <a:pt x="116" y="63"/>
                    <a:pt x="119" y="50"/>
                  </a:cubicBezTo>
                  <a:cubicBezTo>
                    <a:pt x="120" y="39"/>
                    <a:pt x="113" y="28"/>
                    <a:pt x="106" y="22"/>
                  </a:cubicBezTo>
                  <a:cubicBezTo>
                    <a:pt x="85" y="2"/>
                    <a:pt x="49" y="18"/>
                    <a:pt x="37" y="41"/>
                  </a:cubicBezTo>
                  <a:cubicBezTo>
                    <a:pt x="0" y="106"/>
                    <a:pt x="69" y="151"/>
                    <a:pt x="66" y="145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2" name="Freeform 14" title=""/>
            <p:cNvSpPr/>
            <p:nvPr/>
          </p:nvSpPr>
          <p:spPr>
            <a:xfrm>
              <a:off x="1473200" y="325438"/>
              <a:ext cx="533400" cy="3349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42" h="89">
                  <a:moveTo>
                    <a:pt x="122" y="35"/>
                  </a:moveTo>
                  <a:cubicBezTo>
                    <a:pt x="142" y="60"/>
                    <a:pt x="133" y="89"/>
                    <a:pt x="133" y="89"/>
                  </a:cubicBezTo>
                  <a:cubicBezTo>
                    <a:pt x="131" y="88"/>
                    <a:pt x="130" y="82"/>
                    <a:pt x="130" y="82"/>
                  </a:cubicBezTo>
                  <a:cubicBezTo>
                    <a:pt x="130" y="82"/>
                    <a:pt x="134" y="58"/>
                    <a:pt x="121" y="42"/>
                  </a:cubicBezTo>
                  <a:cubicBezTo>
                    <a:pt x="98" y="14"/>
                    <a:pt x="67" y="10"/>
                    <a:pt x="46" y="19"/>
                  </a:cubicBezTo>
                  <a:cubicBezTo>
                    <a:pt x="26" y="29"/>
                    <a:pt x="25" y="40"/>
                    <a:pt x="25" y="40"/>
                  </a:cubicBezTo>
                  <a:cubicBezTo>
                    <a:pt x="18" y="26"/>
                    <a:pt x="27" y="20"/>
                    <a:pt x="27" y="20"/>
                  </a:cubicBezTo>
                  <a:cubicBezTo>
                    <a:pt x="27" y="20"/>
                    <a:pt x="8" y="32"/>
                    <a:pt x="5" y="49"/>
                  </a:cubicBezTo>
                  <a:cubicBezTo>
                    <a:pt x="3" y="49"/>
                    <a:pt x="2" y="48"/>
                    <a:pt x="0" y="47"/>
                  </a:cubicBezTo>
                  <a:cubicBezTo>
                    <a:pt x="2" y="35"/>
                    <a:pt x="9" y="22"/>
                    <a:pt x="25" y="14"/>
                  </a:cubicBezTo>
                  <a:cubicBezTo>
                    <a:pt x="54" y="0"/>
                    <a:pt x="98" y="5"/>
                    <a:pt x="122" y="35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3" name="Freeform 15" title=""/>
            <p:cNvSpPr/>
            <p:nvPr/>
          </p:nvSpPr>
          <p:spPr>
            <a:xfrm>
              <a:off x="473075" y="698500"/>
              <a:ext cx="989013" cy="796925"/>
            </a:xfrm>
            <a:custGeom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63" h="211">
                  <a:moveTo>
                    <a:pt x="263" y="210"/>
                  </a:moveTo>
                  <a:cubicBezTo>
                    <a:pt x="157" y="209"/>
                    <a:pt x="0" y="39"/>
                    <a:pt x="159" y="0"/>
                  </a:cubicBezTo>
                  <a:cubicBezTo>
                    <a:pt x="55" y="9"/>
                    <a:pt x="59" y="136"/>
                    <a:pt x="190" y="211"/>
                  </a:cubicBezTo>
                  <a:lnTo>
                    <a:pt x="263" y="210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4" name="Freeform 16" title=""/>
            <p:cNvSpPr/>
            <p:nvPr/>
          </p:nvSpPr>
          <p:spPr>
            <a:xfrm>
              <a:off x="222250" y="212725"/>
              <a:ext cx="885825" cy="12525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36" h="332">
                  <a:moveTo>
                    <a:pt x="236" y="330"/>
                  </a:moveTo>
                  <a:cubicBezTo>
                    <a:pt x="229" y="330"/>
                    <a:pt x="217" y="332"/>
                    <a:pt x="212" y="330"/>
                  </a:cubicBezTo>
                  <a:cubicBezTo>
                    <a:pt x="0" y="216"/>
                    <a:pt x="67" y="0"/>
                    <a:pt x="178" y="120"/>
                  </a:cubicBezTo>
                  <a:cubicBezTo>
                    <a:pt x="39" y="6"/>
                    <a:pt x="41" y="245"/>
                    <a:pt x="236" y="3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5" name="Freeform 17" title=""/>
            <p:cNvSpPr/>
            <p:nvPr/>
          </p:nvSpPr>
          <p:spPr>
            <a:xfrm>
              <a:off x="511175" y="982663"/>
              <a:ext cx="390525" cy="485775"/>
            </a:xfrm>
            <a:custGeom>
              <a:cxnLst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04" h="129">
                  <a:moveTo>
                    <a:pt x="104" y="129"/>
                  </a:moveTo>
                  <a:cubicBezTo>
                    <a:pt x="38" y="86"/>
                    <a:pt x="7" y="25"/>
                    <a:pt x="0" y="0"/>
                  </a:cubicBezTo>
                  <a:cubicBezTo>
                    <a:pt x="5" y="34"/>
                    <a:pt x="41" y="95"/>
                    <a:pt x="95" y="129"/>
                  </a:cubicBezTo>
                  <a:lnTo>
                    <a:pt x="104" y="12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6" name="Freeform 18" title=""/>
            <p:cNvSpPr/>
            <p:nvPr/>
          </p:nvSpPr>
          <p:spPr>
            <a:xfrm>
              <a:off x="1446213" y="865188"/>
              <a:ext cx="804863" cy="9350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14" h="248">
                  <a:moveTo>
                    <a:pt x="158" y="222"/>
                  </a:moveTo>
                  <a:cubicBezTo>
                    <a:pt x="145" y="211"/>
                    <a:pt x="135" y="199"/>
                    <a:pt x="126" y="186"/>
                  </a:cubicBezTo>
                  <a:cubicBezTo>
                    <a:pt x="116" y="173"/>
                    <a:pt x="108" y="159"/>
                    <a:pt x="101" y="146"/>
                  </a:cubicBezTo>
                  <a:cubicBezTo>
                    <a:pt x="94" y="132"/>
                    <a:pt x="88" y="118"/>
                    <a:pt x="83" y="105"/>
                  </a:cubicBezTo>
                  <a:cubicBezTo>
                    <a:pt x="78" y="92"/>
                    <a:pt x="73" y="79"/>
                    <a:pt x="69" y="68"/>
                  </a:cubicBezTo>
                  <a:cubicBezTo>
                    <a:pt x="64" y="56"/>
                    <a:pt x="60" y="46"/>
                    <a:pt x="55" y="38"/>
                  </a:cubicBezTo>
                  <a:cubicBezTo>
                    <a:pt x="51" y="29"/>
                    <a:pt x="47" y="22"/>
                    <a:pt x="42" y="18"/>
                  </a:cubicBezTo>
                  <a:cubicBezTo>
                    <a:pt x="36" y="12"/>
                    <a:pt x="29" y="8"/>
                    <a:pt x="21" y="6"/>
                  </a:cubicBezTo>
                  <a:cubicBezTo>
                    <a:pt x="13" y="3"/>
                    <a:pt x="6" y="1"/>
                    <a:pt x="0" y="1"/>
                  </a:cubicBezTo>
                  <a:cubicBezTo>
                    <a:pt x="7" y="0"/>
                    <a:pt x="15" y="1"/>
                    <a:pt x="25" y="5"/>
                  </a:cubicBezTo>
                  <a:cubicBezTo>
                    <a:pt x="35" y="9"/>
                    <a:pt x="45" y="16"/>
                    <a:pt x="55" y="25"/>
                  </a:cubicBezTo>
                  <a:cubicBezTo>
                    <a:pt x="64" y="33"/>
                    <a:pt x="72" y="42"/>
                    <a:pt x="78" y="53"/>
                  </a:cubicBezTo>
                  <a:cubicBezTo>
                    <a:pt x="84" y="63"/>
                    <a:pt x="90" y="74"/>
                    <a:pt x="95" y="86"/>
                  </a:cubicBezTo>
                  <a:cubicBezTo>
                    <a:pt x="100" y="98"/>
                    <a:pt x="105" y="110"/>
                    <a:pt x="110" y="123"/>
                  </a:cubicBezTo>
                  <a:cubicBezTo>
                    <a:pt x="114" y="135"/>
                    <a:pt x="119" y="148"/>
                    <a:pt x="124" y="160"/>
                  </a:cubicBezTo>
                  <a:cubicBezTo>
                    <a:pt x="129" y="172"/>
                    <a:pt x="135" y="183"/>
                    <a:pt x="142" y="194"/>
                  </a:cubicBezTo>
                  <a:cubicBezTo>
                    <a:pt x="149" y="205"/>
                    <a:pt x="157" y="214"/>
                    <a:pt x="166" y="223"/>
                  </a:cubicBezTo>
                  <a:cubicBezTo>
                    <a:pt x="172" y="228"/>
                    <a:pt x="179" y="233"/>
                    <a:pt x="187" y="238"/>
                  </a:cubicBezTo>
                  <a:cubicBezTo>
                    <a:pt x="195" y="242"/>
                    <a:pt x="204" y="246"/>
                    <a:pt x="214" y="248"/>
                  </a:cubicBezTo>
                  <a:cubicBezTo>
                    <a:pt x="209" y="248"/>
                    <a:pt x="204" y="248"/>
                    <a:pt x="199" y="246"/>
                  </a:cubicBezTo>
                  <a:cubicBezTo>
                    <a:pt x="194" y="245"/>
                    <a:pt x="189" y="243"/>
                    <a:pt x="184" y="241"/>
                  </a:cubicBezTo>
                  <a:cubicBezTo>
                    <a:pt x="179" y="238"/>
                    <a:pt x="175" y="235"/>
                    <a:pt x="170" y="232"/>
                  </a:cubicBezTo>
                  <a:cubicBezTo>
                    <a:pt x="166" y="229"/>
                    <a:pt x="162" y="226"/>
                    <a:pt x="158" y="222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7" name="Freeform 19" title=""/>
            <p:cNvSpPr/>
            <p:nvPr/>
          </p:nvSpPr>
          <p:spPr>
            <a:xfrm>
              <a:off x="1635125" y="873125"/>
              <a:ext cx="769938" cy="7731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05" h="205">
                  <a:moveTo>
                    <a:pt x="200" y="194"/>
                  </a:moveTo>
                  <a:cubicBezTo>
                    <a:pt x="203" y="190"/>
                    <a:pt x="205" y="185"/>
                    <a:pt x="205" y="179"/>
                  </a:cubicBezTo>
                  <a:cubicBezTo>
                    <a:pt x="205" y="173"/>
                    <a:pt x="204" y="167"/>
                    <a:pt x="202" y="161"/>
                  </a:cubicBezTo>
                  <a:cubicBezTo>
                    <a:pt x="200" y="155"/>
                    <a:pt x="197" y="149"/>
                    <a:pt x="193" y="143"/>
                  </a:cubicBezTo>
                  <a:cubicBezTo>
                    <a:pt x="189" y="137"/>
                    <a:pt x="184" y="132"/>
                    <a:pt x="179" y="128"/>
                  </a:cubicBezTo>
                  <a:cubicBezTo>
                    <a:pt x="175" y="125"/>
                    <a:pt x="171" y="122"/>
                    <a:pt x="166" y="120"/>
                  </a:cubicBezTo>
                  <a:cubicBezTo>
                    <a:pt x="161" y="117"/>
                    <a:pt x="155" y="115"/>
                    <a:pt x="150" y="114"/>
                  </a:cubicBezTo>
                  <a:cubicBezTo>
                    <a:pt x="145" y="113"/>
                    <a:pt x="139" y="113"/>
                    <a:pt x="134" y="113"/>
                  </a:cubicBezTo>
                  <a:cubicBezTo>
                    <a:pt x="128" y="114"/>
                    <a:pt x="123" y="115"/>
                    <a:pt x="117" y="118"/>
                  </a:cubicBezTo>
                  <a:cubicBezTo>
                    <a:pt x="124" y="117"/>
                    <a:pt x="132" y="117"/>
                    <a:pt x="140" y="118"/>
                  </a:cubicBezTo>
                  <a:cubicBezTo>
                    <a:pt x="147" y="118"/>
                    <a:pt x="155" y="122"/>
                    <a:pt x="162" y="127"/>
                  </a:cubicBezTo>
                  <a:cubicBezTo>
                    <a:pt x="169" y="133"/>
                    <a:pt x="175" y="139"/>
                    <a:pt x="180" y="145"/>
                  </a:cubicBezTo>
                  <a:cubicBezTo>
                    <a:pt x="185" y="152"/>
                    <a:pt x="189" y="158"/>
                    <a:pt x="192" y="164"/>
                  </a:cubicBezTo>
                  <a:cubicBezTo>
                    <a:pt x="195" y="170"/>
                    <a:pt x="197" y="176"/>
                    <a:pt x="197" y="181"/>
                  </a:cubicBezTo>
                  <a:cubicBezTo>
                    <a:pt x="198" y="187"/>
                    <a:pt x="197" y="191"/>
                    <a:pt x="194" y="194"/>
                  </a:cubicBezTo>
                  <a:cubicBezTo>
                    <a:pt x="191" y="197"/>
                    <a:pt x="188" y="200"/>
                    <a:pt x="184" y="201"/>
                  </a:cubicBezTo>
                  <a:cubicBezTo>
                    <a:pt x="180" y="202"/>
                    <a:pt x="175" y="202"/>
                    <a:pt x="171" y="201"/>
                  </a:cubicBezTo>
                  <a:cubicBezTo>
                    <a:pt x="166" y="200"/>
                    <a:pt x="162" y="199"/>
                    <a:pt x="158" y="197"/>
                  </a:cubicBezTo>
                  <a:cubicBezTo>
                    <a:pt x="153" y="195"/>
                    <a:pt x="150" y="193"/>
                    <a:pt x="147" y="190"/>
                  </a:cubicBezTo>
                  <a:cubicBezTo>
                    <a:pt x="139" y="184"/>
                    <a:pt x="132" y="177"/>
                    <a:pt x="127" y="168"/>
                  </a:cubicBezTo>
                  <a:cubicBezTo>
                    <a:pt x="122" y="159"/>
                    <a:pt x="117" y="150"/>
                    <a:pt x="112" y="140"/>
                  </a:cubicBezTo>
                  <a:cubicBezTo>
                    <a:pt x="108" y="130"/>
                    <a:pt x="103" y="120"/>
                    <a:pt x="99" y="109"/>
                  </a:cubicBezTo>
                  <a:cubicBezTo>
                    <a:pt x="95" y="98"/>
                    <a:pt x="90" y="87"/>
                    <a:pt x="85" y="77"/>
                  </a:cubicBezTo>
                  <a:cubicBezTo>
                    <a:pt x="80" y="66"/>
                    <a:pt x="74" y="56"/>
                    <a:pt x="67" y="46"/>
                  </a:cubicBezTo>
                  <a:cubicBezTo>
                    <a:pt x="60" y="36"/>
                    <a:pt x="52" y="27"/>
                    <a:pt x="42" y="19"/>
                  </a:cubicBezTo>
                  <a:cubicBezTo>
                    <a:pt x="36" y="14"/>
                    <a:pt x="29" y="10"/>
                    <a:pt x="22" y="6"/>
                  </a:cubicBezTo>
                  <a:cubicBezTo>
                    <a:pt x="15" y="2"/>
                    <a:pt x="8" y="0"/>
                    <a:pt x="0" y="0"/>
                  </a:cubicBezTo>
                  <a:cubicBezTo>
                    <a:pt x="4" y="1"/>
                    <a:pt x="7" y="3"/>
                    <a:pt x="11" y="4"/>
                  </a:cubicBezTo>
                  <a:cubicBezTo>
                    <a:pt x="15" y="6"/>
                    <a:pt x="19" y="8"/>
                    <a:pt x="22" y="11"/>
                  </a:cubicBezTo>
                  <a:cubicBezTo>
                    <a:pt x="31" y="18"/>
                    <a:pt x="38" y="26"/>
                    <a:pt x="44" y="35"/>
                  </a:cubicBezTo>
                  <a:cubicBezTo>
                    <a:pt x="50" y="44"/>
                    <a:pt x="56" y="54"/>
                    <a:pt x="61" y="65"/>
                  </a:cubicBezTo>
                  <a:cubicBezTo>
                    <a:pt x="66" y="75"/>
                    <a:pt x="71" y="87"/>
                    <a:pt x="76" y="98"/>
                  </a:cubicBezTo>
                  <a:cubicBezTo>
                    <a:pt x="80" y="109"/>
                    <a:pt x="86" y="121"/>
                    <a:pt x="91" y="132"/>
                  </a:cubicBezTo>
                  <a:cubicBezTo>
                    <a:pt x="97" y="143"/>
                    <a:pt x="103" y="153"/>
                    <a:pt x="110" y="163"/>
                  </a:cubicBezTo>
                  <a:cubicBezTo>
                    <a:pt x="117" y="173"/>
                    <a:pt x="125" y="182"/>
                    <a:pt x="134" y="189"/>
                  </a:cubicBezTo>
                  <a:cubicBezTo>
                    <a:pt x="139" y="193"/>
                    <a:pt x="144" y="196"/>
                    <a:pt x="150" y="199"/>
                  </a:cubicBezTo>
                  <a:cubicBezTo>
                    <a:pt x="155" y="201"/>
                    <a:pt x="161" y="203"/>
                    <a:pt x="167" y="204"/>
                  </a:cubicBezTo>
                  <a:cubicBezTo>
                    <a:pt x="174" y="205"/>
                    <a:pt x="179" y="205"/>
                    <a:pt x="185" y="204"/>
                  </a:cubicBezTo>
                  <a:cubicBezTo>
                    <a:pt x="191" y="202"/>
                    <a:pt x="196" y="199"/>
                    <a:pt x="200" y="194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8" name="Freeform 20" title=""/>
            <p:cNvSpPr>
              <a:spLocks noEditPoints="1"/>
            </p:cNvSpPr>
            <p:nvPr/>
          </p:nvSpPr>
          <p:spPr>
            <a:xfrm>
              <a:off x="3043238" y="177800"/>
              <a:ext cx="2347913" cy="13128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625" h="348">
                  <a:moveTo>
                    <a:pt x="468" y="283"/>
                  </a:moveTo>
                  <a:cubicBezTo>
                    <a:pt x="467" y="300"/>
                    <a:pt x="476" y="317"/>
                    <a:pt x="498" y="328"/>
                  </a:cubicBezTo>
                  <a:cubicBezTo>
                    <a:pt x="537" y="348"/>
                    <a:pt x="591" y="321"/>
                    <a:pt x="602" y="282"/>
                  </a:cubicBezTo>
                  <a:cubicBezTo>
                    <a:pt x="625" y="200"/>
                    <a:pt x="577" y="146"/>
                    <a:pt x="508" y="124"/>
                  </a:cubicBezTo>
                  <a:cubicBezTo>
                    <a:pt x="445" y="104"/>
                    <a:pt x="371" y="145"/>
                    <a:pt x="327" y="197"/>
                  </a:cubicBezTo>
                  <a:cubicBezTo>
                    <a:pt x="281" y="252"/>
                    <a:pt x="246" y="286"/>
                    <a:pt x="209" y="300"/>
                  </a:cubicBezTo>
                  <a:cubicBezTo>
                    <a:pt x="153" y="321"/>
                    <a:pt x="81" y="291"/>
                    <a:pt x="40" y="234"/>
                  </a:cubicBezTo>
                  <a:cubicBezTo>
                    <a:pt x="9" y="191"/>
                    <a:pt x="20" y="147"/>
                    <a:pt x="52" y="113"/>
                  </a:cubicBezTo>
                  <a:cubicBezTo>
                    <a:pt x="72" y="183"/>
                    <a:pt x="122" y="245"/>
                    <a:pt x="193" y="221"/>
                  </a:cubicBezTo>
                  <a:cubicBezTo>
                    <a:pt x="282" y="189"/>
                    <a:pt x="232" y="86"/>
                    <a:pt x="153" y="68"/>
                  </a:cubicBezTo>
                  <a:cubicBezTo>
                    <a:pt x="148" y="37"/>
                    <a:pt x="119" y="0"/>
                    <a:pt x="86" y="8"/>
                  </a:cubicBezTo>
                  <a:cubicBezTo>
                    <a:pt x="50" y="16"/>
                    <a:pt x="36" y="57"/>
                    <a:pt x="49" y="100"/>
                  </a:cubicBezTo>
                  <a:cubicBezTo>
                    <a:pt x="44" y="105"/>
                    <a:pt x="40" y="110"/>
                    <a:pt x="35" y="117"/>
                  </a:cubicBezTo>
                  <a:cubicBezTo>
                    <a:pt x="7" y="156"/>
                    <a:pt x="0" y="197"/>
                    <a:pt x="34" y="243"/>
                  </a:cubicBezTo>
                  <a:cubicBezTo>
                    <a:pt x="75" y="299"/>
                    <a:pt x="145" y="331"/>
                    <a:pt x="211" y="308"/>
                  </a:cubicBezTo>
                  <a:cubicBezTo>
                    <a:pt x="245" y="296"/>
                    <a:pt x="282" y="268"/>
                    <a:pt x="316" y="225"/>
                  </a:cubicBezTo>
                  <a:cubicBezTo>
                    <a:pt x="354" y="179"/>
                    <a:pt x="433" y="130"/>
                    <a:pt x="467" y="130"/>
                  </a:cubicBezTo>
                  <a:cubicBezTo>
                    <a:pt x="523" y="129"/>
                    <a:pt x="581" y="167"/>
                    <a:pt x="587" y="232"/>
                  </a:cubicBezTo>
                  <a:cubicBezTo>
                    <a:pt x="590" y="257"/>
                    <a:pt x="585" y="288"/>
                    <a:pt x="572" y="302"/>
                  </a:cubicBezTo>
                  <a:cubicBezTo>
                    <a:pt x="533" y="344"/>
                    <a:pt x="487" y="327"/>
                    <a:pt x="475" y="297"/>
                  </a:cubicBezTo>
                  <a:cubicBezTo>
                    <a:pt x="468" y="278"/>
                    <a:pt x="474" y="254"/>
                    <a:pt x="498" y="237"/>
                  </a:cubicBezTo>
                  <a:cubicBezTo>
                    <a:pt x="500" y="236"/>
                    <a:pt x="502" y="235"/>
                    <a:pt x="505" y="234"/>
                  </a:cubicBezTo>
                  <a:cubicBezTo>
                    <a:pt x="518" y="228"/>
                    <a:pt x="536" y="230"/>
                    <a:pt x="543" y="240"/>
                  </a:cubicBezTo>
                  <a:cubicBezTo>
                    <a:pt x="549" y="249"/>
                    <a:pt x="550" y="262"/>
                    <a:pt x="540" y="268"/>
                  </a:cubicBezTo>
                  <a:cubicBezTo>
                    <a:pt x="527" y="274"/>
                    <a:pt x="525" y="257"/>
                    <a:pt x="537" y="251"/>
                  </a:cubicBezTo>
                  <a:cubicBezTo>
                    <a:pt x="533" y="248"/>
                    <a:pt x="522" y="246"/>
                    <a:pt x="516" y="251"/>
                  </a:cubicBezTo>
                  <a:cubicBezTo>
                    <a:pt x="511" y="255"/>
                    <a:pt x="508" y="264"/>
                    <a:pt x="516" y="273"/>
                  </a:cubicBezTo>
                  <a:cubicBezTo>
                    <a:pt x="530" y="289"/>
                    <a:pt x="551" y="271"/>
                    <a:pt x="552" y="257"/>
                  </a:cubicBezTo>
                  <a:cubicBezTo>
                    <a:pt x="553" y="227"/>
                    <a:pt x="519" y="219"/>
                    <a:pt x="500" y="231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481" y="239"/>
                    <a:pt x="468" y="262"/>
                    <a:pt x="468" y="283"/>
                  </a:cubicBezTo>
                  <a:close/>
                  <a:moveTo>
                    <a:pt x="147" y="67"/>
                  </a:moveTo>
                  <a:cubicBezTo>
                    <a:pt x="118" y="62"/>
                    <a:pt x="86" y="69"/>
                    <a:pt x="55" y="95"/>
                  </a:cubicBezTo>
                  <a:cubicBezTo>
                    <a:pt x="43" y="59"/>
                    <a:pt x="56" y="19"/>
                    <a:pt x="87" y="14"/>
                  </a:cubicBezTo>
                  <a:cubicBezTo>
                    <a:pt x="120" y="8"/>
                    <a:pt x="141" y="39"/>
                    <a:pt x="147" y="67"/>
                  </a:cubicBezTo>
                  <a:close/>
                  <a:moveTo>
                    <a:pt x="149" y="79"/>
                  </a:moveTo>
                  <a:cubicBezTo>
                    <a:pt x="151" y="94"/>
                    <a:pt x="151" y="110"/>
                    <a:pt x="140" y="118"/>
                  </a:cubicBezTo>
                  <a:cubicBezTo>
                    <a:pt x="134" y="123"/>
                    <a:pt x="124" y="126"/>
                    <a:pt x="107" y="118"/>
                  </a:cubicBezTo>
                  <a:cubicBezTo>
                    <a:pt x="115" y="126"/>
                    <a:pt x="130" y="126"/>
                    <a:pt x="137" y="124"/>
                  </a:cubicBezTo>
                  <a:cubicBezTo>
                    <a:pt x="152" y="118"/>
                    <a:pt x="156" y="99"/>
                    <a:pt x="154" y="81"/>
                  </a:cubicBezTo>
                  <a:cubicBezTo>
                    <a:pt x="221" y="100"/>
                    <a:pt x="263" y="189"/>
                    <a:pt x="192" y="215"/>
                  </a:cubicBezTo>
                  <a:cubicBezTo>
                    <a:pt x="123" y="240"/>
                    <a:pt x="77" y="176"/>
                    <a:pt x="58" y="108"/>
                  </a:cubicBezTo>
                  <a:cubicBezTo>
                    <a:pt x="88" y="79"/>
                    <a:pt x="120" y="73"/>
                    <a:pt x="149" y="7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19" name="Freeform 21" title=""/>
            <p:cNvSpPr/>
            <p:nvPr/>
          </p:nvSpPr>
          <p:spPr>
            <a:xfrm>
              <a:off x="3895725" y="103188"/>
              <a:ext cx="566738" cy="10144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51" h="269">
                  <a:moveTo>
                    <a:pt x="60" y="269"/>
                  </a:moveTo>
                  <a:cubicBezTo>
                    <a:pt x="68" y="265"/>
                    <a:pt x="72" y="248"/>
                    <a:pt x="80" y="243"/>
                  </a:cubicBezTo>
                  <a:cubicBezTo>
                    <a:pt x="123" y="214"/>
                    <a:pt x="151" y="162"/>
                    <a:pt x="147" y="121"/>
                  </a:cubicBezTo>
                  <a:cubicBezTo>
                    <a:pt x="143" y="77"/>
                    <a:pt x="129" y="48"/>
                    <a:pt x="102" y="24"/>
                  </a:cubicBezTo>
                  <a:cubicBezTo>
                    <a:pt x="75" y="0"/>
                    <a:pt x="38" y="0"/>
                    <a:pt x="23" y="7"/>
                  </a:cubicBezTo>
                  <a:cubicBezTo>
                    <a:pt x="12" y="12"/>
                    <a:pt x="0" y="24"/>
                    <a:pt x="9" y="35"/>
                  </a:cubicBezTo>
                  <a:cubicBezTo>
                    <a:pt x="19" y="47"/>
                    <a:pt x="31" y="37"/>
                    <a:pt x="36" y="32"/>
                  </a:cubicBezTo>
                  <a:cubicBezTo>
                    <a:pt x="41" y="26"/>
                    <a:pt x="53" y="18"/>
                    <a:pt x="73" y="21"/>
                  </a:cubicBezTo>
                  <a:cubicBezTo>
                    <a:pt x="91" y="24"/>
                    <a:pt x="127" y="55"/>
                    <a:pt x="136" y="91"/>
                  </a:cubicBezTo>
                  <a:cubicBezTo>
                    <a:pt x="136" y="91"/>
                    <a:pt x="136" y="92"/>
                    <a:pt x="136" y="93"/>
                  </a:cubicBezTo>
                  <a:cubicBezTo>
                    <a:pt x="134" y="87"/>
                    <a:pt x="129" y="71"/>
                    <a:pt x="120" y="62"/>
                  </a:cubicBezTo>
                  <a:cubicBezTo>
                    <a:pt x="109" y="51"/>
                    <a:pt x="90" y="39"/>
                    <a:pt x="69" y="53"/>
                  </a:cubicBezTo>
                  <a:cubicBezTo>
                    <a:pt x="49" y="66"/>
                    <a:pt x="56" y="83"/>
                    <a:pt x="58" y="85"/>
                  </a:cubicBezTo>
                  <a:cubicBezTo>
                    <a:pt x="60" y="88"/>
                    <a:pt x="70" y="93"/>
                    <a:pt x="75" y="78"/>
                  </a:cubicBezTo>
                  <a:cubicBezTo>
                    <a:pt x="80" y="63"/>
                    <a:pt x="87" y="57"/>
                    <a:pt x="97" y="57"/>
                  </a:cubicBezTo>
                  <a:cubicBezTo>
                    <a:pt x="107" y="56"/>
                    <a:pt x="117" y="62"/>
                    <a:pt x="123" y="69"/>
                  </a:cubicBezTo>
                  <a:cubicBezTo>
                    <a:pt x="128" y="75"/>
                    <a:pt x="135" y="91"/>
                    <a:pt x="136" y="94"/>
                  </a:cubicBezTo>
                  <a:cubicBezTo>
                    <a:pt x="143" y="122"/>
                    <a:pt x="143" y="143"/>
                    <a:pt x="135" y="165"/>
                  </a:cubicBezTo>
                  <a:cubicBezTo>
                    <a:pt x="137" y="161"/>
                    <a:pt x="138" y="155"/>
                    <a:pt x="139" y="148"/>
                  </a:cubicBezTo>
                  <a:cubicBezTo>
                    <a:pt x="142" y="127"/>
                    <a:pt x="135" y="104"/>
                    <a:pt x="119" y="97"/>
                  </a:cubicBezTo>
                  <a:cubicBezTo>
                    <a:pt x="101" y="89"/>
                    <a:pt x="95" y="98"/>
                    <a:pt x="93" y="107"/>
                  </a:cubicBezTo>
                  <a:cubicBezTo>
                    <a:pt x="92" y="115"/>
                    <a:pt x="100" y="119"/>
                    <a:pt x="104" y="116"/>
                  </a:cubicBezTo>
                  <a:cubicBezTo>
                    <a:pt x="107" y="114"/>
                    <a:pt x="108" y="109"/>
                    <a:pt x="108" y="109"/>
                  </a:cubicBezTo>
                  <a:cubicBezTo>
                    <a:pt x="108" y="109"/>
                    <a:pt x="110" y="100"/>
                    <a:pt x="120" y="105"/>
                  </a:cubicBezTo>
                  <a:cubicBezTo>
                    <a:pt x="131" y="109"/>
                    <a:pt x="136" y="123"/>
                    <a:pt x="137" y="139"/>
                  </a:cubicBezTo>
                  <a:cubicBezTo>
                    <a:pt x="138" y="151"/>
                    <a:pt x="135" y="165"/>
                    <a:pt x="131" y="176"/>
                  </a:cubicBezTo>
                  <a:cubicBezTo>
                    <a:pt x="125" y="188"/>
                    <a:pt x="117" y="202"/>
                    <a:pt x="105" y="217"/>
                  </a:cubicBezTo>
                  <a:lnTo>
                    <a:pt x="60" y="26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20" name="Freeform 22" title=""/>
            <p:cNvSpPr/>
            <p:nvPr/>
          </p:nvSpPr>
          <p:spPr>
            <a:xfrm>
              <a:off x="3981450" y="484188"/>
              <a:ext cx="455613" cy="5699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21" h="151">
                  <a:moveTo>
                    <a:pt x="55" y="145"/>
                  </a:moveTo>
                  <a:cubicBezTo>
                    <a:pt x="59" y="136"/>
                    <a:pt x="62" y="126"/>
                    <a:pt x="68" y="118"/>
                  </a:cubicBezTo>
                  <a:cubicBezTo>
                    <a:pt x="83" y="101"/>
                    <a:pt x="94" y="86"/>
                    <a:pt x="88" y="57"/>
                  </a:cubicBezTo>
                  <a:cubicBezTo>
                    <a:pt x="81" y="30"/>
                    <a:pt x="43" y="0"/>
                    <a:pt x="13" y="28"/>
                  </a:cubicBezTo>
                  <a:cubicBezTo>
                    <a:pt x="0" y="42"/>
                    <a:pt x="16" y="46"/>
                    <a:pt x="22" y="58"/>
                  </a:cubicBezTo>
                  <a:cubicBezTo>
                    <a:pt x="29" y="72"/>
                    <a:pt x="17" y="84"/>
                    <a:pt x="11" y="91"/>
                  </a:cubicBezTo>
                  <a:cubicBezTo>
                    <a:pt x="23" y="75"/>
                    <a:pt x="5" y="63"/>
                    <a:pt x="3" y="50"/>
                  </a:cubicBezTo>
                  <a:cubicBezTo>
                    <a:pt x="1" y="39"/>
                    <a:pt x="8" y="28"/>
                    <a:pt x="15" y="22"/>
                  </a:cubicBezTo>
                  <a:cubicBezTo>
                    <a:pt x="36" y="2"/>
                    <a:pt x="72" y="18"/>
                    <a:pt x="84" y="41"/>
                  </a:cubicBezTo>
                  <a:cubicBezTo>
                    <a:pt x="121" y="106"/>
                    <a:pt x="53" y="151"/>
                    <a:pt x="55" y="145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21" name="Freeform 23" title=""/>
            <p:cNvSpPr/>
            <p:nvPr/>
          </p:nvSpPr>
          <p:spPr>
            <a:xfrm>
              <a:off x="4402138" y="325438"/>
              <a:ext cx="530225" cy="3349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41" h="89">
                  <a:moveTo>
                    <a:pt x="19" y="35"/>
                  </a:moveTo>
                  <a:cubicBezTo>
                    <a:pt x="0" y="60"/>
                    <a:pt x="8" y="89"/>
                    <a:pt x="8" y="89"/>
                  </a:cubicBezTo>
                  <a:cubicBezTo>
                    <a:pt x="10" y="88"/>
                    <a:pt x="11" y="82"/>
                    <a:pt x="11" y="82"/>
                  </a:cubicBezTo>
                  <a:cubicBezTo>
                    <a:pt x="11" y="82"/>
                    <a:pt x="7" y="58"/>
                    <a:pt x="21" y="42"/>
                  </a:cubicBezTo>
                  <a:cubicBezTo>
                    <a:pt x="44" y="14"/>
                    <a:pt x="75" y="10"/>
                    <a:pt x="95" y="19"/>
                  </a:cubicBezTo>
                  <a:cubicBezTo>
                    <a:pt x="115" y="29"/>
                    <a:pt x="116" y="40"/>
                    <a:pt x="116" y="40"/>
                  </a:cubicBezTo>
                  <a:cubicBezTo>
                    <a:pt x="123" y="26"/>
                    <a:pt x="114" y="20"/>
                    <a:pt x="114" y="20"/>
                  </a:cubicBezTo>
                  <a:cubicBezTo>
                    <a:pt x="114" y="20"/>
                    <a:pt x="134" y="32"/>
                    <a:pt x="136" y="49"/>
                  </a:cubicBezTo>
                  <a:cubicBezTo>
                    <a:pt x="138" y="49"/>
                    <a:pt x="140" y="48"/>
                    <a:pt x="141" y="47"/>
                  </a:cubicBezTo>
                  <a:cubicBezTo>
                    <a:pt x="140" y="35"/>
                    <a:pt x="132" y="22"/>
                    <a:pt x="116" y="14"/>
                  </a:cubicBezTo>
                  <a:cubicBezTo>
                    <a:pt x="88" y="0"/>
                    <a:pt x="43" y="5"/>
                    <a:pt x="19" y="35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22" name="Freeform 24" title=""/>
            <p:cNvSpPr/>
            <p:nvPr/>
          </p:nvSpPr>
          <p:spPr>
            <a:xfrm>
              <a:off x="4943475" y="698500"/>
              <a:ext cx="987425" cy="796925"/>
            </a:xfrm>
            <a:custGeom>
              <a:cxnLst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</a:cxnLst>
              <a:rect l="l" t="t" r="r" b="b"/>
              <a:pathLst>
                <a:path w="263" h="211">
                  <a:moveTo>
                    <a:pt x="0" y="210"/>
                  </a:moveTo>
                  <a:cubicBezTo>
                    <a:pt x="107" y="209"/>
                    <a:pt x="263" y="39"/>
                    <a:pt x="104" y="0"/>
                  </a:cubicBezTo>
                  <a:cubicBezTo>
                    <a:pt x="209" y="9"/>
                    <a:pt x="204" y="136"/>
                    <a:pt x="73" y="211"/>
                  </a:cubicBezTo>
                  <a:lnTo>
                    <a:pt x="0" y="210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23" name="Freeform 25" title=""/>
            <p:cNvSpPr/>
            <p:nvPr/>
          </p:nvSpPr>
          <p:spPr>
            <a:xfrm>
              <a:off x="5297488" y="212725"/>
              <a:ext cx="889000" cy="125253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</a:cxnLst>
              <a:rect l="l" t="t" r="r" b="b"/>
              <a:pathLst>
                <a:path w="237" h="332">
                  <a:moveTo>
                    <a:pt x="0" y="330"/>
                  </a:moveTo>
                  <a:cubicBezTo>
                    <a:pt x="7" y="330"/>
                    <a:pt x="20" y="332"/>
                    <a:pt x="24" y="330"/>
                  </a:cubicBezTo>
                  <a:cubicBezTo>
                    <a:pt x="237" y="216"/>
                    <a:pt x="169" y="0"/>
                    <a:pt x="59" y="120"/>
                  </a:cubicBezTo>
                  <a:cubicBezTo>
                    <a:pt x="198" y="6"/>
                    <a:pt x="195" y="245"/>
                    <a:pt x="0" y="3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24" name="Freeform 26" title=""/>
            <p:cNvSpPr/>
            <p:nvPr/>
          </p:nvSpPr>
          <p:spPr>
            <a:xfrm>
              <a:off x="5503863" y="982663"/>
              <a:ext cx="393700" cy="485775"/>
            </a:xfrm>
            <a:custGeom>
              <a:cxnLst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</a:cxnLst>
              <a:rect l="l" t="t" r="r" b="b"/>
              <a:pathLst>
                <a:path w="105" h="129">
                  <a:moveTo>
                    <a:pt x="0" y="129"/>
                  </a:moveTo>
                  <a:cubicBezTo>
                    <a:pt x="66" y="86"/>
                    <a:pt x="98" y="25"/>
                    <a:pt x="105" y="0"/>
                  </a:cubicBezTo>
                  <a:cubicBezTo>
                    <a:pt x="99" y="34"/>
                    <a:pt x="63" y="95"/>
                    <a:pt x="10" y="129"/>
                  </a:cubicBezTo>
                  <a:lnTo>
                    <a:pt x="0" y="12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25" name="Freeform 27" title=""/>
            <p:cNvSpPr/>
            <p:nvPr/>
          </p:nvSpPr>
          <p:spPr>
            <a:xfrm>
              <a:off x="4154488" y="865188"/>
              <a:ext cx="804863" cy="9350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14" h="248">
                  <a:moveTo>
                    <a:pt x="56" y="222"/>
                  </a:moveTo>
                  <a:cubicBezTo>
                    <a:pt x="53" y="226"/>
                    <a:pt x="49" y="229"/>
                    <a:pt x="44" y="232"/>
                  </a:cubicBezTo>
                  <a:cubicBezTo>
                    <a:pt x="40" y="235"/>
                    <a:pt x="35" y="238"/>
                    <a:pt x="30" y="241"/>
                  </a:cubicBezTo>
                  <a:cubicBezTo>
                    <a:pt x="26" y="243"/>
                    <a:pt x="21" y="245"/>
                    <a:pt x="16" y="246"/>
                  </a:cubicBezTo>
                  <a:cubicBezTo>
                    <a:pt x="11" y="248"/>
                    <a:pt x="6" y="248"/>
                    <a:pt x="0" y="248"/>
                  </a:cubicBezTo>
                  <a:cubicBezTo>
                    <a:pt x="11" y="246"/>
                    <a:pt x="19" y="242"/>
                    <a:pt x="27" y="238"/>
                  </a:cubicBezTo>
                  <a:cubicBezTo>
                    <a:pt x="35" y="233"/>
                    <a:pt x="42" y="228"/>
                    <a:pt x="49" y="223"/>
                  </a:cubicBezTo>
                  <a:cubicBezTo>
                    <a:pt x="58" y="214"/>
                    <a:pt x="66" y="205"/>
                    <a:pt x="73" y="194"/>
                  </a:cubicBezTo>
                  <a:cubicBezTo>
                    <a:pt x="79" y="183"/>
                    <a:pt x="85" y="172"/>
                    <a:pt x="90" y="160"/>
                  </a:cubicBezTo>
                  <a:cubicBezTo>
                    <a:pt x="96" y="148"/>
                    <a:pt x="100" y="135"/>
                    <a:pt x="105" y="123"/>
                  </a:cubicBezTo>
                  <a:cubicBezTo>
                    <a:pt x="110" y="110"/>
                    <a:pt x="114" y="98"/>
                    <a:pt x="119" y="86"/>
                  </a:cubicBezTo>
                  <a:cubicBezTo>
                    <a:pt x="125" y="74"/>
                    <a:pt x="130" y="63"/>
                    <a:pt x="136" y="53"/>
                  </a:cubicBezTo>
                  <a:cubicBezTo>
                    <a:pt x="143" y="42"/>
                    <a:pt x="150" y="33"/>
                    <a:pt x="159" y="25"/>
                  </a:cubicBezTo>
                  <a:cubicBezTo>
                    <a:pt x="170" y="16"/>
                    <a:pt x="180" y="9"/>
                    <a:pt x="190" y="5"/>
                  </a:cubicBezTo>
                  <a:cubicBezTo>
                    <a:pt x="200" y="1"/>
                    <a:pt x="208" y="0"/>
                    <a:pt x="214" y="1"/>
                  </a:cubicBezTo>
                  <a:cubicBezTo>
                    <a:pt x="208" y="1"/>
                    <a:pt x="201" y="3"/>
                    <a:pt x="193" y="6"/>
                  </a:cubicBezTo>
                  <a:cubicBezTo>
                    <a:pt x="186" y="8"/>
                    <a:pt x="179" y="12"/>
                    <a:pt x="173" y="18"/>
                  </a:cubicBezTo>
                  <a:cubicBezTo>
                    <a:pt x="168" y="22"/>
                    <a:pt x="163" y="29"/>
                    <a:pt x="159" y="38"/>
                  </a:cubicBezTo>
                  <a:cubicBezTo>
                    <a:pt x="155" y="46"/>
                    <a:pt x="150" y="56"/>
                    <a:pt x="146" y="68"/>
                  </a:cubicBezTo>
                  <a:cubicBezTo>
                    <a:pt x="141" y="79"/>
                    <a:pt x="137" y="92"/>
                    <a:pt x="131" y="105"/>
                  </a:cubicBezTo>
                  <a:cubicBezTo>
                    <a:pt x="126" y="118"/>
                    <a:pt x="120" y="132"/>
                    <a:pt x="113" y="146"/>
                  </a:cubicBezTo>
                  <a:cubicBezTo>
                    <a:pt x="106" y="159"/>
                    <a:pt x="98" y="173"/>
                    <a:pt x="89" y="186"/>
                  </a:cubicBezTo>
                  <a:cubicBezTo>
                    <a:pt x="80" y="199"/>
                    <a:pt x="69" y="211"/>
                    <a:pt x="56" y="222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26" name="Freeform 28" title=""/>
            <p:cNvSpPr/>
            <p:nvPr/>
          </p:nvSpPr>
          <p:spPr>
            <a:xfrm>
              <a:off x="4000500" y="873125"/>
              <a:ext cx="769938" cy="7731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05" h="205">
                  <a:moveTo>
                    <a:pt x="6" y="194"/>
                  </a:moveTo>
                  <a:cubicBezTo>
                    <a:pt x="10" y="199"/>
                    <a:pt x="15" y="202"/>
                    <a:pt x="20" y="204"/>
                  </a:cubicBezTo>
                  <a:cubicBezTo>
                    <a:pt x="26" y="205"/>
                    <a:pt x="32" y="205"/>
                    <a:pt x="38" y="204"/>
                  </a:cubicBezTo>
                  <a:cubicBezTo>
                    <a:pt x="44" y="203"/>
                    <a:pt x="50" y="201"/>
                    <a:pt x="56" y="199"/>
                  </a:cubicBezTo>
                  <a:cubicBezTo>
                    <a:pt x="62" y="196"/>
                    <a:pt x="67" y="193"/>
                    <a:pt x="71" y="189"/>
                  </a:cubicBezTo>
                  <a:cubicBezTo>
                    <a:pt x="80" y="182"/>
                    <a:pt x="89" y="173"/>
                    <a:pt x="96" y="163"/>
                  </a:cubicBezTo>
                  <a:cubicBezTo>
                    <a:pt x="102" y="153"/>
                    <a:pt x="109" y="143"/>
                    <a:pt x="114" y="132"/>
                  </a:cubicBezTo>
                  <a:cubicBezTo>
                    <a:pt x="120" y="121"/>
                    <a:pt x="125" y="109"/>
                    <a:pt x="130" y="98"/>
                  </a:cubicBezTo>
                  <a:cubicBezTo>
                    <a:pt x="135" y="87"/>
                    <a:pt x="140" y="75"/>
                    <a:pt x="145" y="65"/>
                  </a:cubicBezTo>
                  <a:cubicBezTo>
                    <a:pt x="150" y="54"/>
                    <a:pt x="156" y="44"/>
                    <a:pt x="162" y="35"/>
                  </a:cubicBezTo>
                  <a:cubicBezTo>
                    <a:pt x="168" y="26"/>
                    <a:pt x="175" y="18"/>
                    <a:pt x="183" y="11"/>
                  </a:cubicBezTo>
                  <a:cubicBezTo>
                    <a:pt x="186" y="8"/>
                    <a:pt x="190" y="6"/>
                    <a:pt x="194" y="4"/>
                  </a:cubicBezTo>
                  <a:cubicBezTo>
                    <a:pt x="198" y="3"/>
                    <a:pt x="202" y="1"/>
                    <a:pt x="205" y="0"/>
                  </a:cubicBezTo>
                  <a:cubicBezTo>
                    <a:pt x="197" y="0"/>
                    <a:pt x="190" y="2"/>
                    <a:pt x="183" y="6"/>
                  </a:cubicBezTo>
                  <a:cubicBezTo>
                    <a:pt x="176" y="10"/>
                    <a:pt x="170" y="14"/>
                    <a:pt x="164" y="19"/>
                  </a:cubicBezTo>
                  <a:cubicBezTo>
                    <a:pt x="154" y="27"/>
                    <a:pt x="145" y="36"/>
                    <a:pt x="138" y="46"/>
                  </a:cubicBezTo>
                  <a:cubicBezTo>
                    <a:pt x="132" y="56"/>
                    <a:pt x="126" y="66"/>
                    <a:pt x="120" y="77"/>
                  </a:cubicBezTo>
                  <a:cubicBezTo>
                    <a:pt x="115" y="87"/>
                    <a:pt x="110" y="98"/>
                    <a:pt x="106" y="109"/>
                  </a:cubicBezTo>
                  <a:cubicBezTo>
                    <a:pt x="102" y="120"/>
                    <a:pt x="98" y="130"/>
                    <a:pt x="93" y="140"/>
                  </a:cubicBezTo>
                  <a:cubicBezTo>
                    <a:pt x="89" y="150"/>
                    <a:pt x="84" y="159"/>
                    <a:pt x="78" y="168"/>
                  </a:cubicBezTo>
                  <a:cubicBezTo>
                    <a:pt x="73" y="177"/>
                    <a:pt x="67" y="184"/>
                    <a:pt x="59" y="190"/>
                  </a:cubicBezTo>
                  <a:cubicBezTo>
                    <a:pt x="56" y="193"/>
                    <a:pt x="52" y="195"/>
                    <a:pt x="48" y="197"/>
                  </a:cubicBezTo>
                  <a:cubicBezTo>
                    <a:pt x="43" y="199"/>
                    <a:pt x="39" y="200"/>
                    <a:pt x="35" y="201"/>
                  </a:cubicBezTo>
                  <a:cubicBezTo>
                    <a:pt x="30" y="202"/>
                    <a:pt x="26" y="202"/>
                    <a:pt x="22" y="201"/>
                  </a:cubicBezTo>
                  <a:cubicBezTo>
                    <a:pt x="18" y="200"/>
                    <a:pt x="14" y="197"/>
                    <a:pt x="11" y="194"/>
                  </a:cubicBezTo>
                  <a:cubicBezTo>
                    <a:pt x="9" y="191"/>
                    <a:pt x="8" y="187"/>
                    <a:pt x="8" y="181"/>
                  </a:cubicBezTo>
                  <a:cubicBezTo>
                    <a:pt x="9" y="176"/>
                    <a:pt x="11" y="170"/>
                    <a:pt x="14" y="164"/>
                  </a:cubicBezTo>
                  <a:cubicBezTo>
                    <a:pt x="17" y="158"/>
                    <a:pt x="21" y="152"/>
                    <a:pt x="26" y="145"/>
                  </a:cubicBezTo>
                  <a:cubicBezTo>
                    <a:pt x="31" y="139"/>
                    <a:pt x="37" y="133"/>
                    <a:pt x="43" y="127"/>
                  </a:cubicBezTo>
                  <a:cubicBezTo>
                    <a:pt x="51" y="122"/>
                    <a:pt x="58" y="118"/>
                    <a:pt x="66" y="118"/>
                  </a:cubicBezTo>
                  <a:cubicBezTo>
                    <a:pt x="74" y="117"/>
                    <a:pt x="81" y="117"/>
                    <a:pt x="88" y="118"/>
                  </a:cubicBezTo>
                  <a:cubicBezTo>
                    <a:pt x="83" y="115"/>
                    <a:pt x="78" y="114"/>
                    <a:pt x="72" y="113"/>
                  </a:cubicBezTo>
                  <a:cubicBezTo>
                    <a:pt x="66" y="113"/>
                    <a:pt x="61" y="113"/>
                    <a:pt x="55" y="114"/>
                  </a:cubicBezTo>
                  <a:cubicBezTo>
                    <a:pt x="50" y="115"/>
                    <a:pt x="45" y="117"/>
                    <a:pt x="40" y="120"/>
                  </a:cubicBezTo>
                  <a:cubicBezTo>
                    <a:pt x="35" y="122"/>
                    <a:pt x="31" y="125"/>
                    <a:pt x="27" y="128"/>
                  </a:cubicBezTo>
                  <a:cubicBezTo>
                    <a:pt x="22" y="132"/>
                    <a:pt x="17" y="137"/>
                    <a:pt x="13" y="143"/>
                  </a:cubicBezTo>
                  <a:cubicBezTo>
                    <a:pt x="9" y="149"/>
                    <a:pt x="5" y="155"/>
                    <a:pt x="3" y="161"/>
                  </a:cubicBezTo>
                  <a:cubicBezTo>
                    <a:pt x="1" y="167"/>
                    <a:pt x="0" y="173"/>
                    <a:pt x="0" y="179"/>
                  </a:cubicBezTo>
                  <a:cubicBezTo>
                    <a:pt x="0" y="185"/>
                    <a:pt x="2" y="190"/>
                    <a:pt x="6" y="194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27" name="Freeform 29" title=""/>
            <p:cNvSpPr/>
            <p:nvPr/>
          </p:nvSpPr>
          <p:spPr>
            <a:xfrm>
              <a:off x="3001963" y="0"/>
              <a:ext cx="404813" cy="3635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08" h="96">
                  <a:moveTo>
                    <a:pt x="55" y="96"/>
                  </a:moveTo>
                  <a:cubicBezTo>
                    <a:pt x="55" y="90"/>
                    <a:pt x="56" y="84"/>
                    <a:pt x="56" y="77"/>
                  </a:cubicBezTo>
                  <a:cubicBezTo>
                    <a:pt x="56" y="77"/>
                    <a:pt x="59" y="32"/>
                    <a:pt x="108" y="0"/>
                  </a:cubicBezTo>
                  <a:cubicBezTo>
                    <a:pt x="94" y="0"/>
                    <a:pt x="80" y="5"/>
                    <a:pt x="69" y="13"/>
                  </a:cubicBezTo>
                  <a:cubicBezTo>
                    <a:pt x="65" y="8"/>
                    <a:pt x="58" y="2"/>
                    <a:pt x="54" y="2"/>
                  </a:cubicBezTo>
                  <a:cubicBezTo>
                    <a:pt x="50" y="2"/>
                    <a:pt x="43" y="8"/>
                    <a:pt x="39" y="13"/>
                  </a:cubicBezTo>
                  <a:cubicBezTo>
                    <a:pt x="28" y="5"/>
                    <a:pt x="14" y="0"/>
                    <a:pt x="0" y="0"/>
                  </a:cubicBezTo>
                  <a:cubicBezTo>
                    <a:pt x="49" y="32"/>
                    <a:pt x="52" y="77"/>
                    <a:pt x="52" y="77"/>
                  </a:cubicBezTo>
                  <a:cubicBezTo>
                    <a:pt x="52" y="84"/>
                    <a:pt x="53" y="90"/>
                    <a:pt x="53" y="96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4128" name="Freeform 5" title=""/>
          <p:cNvSpPr>
            <a:spLocks noEditPoints="1"/>
          </p:cNvSpPr>
          <p:nvPr/>
        </p:nvSpPr>
        <p:spPr>
          <a:xfrm rot="10800000">
            <a:off x="10390188" y="349250"/>
            <a:ext cx="1423987" cy="14573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9" h="119">
                <a:moveTo>
                  <a:pt x="64" y="52"/>
                </a:moveTo>
                <a:cubicBezTo>
                  <a:pt x="65" y="51"/>
                  <a:pt x="66" y="50"/>
                  <a:pt x="67" y="49"/>
                </a:cubicBezTo>
                <a:cubicBezTo>
                  <a:pt x="69" y="49"/>
                  <a:pt x="70" y="48"/>
                  <a:pt x="70" y="49"/>
                </a:cubicBezTo>
                <a:cubicBezTo>
                  <a:pt x="71" y="50"/>
                  <a:pt x="71" y="51"/>
                  <a:pt x="70" y="52"/>
                </a:cubicBezTo>
                <a:cubicBezTo>
                  <a:pt x="69" y="53"/>
                  <a:pt x="68" y="55"/>
                  <a:pt x="67" y="56"/>
                </a:cubicBezTo>
                <a:cubicBezTo>
                  <a:pt x="64" y="59"/>
                  <a:pt x="61" y="61"/>
                  <a:pt x="57" y="62"/>
                </a:cubicBezTo>
                <a:cubicBezTo>
                  <a:pt x="58" y="59"/>
                  <a:pt x="60" y="55"/>
                  <a:pt x="64" y="52"/>
                </a:cubicBezTo>
                <a:moveTo>
                  <a:pt x="69" y="57"/>
                </a:moveTo>
                <a:cubicBezTo>
                  <a:pt x="71" y="54"/>
                  <a:pt x="73" y="52"/>
                  <a:pt x="73" y="50"/>
                </a:cubicBezTo>
                <a:cubicBezTo>
                  <a:pt x="74" y="48"/>
                  <a:pt x="74" y="47"/>
                  <a:pt x="73" y="46"/>
                </a:cubicBezTo>
                <a:cubicBezTo>
                  <a:pt x="72" y="45"/>
                  <a:pt x="71" y="45"/>
                  <a:pt x="69" y="46"/>
                </a:cubicBezTo>
                <a:cubicBezTo>
                  <a:pt x="67" y="46"/>
                  <a:pt x="65" y="48"/>
                  <a:pt x="63" y="50"/>
                </a:cubicBezTo>
                <a:cubicBezTo>
                  <a:pt x="59" y="54"/>
                  <a:pt x="56" y="58"/>
                  <a:pt x="54" y="63"/>
                </a:cubicBezTo>
                <a:cubicBezTo>
                  <a:pt x="51" y="63"/>
                  <a:pt x="48" y="63"/>
                  <a:pt x="45" y="63"/>
                </a:cubicBezTo>
                <a:cubicBezTo>
                  <a:pt x="42" y="62"/>
                  <a:pt x="38" y="61"/>
                  <a:pt x="36" y="60"/>
                </a:cubicBezTo>
                <a:cubicBezTo>
                  <a:pt x="33" y="59"/>
                  <a:pt x="30" y="58"/>
                  <a:pt x="27" y="56"/>
                </a:cubicBezTo>
                <a:cubicBezTo>
                  <a:pt x="25" y="55"/>
                  <a:pt x="23" y="53"/>
                  <a:pt x="21" y="52"/>
                </a:cubicBezTo>
                <a:cubicBezTo>
                  <a:pt x="22" y="50"/>
                  <a:pt x="23" y="48"/>
                  <a:pt x="24" y="47"/>
                </a:cubicBezTo>
                <a:cubicBezTo>
                  <a:pt x="25" y="45"/>
                  <a:pt x="27" y="43"/>
                  <a:pt x="28" y="42"/>
                </a:cubicBezTo>
                <a:cubicBezTo>
                  <a:pt x="31" y="39"/>
                  <a:pt x="33" y="37"/>
                  <a:pt x="36" y="36"/>
                </a:cubicBezTo>
                <a:cubicBezTo>
                  <a:pt x="38" y="35"/>
                  <a:pt x="41" y="34"/>
                  <a:pt x="43" y="33"/>
                </a:cubicBezTo>
                <a:cubicBezTo>
                  <a:pt x="45" y="33"/>
                  <a:pt x="47" y="33"/>
                  <a:pt x="49" y="34"/>
                </a:cubicBezTo>
                <a:cubicBezTo>
                  <a:pt x="50" y="34"/>
                  <a:pt x="52" y="35"/>
                  <a:pt x="53" y="36"/>
                </a:cubicBezTo>
                <a:cubicBezTo>
                  <a:pt x="54" y="37"/>
                  <a:pt x="55" y="38"/>
                  <a:pt x="55" y="40"/>
                </a:cubicBezTo>
                <a:cubicBezTo>
                  <a:pt x="56" y="41"/>
                  <a:pt x="55" y="43"/>
                  <a:pt x="55" y="46"/>
                </a:cubicBezTo>
                <a:cubicBezTo>
                  <a:pt x="55" y="47"/>
                  <a:pt x="55" y="47"/>
                  <a:pt x="55" y="47"/>
                </a:cubicBezTo>
                <a:cubicBezTo>
                  <a:pt x="56" y="47"/>
                  <a:pt x="57" y="47"/>
                  <a:pt x="57" y="46"/>
                </a:cubicBezTo>
                <a:cubicBezTo>
                  <a:pt x="58" y="44"/>
                  <a:pt x="59" y="41"/>
                  <a:pt x="58" y="38"/>
                </a:cubicBezTo>
                <a:cubicBezTo>
                  <a:pt x="58" y="36"/>
                  <a:pt x="57" y="34"/>
                  <a:pt x="56" y="32"/>
                </a:cubicBezTo>
                <a:cubicBezTo>
                  <a:pt x="54" y="31"/>
                  <a:pt x="53" y="30"/>
                  <a:pt x="51" y="30"/>
                </a:cubicBezTo>
                <a:cubicBezTo>
                  <a:pt x="49" y="29"/>
                  <a:pt x="46" y="29"/>
                  <a:pt x="44" y="30"/>
                </a:cubicBezTo>
                <a:cubicBezTo>
                  <a:pt x="41" y="30"/>
                  <a:pt x="38" y="31"/>
                  <a:pt x="35" y="33"/>
                </a:cubicBezTo>
                <a:cubicBezTo>
                  <a:pt x="32" y="34"/>
                  <a:pt x="29" y="37"/>
                  <a:pt x="26" y="40"/>
                </a:cubicBezTo>
                <a:cubicBezTo>
                  <a:pt x="25" y="41"/>
                  <a:pt x="23" y="43"/>
                  <a:pt x="22" y="44"/>
                </a:cubicBezTo>
                <a:cubicBezTo>
                  <a:pt x="21" y="46"/>
                  <a:pt x="19" y="48"/>
                  <a:pt x="18" y="50"/>
                </a:cubicBezTo>
                <a:cubicBezTo>
                  <a:pt x="17" y="48"/>
                  <a:pt x="17" y="48"/>
                  <a:pt x="17" y="48"/>
                </a:cubicBezTo>
                <a:cubicBezTo>
                  <a:pt x="15" y="46"/>
                  <a:pt x="13" y="44"/>
                  <a:pt x="11" y="41"/>
                </a:cubicBezTo>
                <a:cubicBezTo>
                  <a:pt x="9" y="38"/>
                  <a:pt x="7" y="34"/>
                  <a:pt x="6" y="31"/>
                </a:cubicBezTo>
                <a:cubicBezTo>
                  <a:pt x="5" y="27"/>
                  <a:pt x="5" y="23"/>
                  <a:pt x="6" y="19"/>
                </a:cubicBezTo>
                <a:cubicBezTo>
                  <a:pt x="6" y="15"/>
                  <a:pt x="8" y="12"/>
                  <a:pt x="12" y="8"/>
                </a:cubicBezTo>
                <a:cubicBezTo>
                  <a:pt x="13" y="7"/>
                  <a:pt x="15" y="6"/>
                  <a:pt x="16" y="5"/>
                </a:cubicBezTo>
                <a:cubicBezTo>
                  <a:pt x="18" y="4"/>
                  <a:pt x="19" y="4"/>
                  <a:pt x="21" y="4"/>
                </a:cubicBezTo>
                <a:cubicBezTo>
                  <a:pt x="22" y="4"/>
                  <a:pt x="23" y="5"/>
                  <a:pt x="24" y="5"/>
                </a:cubicBezTo>
                <a:cubicBezTo>
                  <a:pt x="25" y="6"/>
                  <a:pt x="26" y="6"/>
                  <a:pt x="27" y="7"/>
                </a:cubicBezTo>
                <a:cubicBezTo>
                  <a:pt x="29" y="9"/>
                  <a:pt x="30" y="11"/>
                  <a:pt x="30" y="15"/>
                </a:cubicBezTo>
                <a:cubicBezTo>
                  <a:pt x="31" y="18"/>
                  <a:pt x="30" y="22"/>
                  <a:pt x="29" y="25"/>
                </a:cubicBezTo>
                <a:cubicBezTo>
                  <a:pt x="29" y="26"/>
                  <a:pt x="29" y="27"/>
                  <a:pt x="30" y="27"/>
                </a:cubicBezTo>
                <a:cubicBezTo>
                  <a:pt x="30" y="27"/>
                  <a:pt x="31" y="27"/>
                  <a:pt x="32" y="26"/>
                </a:cubicBezTo>
                <a:cubicBezTo>
                  <a:pt x="34" y="20"/>
                  <a:pt x="35" y="16"/>
                  <a:pt x="34" y="12"/>
                </a:cubicBezTo>
                <a:cubicBezTo>
                  <a:pt x="33" y="8"/>
                  <a:pt x="32" y="5"/>
                  <a:pt x="30" y="4"/>
                </a:cubicBezTo>
                <a:cubicBezTo>
                  <a:pt x="29" y="3"/>
                  <a:pt x="28" y="2"/>
                  <a:pt x="27" y="1"/>
                </a:cubicBezTo>
                <a:cubicBezTo>
                  <a:pt x="25" y="1"/>
                  <a:pt x="24" y="0"/>
                  <a:pt x="22" y="0"/>
                </a:cubicBezTo>
                <a:cubicBezTo>
                  <a:pt x="20" y="0"/>
                  <a:pt x="18" y="1"/>
                  <a:pt x="16" y="2"/>
                </a:cubicBezTo>
                <a:cubicBezTo>
                  <a:pt x="14" y="3"/>
                  <a:pt x="12" y="4"/>
                  <a:pt x="10" y="6"/>
                </a:cubicBezTo>
                <a:cubicBezTo>
                  <a:pt x="6" y="10"/>
                  <a:pt x="3" y="15"/>
                  <a:pt x="2" y="20"/>
                </a:cubicBezTo>
                <a:cubicBezTo>
                  <a:pt x="0" y="25"/>
                  <a:pt x="0" y="29"/>
                  <a:pt x="1" y="34"/>
                </a:cubicBezTo>
                <a:cubicBezTo>
                  <a:pt x="2" y="38"/>
                  <a:pt x="3" y="42"/>
                  <a:pt x="5" y="45"/>
                </a:cubicBezTo>
                <a:cubicBezTo>
                  <a:pt x="7" y="49"/>
                  <a:pt x="10" y="52"/>
                  <a:pt x="12" y="55"/>
                </a:cubicBezTo>
                <a:cubicBezTo>
                  <a:pt x="14" y="57"/>
                  <a:pt x="14" y="57"/>
                  <a:pt x="14" y="57"/>
                </a:cubicBezTo>
                <a:cubicBezTo>
                  <a:pt x="11" y="64"/>
                  <a:pt x="9" y="72"/>
                  <a:pt x="9" y="80"/>
                </a:cubicBezTo>
                <a:cubicBezTo>
                  <a:pt x="9" y="88"/>
                  <a:pt x="12" y="95"/>
                  <a:pt x="18" y="101"/>
                </a:cubicBezTo>
                <a:cubicBezTo>
                  <a:pt x="24" y="107"/>
                  <a:pt x="31" y="110"/>
                  <a:pt x="39" y="110"/>
                </a:cubicBezTo>
                <a:cubicBezTo>
                  <a:pt x="47" y="110"/>
                  <a:pt x="55" y="108"/>
                  <a:pt x="62" y="105"/>
                </a:cubicBezTo>
                <a:cubicBezTo>
                  <a:pt x="65" y="107"/>
                  <a:pt x="65" y="107"/>
                  <a:pt x="65" y="107"/>
                </a:cubicBezTo>
                <a:cubicBezTo>
                  <a:pt x="67" y="110"/>
                  <a:pt x="70" y="112"/>
                  <a:pt x="74" y="114"/>
                </a:cubicBezTo>
                <a:cubicBezTo>
                  <a:pt x="77" y="116"/>
                  <a:pt x="81" y="118"/>
                  <a:pt x="86" y="118"/>
                </a:cubicBezTo>
                <a:cubicBezTo>
                  <a:pt x="90" y="119"/>
                  <a:pt x="95" y="119"/>
                  <a:pt x="99" y="118"/>
                </a:cubicBezTo>
                <a:cubicBezTo>
                  <a:pt x="104" y="116"/>
                  <a:pt x="109" y="113"/>
                  <a:pt x="113" y="109"/>
                </a:cubicBezTo>
                <a:cubicBezTo>
                  <a:pt x="115" y="107"/>
                  <a:pt x="117" y="105"/>
                  <a:pt x="117" y="103"/>
                </a:cubicBezTo>
                <a:cubicBezTo>
                  <a:pt x="118" y="101"/>
                  <a:pt x="119" y="99"/>
                  <a:pt x="119" y="97"/>
                </a:cubicBezTo>
                <a:cubicBezTo>
                  <a:pt x="119" y="95"/>
                  <a:pt x="119" y="94"/>
                  <a:pt x="118" y="93"/>
                </a:cubicBezTo>
                <a:cubicBezTo>
                  <a:pt x="117" y="91"/>
                  <a:pt x="116" y="90"/>
                  <a:pt x="116" y="89"/>
                </a:cubicBezTo>
                <a:cubicBezTo>
                  <a:pt x="114" y="87"/>
                  <a:pt x="111" y="86"/>
                  <a:pt x="107" y="85"/>
                </a:cubicBezTo>
                <a:cubicBezTo>
                  <a:pt x="103" y="84"/>
                  <a:pt x="99" y="85"/>
                  <a:pt x="94" y="87"/>
                </a:cubicBezTo>
                <a:cubicBezTo>
                  <a:pt x="92" y="88"/>
                  <a:pt x="92" y="89"/>
                  <a:pt x="92" y="90"/>
                </a:cubicBezTo>
                <a:cubicBezTo>
                  <a:pt x="92" y="90"/>
                  <a:pt x="93" y="90"/>
                  <a:pt x="94" y="90"/>
                </a:cubicBezTo>
                <a:cubicBezTo>
                  <a:pt x="98" y="89"/>
                  <a:pt x="101" y="88"/>
                  <a:pt x="104" y="89"/>
                </a:cubicBezTo>
                <a:cubicBezTo>
                  <a:pt x="108" y="89"/>
                  <a:pt x="110" y="91"/>
                  <a:pt x="112" y="92"/>
                </a:cubicBezTo>
                <a:cubicBezTo>
                  <a:pt x="113" y="93"/>
                  <a:pt x="114" y="94"/>
                  <a:pt x="114" y="95"/>
                </a:cubicBezTo>
                <a:cubicBezTo>
                  <a:pt x="114" y="96"/>
                  <a:pt x="115" y="97"/>
                  <a:pt x="115" y="99"/>
                </a:cubicBezTo>
                <a:cubicBezTo>
                  <a:pt x="115" y="100"/>
                  <a:pt x="115" y="101"/>
                  <a:pt x="114" y="103"/>
                </a:cubicBezTo>
                <a:cubicBezTo>
                  <a:pt x="114" y="104"/>
                  <a:pt x="113" y="106"/>
                  <a:pt x="111" y="107"/>
                </a:cubicBezTo>
                <a:cubicBezTo>
                  <a:pt x="108" y="111"/>
                  <a:pt x="104" y="113"/>
                  <a:pt x="100" y="114"/>
                </a:cubicBezTo>
                <a:cubicBezTo>
                  <a:pt x="96" y="114"/>
                  <a:pt x="92" y="114"/>
                  <a:pt x="88" y="113"/>
                </a:cubicBezTo>
                <a:cubicBezTo>
                  <a:pt x="85" y="112"/>
                  <a:pt x="81" y="111"/>
                  <a:pt x="78" y="108"/>
                </a:cubicBezTo>
                <a:cubicBezTo>
                  <a:pt x="75" y="106"/>
                  <a:pt x="73" y="104"/>
                  <a:pt x="71" y="103"/>
                </a:cubicBezTo>
                <a:cubicBezTo>
                  <a:pt x="69" y="101"/>
                  <a:pt x="69" y="101"/>
                  <a:pt x="69" y="101"/>
                </a:cubicBezTo>
                <a:cubicBezTo>
                  <a:pt x="71" y="100"/>
                  <a:pt x="73" y="99"/>
                  <a:pt x="75" y="97"/>
                </a:cubicBezTo>
                <a:cubicBezTo>
                  <a:pt x="76" y="96"/>
                  <a:pt x="78" y="94"/>
                  <a:pt x="79" y="93"/>
                </a:cubicBezTo>
                <a:cubicBezTo>
                  <a:pt x="82" y="90"/>
                  <a:pt x="85" y="87"/>
                  <a:pt x="86" y="84"/>
                </a:cubicBezTo>
                <a:cubicBezTo>
                  <a:pt x="88" y="81"/>
                  <a:pt x="89" y="78"/>
                  <a:pt x="90" y="75"/>
                </a:cubicBezTo>
                <a:cubicBezTo>
                  <a:pt x="90" y="73"/>
                  <a:pt x="90" y="70"/>
                  <a:pt x="89" y="68"/>
                </a:cubicBezTo>
                <a:cubicBezTo>
                  <a:pt x="89" y="66"/>
                  <a:pt x="88" y="65"/>
                  <a:pt x="87" y="63"/>
                </a:cubicBezTo>
                <a:cubicBezTo>
                  <a:pt x="85" y="62"/>
                  <a:pt x="83" y="61"/>
                  <a:pt x="81" y="61"/>
                </a:cubicBezTo>
                <a:cubicBezTo>
                  <a:pt x="78" y="60"/>
                  <a:pt x="76" y="61"/>
                  <a:pt x="73" y="62"/>
                </a:cubicBezTo>
                <a:cubicBezTo>
                  <a:pt x="72" y="63"/>
                  <a:pt x="72" y="63"/>
                  <a:pt x="72" y="64"/>
                </a:cubicBezTo>
                <a:cubicBezTo>
                  <a:pt x="72" y="64"/>
                  <a:pt x="72" y="64"/>
                  <a:pt x="73" y="64"/>
                </a:cubicBezTo>
                <a:cubicBezTo>
                  <a:pt x="76" y="64"/>
                  <a:pt x="78" y="64"/>
                  <a:pt x="80" y="64"/>
                </a:cubicBezTo>
                <a:cubicBezTo>
                  <a:pt x="81" y="65"/>
                  <a:pt x="82" y="65"/>
                  <a:pt x="83" y="66"/>
                </a:cubicBezTo>
                <a:cubicBezTo>
                  <a:pt x="85" y="67"/>
                  <a:pt x="85" y="69"/>
                  <a:pt x="86" y="71"/>
                </a:cubicBezTo>
                <a:cubicBezTo>
                  <a:pt x="86" y="72"/>
                  <a:pt x="86" y="74"/>
                  <a:pt x="86" y="76"/>
                </a:cubicBezTo>
                <a:cubicBezTo>
                  <a:pt x="85" y="79"/>
                  <a:pt x="85" y="81"/>
                  <a:pt x="83" y="84"/>
                </a:cubicBezTo>
                <a:cubicBezTo>
                  <a:pt x="82" y="86"/>
                  <a:pt x="80" y="89"/>
                  <a:pt x="77" y="91"/>
                </a:cubicBezTo>
                <a:cubicBezTo>
                  <a:pt x="76" y="93"/>
                  <a:pt x="74" y="94"/>
                  <a:pt x="73" y="95"/>
                </a:cubicBezTo>
                <a:cubicBezTo>
                  <a:pt x="71" y="96"/>
                  <a:pt x="69" y="97"/>
                  <a:pt x="67" y="98"/>
                </a:cubicBezTo>
                <a:cubicBezTo>
                  <a:pt x="66" y="96"/>
                  <a:pt x="64" y="94"/>
                  <a:pt x="63" y="92"/>
                </a:cubicBezTo>
                <a:cubicBezTo>
                  <a:pt x="61" y="89"/>
                  <a:pt x="60" y="86"/>
                  <a:pt x="59" y="84"/>
                </a:cubicBezTo>
                <a:cubicBezTo>
                  <a:pt x="58" y="81"/>
                  <a:pt x="57" y="78"/>
                  <a:pt x="56" y="74"/>
                </a:cubicBezTo>
                <a:cubicBezTo>
                  <a:pt x="56" y="71"/>
                  <a:pt x="56" y="68"/>
                  <a:pt x="56" y="65"/>
                </a:cubicBezTo>
                <a:cubicBezTo>
                  <a:pt x="61" y="63"/>
                  <a:pt x="65" y="60"/>
                  <a:pt x="69" y="57"/>
                </a:cubicBezTo>
                <a:moveTo>
                  <a:pt x="25" y="94"/>
                </a:moveTo>
                <a:cubicBezTo>
                  <a:pt x="21" y="90"/>
                  <a:pt x="18" y="85"/>
                  <a:pt x="17" y="79"/>
                </a:cubicBezTo>
                <a:cubicBezTo>
                  <a:pt x="16" y="73"/>
                  <a:pt x="17" y="66"/>
                  <a:pt x="18" y="60"/>
                </a:cubicBezTo>
                <a:cubicBezTo>
                  <a:pt x="23" y="63"/>
                  <a:pt x="28" y="65"/>
                  <a:pt x="34" y="66"/>
                </a:cubicBezTo>
                <a:cubicBezTo>
                  <a:pt x="40" y="68"/>
                  <a:pt x="47" y="68"/>
                  <a:pt x="53" y="66"/>
                </a:cubicBezTo>
                <a:cubicBezTo>
                  <a:pt x="51" y="72"/>
                  <a:pt x="51" y="79"/>
                  <a:pt x="53" y="85"/>
                </a:cubicBezTo>
                <a:cubicBezTo>
                  <a:pt x="54" y="91"/>
                  <a:pt x="57" y="96"/>
                  <a:pt x="59" y="101"/>
                </a:cubicBezTo>
                <a:cubicBezTo>
                  <a:pt x="53" y="103"/>
                  <a:pt x="47" y="103"/>
                  <a:pt x="40" y="102"/>
                </a:cubicBezTo>
                <a:cubicBezTo>
                  <a:pt x="34" y="101"/>
                  <a:pt x="29" y="98"/>
                  <a:pt x="25" y="94"/>
                </a:cubicBezTo>
              </a:path>
            </a:pathLst>
          </a:custGeom>
          <a:solidFill>
            <a:srgbClr val="79000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129" name="Freeform 6" title=""/>
          <p:cNvSpPr>
            <a:spLocks noEditPoints="1"/>
          </p:cNvSpPr>
          <p:nvPr/>
        </p:nvSpPr>
        <p:spPr>
          <a:xfrm rot="10800000">
            <a:off x="352425" y="349250"/>
            <a:ext cx="1419225" cy="14573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9" h="119">
                <a:moveTo>
                  <a:pt x="55" y="52"/>
                </a:moveTo>
                <a:cubicBezTo>
                  <a:pt x="58" y="55"/>
                  <a:pt x="61" y="59"/>
                  <a:pt x="62" y="62"/>
                </a:cubicBezTo>
                <a:cubicBezTo>
                  <a:pt x="58" y="61"/>
                  <a:pt x="55" y="59"/>
                  <a:pt x="52" y="56"/>
                </a:cubicBezTo>
                <a:cubicBezTo>
                  <a:pt x="51" y="55"/>
                  <a:pt x="50" y="53"/>
                  <a:pt x="49" y="52"/>
                </a:cubicBezTo>
                <a:cubicBezTo>
                  <a:pt x="48" y="51"/>
                  <a:pt x="48" y="50"/>
                  <a:pt x="49" y="49"/>
                </a:cubicBezTo>
                <a:cubicBezTo>
                  <a:pt x="49" y="48"/>
                  <a:pt x="50" y="49"/>
                  <a:pt x="52" y="49"/>
                </a:cubicBezTo>
                <a:cubicBezTo>
                  <a:pt x="53" y="50"/>
                  <a:pt x="54" y="51"/>
                  <a:pt x="55" y="52"/>
                </a:cubicBezTo>
                <a:moveTo>
                  <a:pt x="50" y="57"/>
                </a:moveTo>
                <a:cubicBezTo>
                  <a:pt x="53" y="60"/>
                  <a:pt x="58" y="63"/>
                  <a:pt x="62" y="65"/>
                </a:cubicBezTo>
                <a:cubicBezTo>
                  <a:pt x="63" y="68"/>
                  <a:pt x="63" y="71"/>
                  <a:pt x="62" y="74"/>
                </a:cubicBezTo>
                <a:cubicBezTo>
                  <a:pt x="62" y="78"/>
                  <a:pt x="61" y="81"/>
                  <a:pt x="60" y="84"/>
                </a:cubicBezTo>
                <a:cubicBezTo>
                  <a:pt x="59" y="86"/>
                  <a:pt x="58" y="89"/>
                  <a:pt x="56" y="92"/>
                </a:cubicBezTo>
                <a:cubicBezTo>
                  <a:pt x="55" y="94"/>
                  <a:pt x="53" y="96"/>
                  <a:pt x="52" y="98"/>
                </a:cubicBezTo>
                <a:cubicBezTo>
                  <a:pt x="50" y="97"/>
                  <a:pt x="48" y="96"/>
                  <a:pt x="46" y="95"/>
                </a:cubicBezTo>
                <a:cubicBezTo>
                  <a:pt x="44" y="94"/>
                  <a:pt x="43" y="93"/>
                  <a:pt x="42" y="91"/>
                </a:cubicBezTo>
                <a:cubicBezTo>
                  <a:pt x="39" y="89"/>
                  <a:pt x="37" y="86"/>
                  <a:pt x="36" y="84"/>
                </a:cubicBezTo>
                <a:cubicBezTo>
                  <a:pt x="34" y="81"/>
                  <a:pt x="33" y="79"/>
                  <a:pt x="33" y="76"/>
                </a:cubicBezTo>
                <a:cubicBezTo>
                  <a:pt x="33" y="74"/>
                  <a:pt x="33" y="72"/>
                  <a:pt x="33" y="71"/>
                </a:cubicBezTo>
                <a:cubicBezTo>
                  <a:pt x="34" y="69"/>
                  <a:pt x="34" y="67"/>
                  <a:pt x="35" y="66"/>
                </a:cubicBezTo>
                <a:cubicBezTo>
                  <a:pt x="36" y="65"/>
                  <a:pt x="38" y="65"/>
                  <a:pt x="39" y="64"/>
                </a:cubicBezTo>
                <a:cubicBezTo>
                  <a:pt x="41" y="64"/>
                  <a:pt x="43" y="64"/>
                  <a:pt x="45" y="64"/>
                </a:cubicBezTo>
                <a:cubicBezTo>
                  <a:pt x="46" y="64"/>
                  <a:pt x="47" y="64"/>
                  <a:pt x="47" y="64"/>
                </a:cubicBezTo>
                <a:cubicBezTo>
                  <a:pt x="47" y="63"/>
                  <a:pt x="47" y="63"/>
                  <a:pt x="46" y="62"/>
                </a:cubicBezTo>
                <a:cubicBezTo>
                  <a:pt x="43" y="61"/>
                  <a:pt x="41" y="60"/>
                  <a:pt x="38" y="61"/>
                </a:cubicBezTo>
                <a:cubicBezTo>
                  <a:pt x="35" y="61"/>
                  <a:pt x="33" y="62"/>
                  <a:pt x="32" y="63"/>
                </a:cubicBezTo>
                <a:cubicBezTo>
                  <a:pt x="31" y="65"/>
                  <a:pt x="30" y="66"/>
                  <a:pt x="29" y="68"/>
                </a:cubicBezTo>
                <a:cubicBezTo>
                  <a:pt x="29" y="70"/>
                  <a:pt x="29" y="73"/>
                  <a:pt x="29" y="75"/>
                </a:cubicBezTo>
                <a:cubicBezTo>
                  <a:pt x="30" y="78"/>
                  <a:pt x="31" y="81"/>
                  <a:pt x="32" y="84"/>
                </a:cubicBezTo>
                <a:cubicBezTo>
                  <a:pt x="34" y="87"/>
                  <a:pt x="36" y="90"/>
                  <a:pt x="40" y="93"/>
                </a:cubicBezTo>
                <a:cubicBezTo>
                  <a:pt x="41" y="94"/>
                  <a:pt x="43" y="96"/>
                  <a:pt x="44" y="97"/>
                </a:cubicBezTo>
                <a:cubicBezTo>
                  <a:pt x="46" y="99"/>
                  <a:pt x="47" y="100"/>
                  <a:pt x="49" y="101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6" y="104"/>
                  <a:pt x="43" y="106"/>
                  <a:pt x="40" y="108"/>
                </a:cubicBezTo>
                <a:cubicBezTo>
                  <a:pt x="37" y="111"/>
                  <a:pt x="34" y="112"/>
                  <a:pt x="30" y="113"/>
                </a:cubicBezTo>
                <a:cubicBezTo>
                  <a:pt x="27" y="114"/>
                  <a:pt x="23" y="114"/>
                  <a:pt x="19" y="114"/>
                </a:cubicBezTo>
                <a:cubicBezTo>
                  <a:pt x="15" y="113"/>
                  <a:pt x="11" y="111"/>
                  <a:pt x="8" y="107"/>
                </a:cubicBezTo>
                <a:cubicBezTo>
                  <a:pt x="6" y="106"/>
                  <a:pt x="5" y="104"/>
                  <a:pt x="5" y="103"/>
                </a:cubicBezTo>
                <a:cubicBezTo>
                  <a:pt x="4" y="101"/>
                  <a:pt x="4" y="100"/>
                  <a:pt x="4" y="99"/>
                </a:cubicBezTo>
                <a:cubicBezTo>
                  <a:pt x="4" y="97"/>
                  <a:pt x="4" y="96"/>
                  <a:pt x="5" y="95"/>
                </a:cubicBezTo>
                <a:cubicBezTo>
                  <a:pt x="5" y="94"/>
                  <a:pt x="6" y="93"/>
                  <a:pt x="7" y="92"/>
                </a:cubicBezTo>
                <a:cubicBezTo>
                  <a:pt x="9" y="91"/>
                  <a:pt x="11" y="89"/>
                  <a:pt x="14" y="89"/>
                </a:cubicBezTo>
                <a:cubicBezTo>
                  <a:pt x="18" y="88"/>
                  <a:pt x="21" y="89"/>
                  <a:pt x="25" y="90"/>
                </a:cubicBezTo>
                <a:cubicBezTo>
                  <a:pt x="26" y="90"/>
                  <a:pt x="27" y="90"/>
                  <a:pt x="27" y="90"/>
                </a:cubicBezTo>
                <a:cubicBezTo>
                  <a:pt x="27" y="89"/>
                  <a:pt x="27" y="88"/>
                  <a:pt x="25" y="87"/>
                </a:cubicBezTo>
                <a:cubicBezTo>
                  <a:pt x="20" y="85"/>
                  <a:pt x="16" y="84"/>
                  <a:pt x="12" y="85"/>
                </a:cubicBezTo>
                <a:cubicBezTo>
                  <a:pt x="8" y="86"/>
                  <a:pt x="5" y="87"/>
                  <a:pt x="3" y="89"/>
                </a:cubicBezTo>
                <a:cubicBezTo>
                  <a:pt x="2" y="90"/>
                  <a:pt x="2" y="91"/>
                  <a:pt x="1" y="93"/>
                </a:cubicBezTo>
                <a:cubicBezTo>
                  <a:pt x="0" y="94"/>
                  <a:pt x="0" y="95"/>
                  <a:pt x="0" y="97"/>
                </a:cubicBezTo>
                <a:cubicBezTo>
                  <a:pt x="0" y="99"/>
                  <a:pt x="1" y="101"/>
                  <a:pt x="1" y="103"/>
                </a:cubicBezTo>
                <a:cubicBezTo>
                  <a:pt x="2" y="105"/>
                  <a:pt x="4" y="107"/>
                  <a:pt x="6" y="109"/>
                </a:cubicBezTo>
                <a:cubicBezTo>
                  <a:pt x="10" y="113"/>
                  <a:pt x="15" y="116"/>
                  <a:pt x="20" y="118"/>
                </a:cubicBezTo>
                <a:cubicBezTo>
                  <a:pt x="24" y="119"/>
                  <a:pt x="29" y="119"/>
                  <a:pt x="33" y="118"/>
                </a:cubicBezTo>
                <a:cubicBezTo>
                  <a:pt x="37" y="118"/>
                  <a:pt x="41" y="116"/>
                  <a:pt x="45" y="114"/>
                </a:cubicBezTo>
                <a:cubicBezTo>
                  <a:pt x="49" y="112"/>
                  <a:pt x="52" y="110"/>
                  <a:pt x="54" y="107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64" y="108"/>
                  <a:pt x="72" y="110"/>
                  <a:pt x="80" y="110"/>
                </a:cubicBezTo>
                <a:cubicBezTo>
                  <a:pt x="88" y="110"/>
                  <a:pt x="95" y="107"/>
                  <a:pt x="101" y="101"/>
                </a:cubicBezTo>
                <a:cubicBezTo>
                  <a:pt x="107" y="95"/>
                  <a:pt x="109" y="88"/>
                  <a:pt x="110" y="80"/>
                </a:cubicBezTo>
                <a:cubicBezTo>
                  <a:pt x="110" y="72"/>
                  <a:pt x="108" y="64"/>
                  <a:pt x="105" y="57"/>
                </a:cubicBezTo>
                <a:cubicBezTo>
                  <a:pt x="107" y="55"/>
                  <a:pt x="107" y="55"/>
                  <a:pt x="107" y="55"/>
                </a:cubicBezTo>
                <a:cubicBezTo>
                  <a:pt x="109" y="52"/>
                  <a:pt x="111" y="49"/>
                  <a:pt x="114" y="45"/>
                </a:cubicBezTo>
                <a:cubicBezTo>
                  <a:pt x="116" y="42"/>
                  <a:pt x="117" y="38"/>
                  <a:pt x="118" y="34"/>
                </a:cubicBezTo>
                <a:cubicBezTo>
                  <a:pt x="119" y="29"/>
                  <a:pt x="119" y="25"/>
                  <a:pt x="117" y="20"/>
                </a:cubicBezTo>
                <a:cubicBezTo>
                  <a:pt x="116" y="15"/>
                  <a:pt x="113" y="10"/>
                  <a:pt x="108" y="6"/>
                </a:cubicBezTo>
                <a:cubicBezTo>
                  <a:pt x="106" y="4"/>
                  <a:pt x="104" y="3"/>
                  <a:pt x="102" y="2"/>
                </a:cubicBezTo>
                <a:cubicBezTo>
                  <a:pt x="100" y="1"/>
                  <a:pt x="99" y="0"/>
                  <a:pt x="97" y="0"/>
                </a:cubicBezTo>
                <a:cubicBezTo>
                  <a:pt x="95" y="0"/>
                  <a:pt x="94" y="1"/>
                  <a:pt x="92" y="1"/>
                </a:cubicBezTo>
                <a:cubicBezTo>
                  <a:pt x="91" y="2"/>
                  <a:pt x="90" y="3"/>
                  <a:pt x="89" y="4"/>
                </a:cubicBezTo>
                <a:cubicBezTo>
                  <a:pt x="87" y="5"/>
                  <a:pt x="85" y="8"/>
                  <a:pt x="85" y="12"/>
                </a:cubicBezTo>
                <a:cubicBezTo>
                  <a:pt x="84" y="16"/>
                  <a:pt x="84" y="20"/>
                  <a:pt x="87" y="26"/>
                </a:cubicBezTo>
                <a:cubicBezTo>
                  <a:pt x="88" y="27"/>
                  <a:pt x="89" y="27"/>
                  <a:pt x="89" y="27"/>
                </a:cubicBezTo>
                <a:cubicBezTo>
                  <a:pt x="90" y="27"/>
                  <a:pt x="90" y="26"/>
                  <a:pt x="90" y="25"/>
                </a:cubicBezTo>
                <a:cubicBezTo>
                  <a:pt x="88" y="22"/>
                  <a:pt x="88" y="18"/>
                  <a:pt x="88" y="15"/>
                </a:cubicBezTo>
                <a:cubicBezTo>
                  <a:pt x="89" y="11"/>
                  <a:pt x="90" y="9"/>
                  <a:pt x="92" y="7"/>
                </a:cubicBezTo>
                <a:cubicBezTo>
                  <a:pt x="93" y="6"/>
                  <a:pt x="94" y="6"/>
                  <a:pt x="95" y="5"/>
                </a:cubicBezTo>
                <a:cubicBezTo>
                  <a:pt x="96" y="5"/>
                  <a:pt x="97" y="4"/>
                  <a:pt x="98" y="4"/>
                </a:cubicBezTo>
                <a:cubicBezTo>
                  <a:pt x="100" y="4"/>
                  <a:pt x="101" y="4"/>
                  <a:pt x="102" y="5"/>
                </a:cubicBezTo>
                <a:cubicBezTo>
                  <a:pt x="104" y="6"/>
                  <a:pt x="105" y="7"/>
                  <a:pt x="107" y="8"/>
                </a:cubicBezTo>
                <a:cubicBezTo>
                  <a:pt x="110" y="12"/>
                  <a:pt x="113" y="15"/>
                  <a:pt x="113" y="19"/>
                </a:cubicBezTo>
                <a:cubicBezTo>
                  <a:pt x="114" y="23"/>
                  <a:pt x="114" y="27"/>
                  <a:pt x="113" y="31"/>
                </a:cubicBezTo>
                <a:cubicBezTo>
                  <a:pt x="112" y="34"/>
                  <a:pt x="110" y="38"/>
                  <a:pt x="108" y="41"/>
                </a:cubicBezTo>
                <a:cubicBezTo>
                  <a:pt x="106" y="44"/>
                  <a:pt x="104" y="46"/>
                  <a:pt x="102" y="48"/>
                </a:cubicBezTo>
                <a:cubicBezTo>
                  <a:pt x="101" y="50"/>
                  <a:pt x="101" y="50"/>
                  <a:pt x="101" y="50"/>
                </a:cubicBezTo>
                <a:cubicBezTo>
                  <a:pt x="99" y="48"/>
                  <a:pt x="98" y="46"/>
                  <a:pt x="97" y="44"/>
                </a:cubicBezTo>
                <a:cubicBezTo>
                  <a:pt x="95" y="43"/>
                  <a:pt x="94" y="41"/>
                  <a:pt x="93" y="40"/>
                </a:cubicBezTo>
                <a:cubicBezTo>
                  <a:pt x="90" y="37"/>
                  <a:pt x="86" y="34"/>
                  <a:pt x="83" y="33"/>
                </a:cubicBezTo>
                <a:cubicBezTo>
                  <a:pt x="80" y="31"/>
                  <a:pt x="78" y="30"/>
                  <a:pt x="75" y="30"/>
                </a:cubicBezTo>
                <a:cubicBezTo>
                  <a:pt x="72" y="29"/>
                  <a:pt x="70" y="29"/>
                  <a:pt x="68" y="30"/>
                </a:cubicBezTo>
                <a:cubicBezTo>
                  <a:pt x="66" y="30"/>
                  <a:pt x="64" y="31"/>
                  <a:pt x="63" y="32"/>
                </a:cubicBezTo>
                <a:cubicBezTo>
                  <a:pt x="62" y="34"/>
                  <a:pt x="61" y="36"/>
                  <a:pt x="60" y="38"/>
                </a:cubicBezTo>
                <a:cubicBezTo>
                  <a:pt x="60" y="41"/>
                  <a:pt x="61" y="44"/>
                  <a:pt x="62" y="46"/>
                </a:cubicBezTo>
                <a:cubicBezTo>
                  <a:pt x="62" y="47"/>
                  <a:pt x="63" y="47"/>
                  <a:pt x="63" y="47"/>
                </a:cubicBezTo>
                <a:cubicBezTo>
                  <a:pt x="64" y="47"/>
                  <a:pt x="64" y="47"/>
                  <a:pt x="64" y="46"/>
                </a:cubicBezTo>
                <a:cubicBezTo>
                  <a:pt x="63" y="43"/>
                  <a:pt x="63" y="41"/>
                  <a:pt x="64" y="40"/>
                </a:cubicBezTo>
                <a:cubicBezTo>
                  <a:pt x="64" y="38"/>
                  <a:pt x="65" y="37"/>
                  <a:pt x="66" y="36"/>
                </a:cubicBezTo>
                <a:cubicBezTo>
                  <a:pt x="67" y="35"/>
                  <a:pt x="68" y="34"/>
                  <a:pt x="70" y="34"/>
                </a:cubicBezTo>
                <a:cubicBezTo>
                  <a:pt x="72" y="33"/>
                  <a:pt x="74" y="33"/>
                  <a:pt x="76" y="33"/>
                </a:cubicBezTo>
                <a:cubicBezTo>
                  <a:pt x="78" y="34"/>
                  <a:pt x="81" y="35"/>
                  <a:pt x="83" y="36"/>
                </a:cubicBezTo>
                <a:cubicBezTo>
                  <a:pt x="86" y="37"/>
                  <a:pt x="88" y="39"/>
                  <a:pt x="91" y="42"/>
                </a:cubicBezTo>
                <a:cubicBezTo>
                  <a:pt x="92" y="43"/>
                  <a:pt x="94" y="45"/>
                  <a:pt x="95" y="47"/>
                </a:cubicBezTo>
                <a:cubicBezTo>
                  <a:pt x="96" y="48"/>
                  <a:pt x="97" y="50"/>
                  <a:pt x="98" y="52"/>
                </a:cubicBezTo>
                <a:cubicBezTo>
                  <a:pt x="96" y="53"/>
                  <a:pt x="94" y="55"/>
                  <a:pt x="91" y="56"/>
                </a:cubicBezTo>
                <a:cubicBezTo>
                  <a:pt x="89" y="58"/>
                  <a:pt x="86" y="59"/>
                  <a:pt x="83" y="60"/>
                </a:cubicBezTo>
                <a:cubicBezTo>
                  <a:pt x="80" y="61"/>
                  <a:pt x="77" y="62"/>
                  <a:pt x="74" y="63"/>
                </a:cubicBezTo>
                <a:cubicBezTo>
                  <a:pt x="71" y="63"/>
                  <a:pt x="68" y="63"/>
                  <a:pt x="65" y="63"/>
                </a:cubicBezTo>
                <a:cubicBezTo>
                  <a:pt x="63" y="58"/>
                  <a:pt x="60" y="54"/>
                  <a:pt x="56" y="50"/>
                </a:cubicBezTo>
                <a:cubicBezTo>
                  <a:pt x="54" y="48"/>
                  <a:pt x="52" y="46"/>
                  <a:pt x="50" y="46"/>
                </a:cubicBezTo>
                <a:cubicBezTo>
                  <a:pt x="48" y="45"/>
                  <a:pt x="47" y="45"/>
                  <a:pt x="46" y="46"/>
                </a:cubicBezTo>
                <a:cubicBezTo>
                  <a:pt x="45" y="47"/>
                  <a:pt x="45" y="48"/>
                  <a:pt x="45" y="50"/>
                </a:cubicBezTo>
                <a:cubicBezTo>
                  <a:pt x="46" y="52"/>
                  <a:pt x="47" y="54"/>
                  <a:pt x="50" y="57"/>
                </a:cubicBezTo>
                <a:moveTo>
                  <a:pt x="94" y="94"/>
                </a:moveTo>
                <a:cubicBezTo>
                  <a:pt x="90" y="98"/>
                  <a:pt x="85" y="101"/>
                  <a:pt x="79" y="102"/>
                </a:cubicBezTo>
                <a:cubicBezTo>
                  <a:pt x="72" y="103"/>
                  <a:pt x="66" y="103"/>
                  <a:pt x="59" y="101"/>
                </a:cubicBezTo>
                <a:cubicBezTo>
                  <a:pt x="62" y="96"/>
                  <a:pt x="65" y="91"/>
                  <a:pt x="66" y="85"/>
                </a:cubicBezTo>
                <a:cubicBezTo>
                  <a:pt x="68" y="79"/>
                  <a:pt x="68" y="72"/>
                  <a:pt x="66" y="66"/>
                </a:cubicBezTo>
                <a:cubicBezTo>
                  <a:pt x="72" y="68"/>
                  <a:pt x="78" y="68"/>
                  <a:pt x="85" y="66"/>
                </a:cubicBezTo>
                <a:cubicBezTo>
                  <a:pt x="91" y="65"/>
                  <a:pt x="96" y="63"/>
                  <a:pt x="101" y="60"/>
                </a:cubicBezTo>
                <a:cubicBezTo>
                  <a:pt x="102" y="66"/>
                  <a:pt x="103" y="73"/>
                  <a:pt x="102" y="79"/>
                </a:cubicBezTo>
                <a:cubicBezTo>
                  <a:pt x="100" y="85"/>
                  <a:pt x="98" y="90"/>
                  <a:pt x="94" y="94"/>
                </a:cubicBezTo>
              </a:path>
            </a:pathLst>
          </a:custGeom>
          <a:solidFill>
            <a:srgbClr val="79000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4130" name="组合 115" title=""/>
          <p:cNvGrpSpPr/>
          <p:nvPr/>
        </p:nvGrpSpPr>
        <p:grpSpPr>
          <a:xfrm>
            <a:off x="3813175" y="3536950"/>
            <a:ext cx="4572000" cy="200025"/>
            <a:chExt cx="4572001" cy="200026"/>
          </a:xfrm>
        </p:grpSpPr>
        <p:sp>
          <p:nvSpPr>
            <p:cNvPr id="4131" name="Freeform 5" title=""/>
            <p:cNvSpPr/>
            <p:nvPr/>
          </p:nvSpPr>
          <p:spPr>
            <a:xfrm>
              <a:off x="2357438" y="0"/>
              <a:ext cx="2214563" cy="200026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89" h="50">
                  <a:moveTo>
                    <a:pt x="589" y="21"/>
                  </a:moveTo>
                  <a:cubicBezTo>
                    <a:pt x="512" y="21"/>
                    <a:pt x="512" y="21"/>
                    <a:pt x="512" y="21"/>
                  </a:cubicBezTo>
                  <a:cubicBezTo>
                    <a:pt x="512" y="21"/>
                    <a:pt x="512" y="21"/>
                    <a:pt x="512" y="21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17"/>
                    <a:pt x="214" y="14"/>
                    <a:pt x="208" y="14"/>
                  </a:cubicBezTo>
                  <a:cubicBezTo>
                    <a:pt x="201" y="14"/>
                    <a:pt x="196" y="17"/>
                    <a:pt x="195" y="22"/>
                  </a:cubicBezTo>
                  <a:cubicBezTo>
                    <a:pt x="159" y="22"/>
                    <a:pt x="159" y="22"/>
                    <a:pt x="159" y="22"/>
                  </a:cubicBezTo>
                  <a:cubicBezTo>
                    <a:pt x="169" y="20"/>
                    <a:pt x="179" y="17"/>
                    <a:pt x="187" y="13"/>
                  </a:cubicBezTo>
                  <a:cubicBezTo>
                    <a:pt x="125" y="32"/>
                    <a:pt x="63" y="28"/>
                    <a:pt x="17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29" y="18"/>
                    <a:pt x="48" y="29"/>
                    <a:pt x="103" y="29"/>
                  </a:cubicBezTo>
                  <a:cubicBezTo>
                    <a:pt x="109" y="29"/>
                    <a:pt x="124" y="28"/>
                    <a:pt x="140" y="26"/>
                  </a:cubicBezTo>
                  <a:cubicBezTo>
                    <a:pt x="196" y="26"/>
                    <a:pt x="196" y="26"/>
                    <a:pt x="196" y="26"/>
                  </a:cubicBezTo>
                  <a:cubicBezTo>
                    <a:pt x="198" y="29"/>
                    <a:pt x="203" y="32"/>
                    <a:pt x="208" y="32"/>
                  </a:cubicBezTo>
                  <a:cubicBezTo>
                    <a:pt x="213" y="32"/>
                    <a:pt x="217" y="29"/>
                    <a:pt x="219" y="26"/>
                  </a:cubicBezTo>
                  <a:cubicBezTo>
                    <a:pt x="515" y="28"/>
                    <a:pt x="515" y="28"/>
                    <a:pt x="515" y="28"/>
                  </a:cubicBezTo>
                  <a:cubicBezTo>
                    <a:pt x="529" y="28"/>
                    <a:pt x="534" y="38"/>
                    <a:pt x="542" y="50"/>
                  </a:cubicBezTo>
                  <a:cubicBezTo>
                    <a:pt x="538" y="38"/>
                    <a:pt x="556" y="28"/>
                    <a:pt x="589" y="2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32" name="Freeform 6" title=""/>
            <p:cNvSpPr/>
            <p:nvPr/>
          </p:nvSpPr>
          <p:spPr>
            <a:xfrm>
              <a:off x="2508250" y="4763"/>
              <a:ext cx="450850" cy="7620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20" h="19">
                  <a:moveTo>
                    <a:pt x="11" y="9"/>
                  </a:moveTo>
                  <a:cubicBezTo>
                    <a:pt x="27" y="16"/>
                    <a:pt x="44" y="18"/>
                    <a:pt x="62" y="19"/>
                  </a:cubicBezTo>
                  <a:cubicBezTo>
                    <a:pt x="76" y="19"/>
                    <a:pt x="105" y="16"/>
                    <a:pt x="120" y="10"/>
                  </a:cubicBezTo>
                  <a:cubicBezTo>
                    <a:pt x="80" y="19"/>
                    <a:pt x="48" y="15"/>
                    <a:pt x="16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33" name="Freeform 7" title=""/>
            <p:cNvSpPr/>
            <p:nvPr/>
          </p:nvSpPr>
          <p:spPr>
            <a:xfrm>
              <a:off x="2093913" y="7938"/>
              <a:ext cx="384175" cy="109538"/>
            </a:xfrm>
            <a:custGeom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42" h="69">
                  <a:moveTo>
                    <a:pt x="216" y="46"/>
                  </a:moveTo>
                  <a:lnTo>
                    <a:pt x="121" y="0"/>
                  </a:lnTo>
                  <a:lnTo>
                    <a:pt x="26" y="46"/>
                  </a:lnTo>
                  <a:lnTo>
                    <a:pt x="17" y="41"/>
                  </a:lnTo>
                  <a:lnTo>
                    <a:pt x="0" y="46"/>
                  </a:lnTo>
                  <a:lnTo>
                    <a:pt x="41" y="69"/>
                  </a:lnTo>
                  <a:lnTo>
                    <a:pt x="121" y="31"/>
                  </a:lnTo>
                  <a:lnTo>
                    <a:pt x="204" y="69"/>
                  </a:lnTo>
                  <a:lnTo>
                    <a:pt x="242" y="46"/>
                  </a:lnTo>
                  <a:lnTo>
                    <a:pt x="228" y="41"/>
                  </a:lnTo>
                  <a:lnTo>
                    <a:pt x="216" y="46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34" name="Freeform 8" title=""/>
            <p:cNvSpPr/>
            <p:nvPr/>
          </p:nvSpPr>
          <p:spPr>
            <a:xfrm>
              <a:off x="1617663" y="4763"/>
              <a:ext cx="446088" cy="7620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19" h="19">
                  <a:moveTo>
                    <a:pt x="57" y="19"/>
                  </a:moveTo>
                  <a:cubicBezTo>
                    <a:pt x="75" y="18"/>
                    <a:pt x="92" y="16"/>
                    <a:pt x="109" y="9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71" y="15"/>
                    <a:pt x="40" y="19"/>
                    <a:pt x="0" y="10"/>
                  </a:cubicBezTo>
                  <a:cubicBezTo>
                    <a:pt x="15" y="16"/>
                    <a:pt x="44" y="19"/>
                    <a:pt x="57" y="1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35" name="Freeform 9" title=""/>
            <p:cNvSpPr/>
            <p:nvPr/>
          </p:nvSpPr>
          <p:spPr>
            <a:xfrm>
              <a:off x="0" y="0"/>
              <a:ext cx="2214563" cy="200026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89" h="50">
                  <a:moveTo>
                    <a:pt x="583" y="12"/>
                  </a:moveTo>
                  <a:cubicBezTo>
                    <a:pt x="589" y="9"/>
                    <a:pt x="589" y="9"/>
                    <a:pt x="589" y="9"/>
                  </a:cubicBezTo>
                  <a:cubicBezTo>
                    <a:pt x="573" y="0"/>
                    <a:pt x="573" y="0"/>
                    <a:pt x="573" y="0"/>
                  </a:cubicBezTo>
                  <a:cubicBezTo>
                    <a:pt x="526" y="28"/>
                    <a:pt x="465" y="32"/>
                    <a:pt x="403" y="13"/>
                  </a:cubicBezTo>
                  <a:cubicBezTo>
                    <a:pt x="411" y="17"/>
                    <a:pt x="420" y="20"/>
                    <a:pt x="431" y="22"/>
                  </a:cubicBezTo>
                  <a:cubicBezTo>
                    <a:pt x="395" y="22"/>
                    <a:pt x="395" y="22"/>
                    <a:pt x="395" y="22"/>
                  </a:cubicBezTo>
                  <a:cubicBezTo>
                    <a:pt x="394" y="17"/>
                    <a:pt x="389" y="14"/>
                    <a:pt x="382" y="14"/>
                  </a:cubicBezTo>
                  <a:cubicBezTo>
                    <a:pt x="375" y="14"/>
                    <a:pt x="370" y="17"/>
                    <a:pt x="370" y="22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3" y="28"/>
                    <a:pt x="52" y="38"/>
                    <a:pt x="48" y="50"/>
                  </a:cubicBezTo>
                  <a:cubicBezTo>
                    <a:pt x="56" y="38"/>
                    <a:pt x="61" y="28"/>
                    <a:pt x="74" y="28"/>
                  </a:cubicBezTo>
                  <a:cubicBezTo>
                    <a:pt x="370" y="26"/>
                    <a:pt x="370" y="26"/>
                    <a:pt x="370" y="26"/>
                  </a:cubicBezTo>
                  <a:cubicBezTo>
                    <a:pt x="372" y="29"/>
                    <a:pt x="377" y="32"/>
                    <a:pt x="382" y="32"/>
                  </a:cubicBezTo>
                  <a:cubicBezTo>
                    <a:pt x="387" y="32"/>
                    <a:pt x="392" y="29"/>
                    <a:pt x="394" y="26"/>
                  </a:cubicBezTo>
                  <a:cubicBezTo>
                    <a:pt x="449" y="26"/>
                    <a:pt x="449" y="26"/>
                    <a:pt x="449" y="26"/>
                  </a:cubicBezTo>
                  <a:cubicBezTo>
                    <a:pt x="465" y="28"/>
                    <a:pt x="480" y="29"/>
                    <a:pt x="487" y="29"/>
                  </a:cubicBezTo>
                  <a:cubicBezTo>
                    <a:pt x="541" y="29"/>
                    <a:pt x="561" y="18"/>
                    <a:pt x="578" y="9"/>
                  </a:cubicBezTo>
                  <a:lnTo>
                    <a:pt x="583" y="12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4136" name="Freeform 10" title=""/>
            <p:cNvSpPr/>
            <p:nvPr/>
          </p:nvSpPr>
          <p:spPr>
            <a:xfrm>
              <a:off x="2244725" y="73026"/>
              <a:ext cx="87313" cy="34925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</a:cxnLst>
              <a:rect l="l" t="t" r="r" b="b"/>
              <a:pathLst>
                <a:path w="23" h="9">
                  <a:moveTo>
                    <a:pt x="12" y="2"/>
                  </a:move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17" y="0"/>
                    <a:pt x="17" y="0"/>
                    <a:pt x="17" y="0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pic>
        <p:nvPicPr>
          <p:cNvPr id="4137" name="图片 1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63" y="215900"/>
            <a:ext cx="1651000" cy="8382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3313" name="圆角矩形 14" title=""/>
          <p:cNvSpPr/>
          <p:nvPr/>
        </p:nvSpPr>
        <p:spPr>
          <a:xfrm>
            <a:off x="990600" y="4841875"/>
            <a:ext cx="4760913" cy="831850"/>
          </a:xfrm>
          <a:prstGeom prst="roundRect">
            <a:avLst>
              <a:gd name="adj" fmla="val 18653"/>
            </a:avLst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3314" name="矩形 16" title=""/>
          <p:cNvSpPr/>
          <p:nvPr/>
        </p:nvSpPr>
        <p:spPr>
          <a:xfrm>
            <a:off x="1141413" y="4918075"/>
            <a:ext cx="4413250" cy="646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315" name="圆角矩形 17" title=""/>
          <p:cNvSpPr/>
          <p:nvPr/>
        </p:nvSpPr>
        <p:spPr>
          <a:xfrm>
            <a:off x="1000125" y="3552825"/>
            <a:ext cx="4760913" cy="831850"/>
          </a:xfrm>
          <a:prstGeom prst="roundRect">
            <a:avLst>
              <a:gd name="adj" fmla="val 18653"/>
            </a:avLst>
          </a:prstGeom>
          <a:solidFill>
            <a:srgbClr val="790003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3316" name="矩形 18" title=""/>
          <p:cNvSpPr/>
          <p:nvPr/>
        </p:nvSpPr>
        <p:spPr>
          <a:xfrm>
            <a:off x="1160463" y="3616325"/>
            <a:ext cx="4414837" cy="646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317" name="圆角矩形 19" title=""/>
          <p:cNvSpPr/>
          <p:nvPr/>
        </p:nvSpPr>
        <p:spPr>
          <a:xfrm>
            <a:off x="1000125" y="2282825"/>
            <a:ext cx="4760913" cy="833438"/>
          </a:xfrm>
          <a:prstGeom prst="roundRect">
            <a:avLst>
              <a:gd name="adj" fmla="val 18653"/>
            </a:avLst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3318" name="矩形 20" title=""/>
          <p:cNvSpPr/>
          <p:nvPr/>
        </p:nvSpPr>
        <p:spPr>
          <a:xfrm>
            <a:off x="1149350" y="2362200"/>
            <a:ext cx="4413250" cy="647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319" name="圆角矩形 21" title=""/>
          <p:cNvSpPr/>
          <p:nvPr/>
        </p:nvSpPr>
        <p:spPr>
          <a:xfrm>
            <a:off x="6423025" y="4841875"/>
            <a:ext cx="4760913" cy="831850"/>
          </a:xfrm>
          <a:prstGeom prst="roundRect">
            <a:avLst>
              <a:gd name="adj" fmla="val 18653"/>
            </a:avLst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3320" name="矩形 22" title=""/>
          <p:cNvSpPr/>
          <p:nvPr/>
        </p:nvSpPr>
        <p:spPr>
          <a:xfrm>
            <a:off x="6572250" y="4918075"/>
            <a:ext cx="4414838" cy="646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321" name="圆角矩形 23" title=""/>
          <p:cNvSpPr/>
          <p:nvPr/>
        </p:nvSpPr>
        <p:spPr>
          <a:xfrm>
            <a:off x="6430963" y="3552825"/>
            <a:ext cx="4762500" cy="831850"/>
          </a:xfrm>
          <a:prstGeom prst="roundRect">
            <a:avLst>
              <a:gd name="adj" fmla="val 18653"/>
            </a:avLst>
          </a:prstGeom>
          <a:solidFill>
            <a:srgbClr val="790003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3322" name="矩形 24" title=""/>
          <p:cNvSpPr/>
          <p:nvPr/>
        </p:nvSpPr>
        <p:spPr>
          <a:xfrm>
            <a:off x="6592888" y="3616325"/>
            <a:ext cx="4413250" cy="646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3323" name="组合 25" title=""/>
          <p:cNvGrpSpPr/>
          <p:nvPr/>
        </p:nvGrpSpPr>
        <p:grpSpPr>
          <a:xfrm>
            <a:off x="5618163" y="3476625"/>
            <a:ext cx="955675" cy="974725"/>
            <a:chExt cx="954598" cy="974486"/>
          </a:xfrm>
        </p:grpSpPr>
        <p:sp>
          <p:nvSpPr>
            <p:cNvPr id="13324" name="Oval 42" title=""/>
            <p:cNvSpPr/>
            <p:nvPr/>
          </p:nvSpPr>
          <p:spPr>
            <a:xfrm>
              <a:off x="0" y="0"/>
              <a:ext cx="954598" cy="974486"/>
            </a:xfrm>
            <a:prstGeom prst="ellipse">
              <a:avLst/>
            </a:prstGeom>
            <a:solidFill>
              <a:schemeClr val="bg1"/>
            </a:solidFill>
            <a:ln w="77788">
              <a:solidFill>
                <a:srgbClr val="790003"/>
              </a:solidFill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grpSp>
          <p:nvGrpSpPr>
            <p:cNvPr id="13325" name="组合 27" title=""/>
            <p:cNvGrpSpPr/>
            <p:nvPr/>
          </p:nvGrpSpPr>
          <p:grpSpPr>
            <a:xfrm>
              <a:off x="212187" y="280868"/>
              <a:ext cx="530225" cy="412750"/>
              <a:chExt cx="530225" cy="412750"/>
            </a:xfrm>
          </p:grpSpPr>
          <p:sp>
            <p:nvSpPr>
              <p:cNvPr id="13326" name="Freeform 5" title=""/>
              <p:cNvSpPr>
                <a:spLocks noEditPoints="1"/>
              </p:cNvSpPr>
              <p:nvPr/>
            </p:nvSpPr>
            <p:spPr>
              <a:xfrm>
                <a:off x="0" y="46037"/>
                <a:ext cx="458788" cy="366713"/>
              </a:xfrm>
              <a:custGeom>
                <a:cxnLst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</a:cxnLst>
                <a:rect l="l" t="t" r="r" b="b"/>
                <a:pathLst>
                  <a:path w="120" h="95">
                    <a:moveTo>
                      <a:pt x="99" y="40"/>
                    </a:moveTo>
                    <a:cubicBezTo>
                      <a:pt x="94" y="39"/>
                      <a:pt x="96" y="36"/>
                      <a:pt x="96" y="36"/>
                    </a:cubicBezTo>
                    <a:cubicBezTo>
                      <a:pt x="96" y="36"/>
                      <a:pt x="101" y="28"/>
                      <a:pt x="95" y="22"/>
                    </a:cubicBezTo>
                    <a:cubicBezTo>
                      <a:pt x="88" y="14"/>
                      <a:pt x="70" y="23"/>
                      <a:pt x="70" y="23"/>
                    </a:cubicBezTo>
                    <a:cubicBezTo>
                      <a:pt x="63" y="25"/>
                      <a:pt x="65" y="22"/>
                      <a:pt x="66" y="16"/>
                    </a:cubicBezTo>
                    <a:cubicBezTo>
                      <a:pt x="66" y="10"/>
                      <a:pt x="64" y="0"/>
                      <a:pt x="45" y="6"/>
                    </a:cubicBezTo>
                    <a:cubicBezTo>
                      <a:pt x="27" y="12"/>
                      <a:pt x="11" y="34"/>
                      <a:pt x="11" y="34"/>
                    </a:cubicBezTo>
                    <a:cubicBezTo>
                      <a:pt x="0" y="49"/>
                      <a:pt x="2" y="60"/>
                      <a:pt x="2" y="60"/>
                    </a:cubicBezTo>
                    <a:cubicBezTo>
                      <a:pt x="5" y="85"/>
                      <a:pt x="31" y="91"/>
                      <a:pt x="51" y="93"/>
                    </a:cubicBezTo>
                    <a:cubicBezTo>
                      <a:pt x="73" y="95"/>
                      <a:pt x="102" y="86"/>
                      <a:pt x="111" y="67"/>
                    </a:cubicBezTo>
                    <a:cubicBezTo>
                      <a:pt x="120" y="48"/>
                      <a:pt x="104" y="41"/>
                      <a:pt x="99" y="40"/>
                    </a:cubicBezTo>
                    <a:close/>
                    <a:moveTo>
                      <a:pt x="53" y="86"/>
                    </a:moveTo>
                    <a:cubicBezTo>
                      <a:pt x="32" y="87"/>
                      <a:pt x="14" y="76"/>
                      <a:pt x="14" y="62"/>
                    </a:cubicBezTo>
                    <a:cubicBezTo>
                      <a:pt x="14" y="48"/>
                      <a:pt x="32" y="36"/>
                      <a:pt x="53" y="35"/>
                    </a:cubicBezTo>
                    <a:cubicBezTo>
                      <a:pt x="74" y="34"/>
                      <a:pt x="92" y="43"/>
                      <a:pt x="92" y="57"/>
                    </a:cubicBezTo>
                    <a:cubicBezTo>
                      <a:pt x="92" y="72"/>
                      <a:pt x="74" y="85"/>
                      <a:pt x="53" y="86"/>
                    </a:cubicBezTo>
                    <a:close/>
                  </a:path>
                </a:pathLst>
              </a:custGeom>
              <a:solidFill>
                <a:srgbClr val="790003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27" name="Freeform 6" title=""/>
              <p:cNvSpPr>
                <a:spLocks noEditPoints="1"/>
              </p:cNvSpPr>
              <p:nvPr/>
            </p:nvSpPr>
            <p:spPr>
              <a:xfrm>
                <a:off x="103188" y="207962"/>
                <a:ext cx="179388" cy="161925"/>
              </a:xfrm>
              <a:custGeom>
                <a:cxnLst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</a:cxnLst>
                <a:rect l="l" t="t" r="r" b="b"/>
                <a:pathLst>
                  <a:path w="47" h="42">
                    <a:moveTo>
                      <a:pt x="22" y="3"/>
                    </a:moveTo>
                    <a:cubicBezTo>
                      <a:pt x="0" y="5"/>
                      <a:pt x="3" y="25"/>
                      <a:pt x="3" y="25"/>
                    </a:cubicBezTo>
                    <a:cubicBezTo>
                      <a:pt x="3" y="25"/>
                      <a:pt x="3" y="32"/>
                      <a:pt x="9" y="35"/>
                    </a:cubicBezTo>
                    <a:cubicBezTo>
                      <a:pt x="21" y="42"/>
                      <a:pt x="34" y="38"/>
                      <a:pt x="41" y="29"/>
                    </a:cubicBezTo>
                    <a:cubicBezTo>
                      <a:pt x="47" y="21"/>
                      <a:pt x="43" y="0"/>
                      <a:pt x="22" y="3"/>
                    </a:cubicBezTo>
                    <a:close/>
                    <a:moveTo>
                      <a:pt x="16" y="31"/>
                    </a:moveTo>
                    <a:cubicBezTo>
                      <a:pt x="12" y="31"/>
                      <a:pt x="9" y="29"/>
                      <a:pt x="9" y="26"/>
                    </a:cubicBezTo>
                    <a:cubicBezTo>
                      <a:pt x="9" y="22"/>
                      <a:pt x="12" y="19"/>
                      <a:pt x="16" y="19"/>
                    </a:cubicBezTo>
                    <a:cubicBezTo>
                      <a:pt x="21" y="18"/>
                      <a:pt x="24" y="21"/>
                      <a:pt x="24" y="24"/>
                    </a:cubicBezTo>
                    <a:cubicBezTo>
                      <a:pt x="24" y="27"/>
                      <a:pt x="20" y="31"/>
                      <a:pt x="16" y="31"/>
                    </a:cubicBezTo>
                    <a:close/>
                    <a:moveTo>
                      <a:pt x="29" y="20"/>
                    </a:moveTo>
                    <a:cubicBezTo>
                      <a:pt x="28" y="21"/>
                      <a:pt x="26" y="21"/>
                      <a:pt x="25" y="20"/>
                    </a:cubicBezTo>
                    <a:cubicBezTo>
                      <a:pt x="25" y="19"/>
                      <a:pt x="25" y="17"/>
                      <a:pt x="26" y="16"/>
                    </a:cubicBezTo>
                    <a:cubicBezTo>
                      <a:pt x="28" y="15"/>
                      <a:pt x="29" y="15"/>
                      <a:pt x="30" y="16"/>
                    </a:cubicBezTo>
                    <a:cubicBezTo>
                      <a:pt x="31" y="17"/>
                      <a:pt x="30" y="19"/>
                      <a:pt x="29" y="20"/>
                    </a:cubicBezTo>
                    <a:close/>
                  </a:path>
                </a:pathLst>
              </a:custGeom>
              <a:solidFill>
                <a:srgbClr val="790003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28" name="Freeform 7" title=""/>
              <p:cNvSpPr/>
              <p:nvPr/>
            </p:nvSpPr>
            <p:spPr>
              <a:xfrm>
                <a:off x="342900" y="61912"/>
                <a:ext cx="96838" cy="104775"/>
              </a:xfrm>
              <a:custGeom>
                <a:cxnLst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0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</a:cxnLst>
                <a:rect l="l" t="t" r="r" b="b"/>
                <a:pathLst>
                  <a:path w="25" h="27">
                    <a:moveTo>
                      <a:pt x="19" y="27"/>
                    </a:moveTo>
                    <a:cubicBezTo>
                      <a:pt x="21" y="27"/>
                      <a:pt x="22" y="26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5" y="0"/>
                      <a:pt x="3" y="4"/>
                      <a:pt x="3" y="4"/>
                    </a:cubicBezTo>
                    <a:cubicBezTo>
                      <a:pt x="1" y="4"/>
                      <a:pt x="0" y="6"/>
                      <a:pt x="0" y="8"/>
                    </a:cubicBezTo>
                    <a:cubicBezTo>
                      <a:pt x="0" y="10"/>
                      <a:pt x="1" y="11"/>
                      <a:pt x="3" y="11"/>
                    </a:cubicBezTo>
                    <a:cubicBezTo>
                      <a:pt x="19" y="8"/>
                      <a:pt x="16" y="23"/>
                      <a:pt x="16" y="23"/>
                    </a:cubicBezTo>
                    <a:cubicBezTo>
                      <a:pt x="16" y="25"/>
                      <a:pt x="17" y="27"/>
                      <a:pt x="19" y="27"/>
                    </a:cubicBezTo>
                    <a:close/>
                  </a:path>
                </a:pathLst>
              </a:custGeom>
              <a:solidFill>
                <a:srgbClr val="790003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29" name="Freeform 8" title=""/>
              <p:cNvSpPr/>
              <p:nvPr/>
            </p:nvSpPr>
            <p:spPr>
              <a:xfrm>
                <a:off x="323850" y="0"/>
                <a:ext cx="206375" cy="193675"/>
              </a:xfrm>
              <a:custGeom>
                <a:cxnLst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0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</a:cxnLst>
                <a:rect l="l" t="t" r="r" b="b"/>
                <a:pathLst>
                  <a:path w="54" h="50">
                    <a:moveTo>
                      <a:pt x="22" y="2"/>
                    </a:moveTo>
                    <a:cubicBezTo>
                      <a:pt x="14" y="0"/>
                      <a:pt x="6" y="1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3"/>
                      <a:pt x="0" y="5"/>
                      <a:pt x="0" y="7"/>
                    </a:cubicBezTo>
                    <a:cubicBezTo>
                      <a:pt x="0" y="10"/>
                      <a:pt x="2" y="12"/>
                      <a:pt x="5" y="12"/>
                    </a:cubicBezTo>
                    <a:cubicBezTo>
                      <a:pt x="5" y="12"/>
                      <a:pt x="7" y="12"/>
                      <a:pt x="9" y="11"/>
                    </a:cubicBezTo>
                    <a:cubicBezTo>
                      <a:pt x="11" y="10"/>
                      <a:pt x="27" y="11"/>
                      <a:pt x="35" y="24"/>
                    </a:cubicBezTo>
                    <a:cubicBezTo>
                      <a:pt x="39" y="33"/>
                      <a:pt x="37" y="40"/>
                      <a:pt x="36" y="41"/>
                    </a:cubicBezTo>
                    <a:cubicBezTo>
                      <a:pt x="36" y="41"/>
                      <a:pt x="35" y="43"/>
                      <a:pt x="35" y="46"/>
                    </a:cubicBezTo>
                    <a:cubicBezTo>
                      <a:pt x="35" y="49"/>
                      <a:pt x="38" y="50"/>
                      <a:pt x="40" y="50"/>
                    </a:cubicBezTo>
                    <a:cubicBezTo>
                      <a:pt x="43" y="50"/>
                      <a:pt x="45" y="50"/>
                      <a:pt x="45" y="46"/>
                    </a:cubicBezTo>
                    <a:cubicBezTo>
                      <a:pt x="45" y="46"/>
                      <a:pt x="45" y="46"/>
                      <a:pt x="45" y="46"/>
                    </a:cubicBezTo>
                    <a:cubicBezTo>
                      <a:pt x="54" y="18"/>
                      <a:pt x="35" y="5"/>
                      <a:pt x="22" y="2"/>
                    </a:cubicBezTo>
                    <a:close/>
                  </a:path>
                </a:pathLst>
              </a:custGeom>
              <a:solidFill>
                <a:srgbClr val="790003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</p:grpSp>
      <p:sp>
        <p:nvSpPr>
          <p:cNvPr id="13330" name="圆角矩形 32" title=""/>
          <p:cNvSpPr/>
          <p:nvPr/>
        </p:nvSpPr>
        <p:spPr>
          <a:xfrm>
            <a:off x="6430963" y="2282825"/>
            <a:ext cx="4762500" cy="833438"/>
          </a:xfrm>
          <a:prstGeom prst="roundRect">
            <a:avLst>
              <a:gd name="adj" fmla="val 18653"/>
            </a:avLst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3331" name="矩形 33" title=""/>
          <p:cNvSpPr/>
          <p:nvPr/>
        </p:nvSpPr>
        <p:spPr>
          <a:xfrm>
            <a:off x="6581775" y="2362200"/>
            <a:ext cx="4413250" cy="647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3332" name="组合 34" title=""/>
          <p:cNvGrpSpPr/>
          <p:nvPr/>
        </p:nvGrpSpPr>
        <p:grpSpPr>
          <a:xfrm>
            <a:off x="5618163" y="4749800"/>
            <a:ext cx="955675" cy="974725"/>
            <a:chExt cx="954598" cy="974486"/>
          </a:xfrm>
        </p:grpSpPr>
        <p:sp>
          <p:nvSpPr>
            <p:cNvPr id="13333" name="Oval 42" title=""/>
            <p:cNvSpPr/>
            <p:nvPr/>
          </p:nvSpPr>
          <p:spPr>
            <a:xfrm>
              <a:off x="0" y="0"/>
              <a:ext cx="954598" cy="974486"/>
            </a:xfrm>
            <a:prstGeom prst="ellipse">
              <a:avLst/>
            </a:prstGeom>
            <a:solidFill>
              <a:schemeClr val="bg1"/>
            </a:solidFill>
            <a:ln w="77788">
              <a:solidFill>
                <a:srgbClr val="3E3A39"/>
              </a:solidFill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grpSp>
          <p:nvGrpSpPr>
            <p:cNvPr id="13334" name="组合 36" title=""/>
            <p:cNvGrpSpPr/>
            <p:nvPr/>
          </p:nvGrpSpPr>
          <p:grpSpPr>
            <a:xfrm>
              <a:off x="231237" y="286425"/>
              <a:ext cx="492125" cy="401637"/>
              <a:chExt cx="492125" cy="401637"/>
            </a:xfrm>
          </p:grpSpPr>
          <p:sp>
            <p:nvSpPr>
              <p:cNvPr id="13335" name="Freeform 24" title=""/>
              <p:cNvSpPr>
                <a:spLocks noEditPoints="1"/>
              </p:cNvSpPr>
              <p:nvPr/>
            </p:nvSpPr>
            <p:spPr>
              <a:xfrm>
                <a:off x="0" y="0"/>
                <a:ext cx="349250" cy="320675"/>
              </a:xfrm>
              <a:custGeom>
                <a:cxnLst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0"/>
                  </a:cxn>
                  <a:cxn ang="0">
                    <a:pos x="0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</a:cxnLst>
                <a:rect l="l" t="t" r="r" b="b"/>
                <a:pathLst>
                  <a:path w="91" h="83">
                    <a:moveTo>
                      <a:pt x="87" y="32"/>
                    </a:moveTo>
                    <a:cubicBezTo>
                      <a:pt x="88" y="32"/>
                      <a:pt x="89" y="32"/>
                      <a:pt x="91" y="32"/>
                    </a:cubicBezTo>
                    <a:cubicBezTo>
                      <a:pt x="87" y="14"/>
                      <a:pt x="68" y="0"/>
                      <a:pt x="45" y="0"/>
                    </a:cubicBezTo>
                    <a:cubicBezTo>
                      <a:pt x="21" y="0"/>
                      <a:pt x="0" y="17"/>
                      <a:pt x="0" y="39"/>
                    </a:cubicBezTo>
                    <a:cubicBezTo>
                      <a:pt x="0" y="51"/>
                      <a:pt x="7" y="61"/>
                      <a:pt x="18" y="69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5" y="76"/>
                      <a:pt x="40" y="77"/>
                      <a:pt x="45" y="77"/>
                    </a:cubicBezTo>
                    <a:cubicBezTo>
                      <a:pt x="47" y="77"/>
                      <a:pt x="48" y="77"/>
                      <a:pt x="50" y="77"/>
                    </a:cubicBezTo>
                    <a:cubicBezTo>
                      <a:pt x="49" y="74"/>
                      <a:pt x="48" y="71"/>
                      <a:pt x="48" y="67"/>
                    </a:cubicBezTo>
                    <a:cubicBezTo>
                      <a:pt x="48" y="48"/>
                      <a:pt x="65" y="32"/>
                      <a:pt x="87" y="32"/>
                    </a:cubicBezTo>
                    <a:close/>
                    <a:moveTo>
                      <a:pt x="62" y="19"/>
                    </a:moveTo>
                    <a:cubicBezTo>
                      <a:pt x="66" y="19"/>
                      <a:pt x="68" y="22"/>
                      <a:pt x="68" y="25"/>
                    </a:cubicBezTo>
                    <a:cubicBezTo>
                      <a:pt x="68" y="29"/>
                      <a:pt x="66" y="31"/>
                      <a:pt x="62" y="31"/>
                    </a:cubicBezTo>
                    <a:cubicBezTo>
                      <a:pt x="59" y="31"/>
                      <a:pt x="56" y="29"/>
                      <a:pt x="56" y="25"/>
                    </a:cubicBezTo>
                    <a:cubicBezTo>
                      <a:pt x="56" y="22"/>
                      <a:pt x="59" y="19"/>
                      <a:pt x="62" y="19"/>
                    </a:cubicBezTo>
                    <a:close/>
                    <a:moveTo>
                      <a:pt x="31" y="31"/>
                    </a:moveTo>
                    <a:cubicBezTo>
                      <a:pt x="27" y="31"/>
                      <a:pt x="24" y="29"/>
                      <a:pt x="24" y="25"/>
                    </a:cubicBezTo>
                    <a:cubicBezTo>
                      <a:pt x="24" y="22"/>
                      <a:pt x="27" y="19"/>
                      <a:pt x="31" y="19"/>
                    </a:cubicBezTo>
                    <a:cubicBezTo>
                      <a:pt x="34" y="19"/>
                      <a:pt x="36" y="22"/>
                      <a:pt x="36" y="25"/>
                    </a:cubicBezTo>
                    <a:cubicBezTo>
                      <a:pt x="36" y="29"/>
                      <a:pt x="34" y="31"/>
                      <a:pt x="31" y="31"/>
                    </a:cubicBezTo>
                    <a:close/>
                  </a:path>
                </a:pathLst>
              </a:custGeom>
              <a:solidFill>
                <a:srgbClr val="3E3A3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13336" name="Freeform 25" title=""/>
              <p:cNvSpPr>
                <a:spLocks noEditPoints="1"/>
              </p:cNvSpPr>
              <p:nvPr/>
            </p:nvSpPr>
            <p:spPr>
              <a:xfrm>
                <a:off x="196850" y="131762"/>
                <a:ext cx="295275" cy="269875"/>
              </a:xfrm>
              <a:custGeom>
                <a:cxnLst>
                  <a:cxn ang="0">
                    <a:pos x="2147483646" y="2147483646"/>
                  </a:cxn>
                  <a:cxn ang="0">
                    <a:pos x="2147483646" y="0"/>
                  </a:cxn>
                  <a:cxn ang="0">
                    <a:pos x="0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</a:cxnLst>
                <a:rect l="l" t="t" r="r" b="b"/>
                <a:pathLst>
                  <a:path w="77" h="70">
                    <a:moveTo>
                      <a:pt x="77" y="33"/>
                    </a:moveTo>
                    <a:cubicBezTo>
                      <a:pt x="77" y="15"/>
                      <a:pt x="59" y="0"/>
                      <a:pt x="38" y="0"/>
                    </a:cubicBezTo>
                    <a:cubicBezTo>
                      <a:pt x="17" y="0"/>
                      <a:pt x="0" y="15"/>
                      <a:pt x="0" y="33"/>
                    </a:cubicBezTo>
                    <a:cubicBezTo>
                      <a:pt x="0" y="51"/>
                      <a:pt x="17" y="66"/>
                      <a:pt x="38" y="66"/>
                    </a:cubicBezTo>
                    <a:cubicBezTo>
                      <a:pt x="43" y="66"/>
                      <a:pt x="47" y="65"/>
                      <a:pt x="52" y="63"/>
                    </a:cubicBezTo>
                    <a:cubicBezTo>
                      <a:pt x="64" y="70"/>
                      <a:pt x="64" y="70"/>
                      <a:pt x="64" y="70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70" y="52"/>
                      <a:pt x="77" y="43"/>
                      <a:pt x="77" y="33"/>
                    </a:cubicBezTo>
                    <a:close/>
                    <a:moveTo>
                      <a:pt x="26" y="27"/>
                    </a:moveTo>
                    <a:cubicBezTo>
                      <a:pt x="24" y="27"/>
                      <a:pt x="21" y="25"/>
                      <a:pt x="21" y="23"/>
                    </a:cubicBezTo>
                    <a:cubicBezTo>
                      <a:pt x="21" y="21"/>
                      <a:pt x="24" y="18"/>
                      <a:pt x="26" y="18"/>
                    </a:cubicBezTo>
                    <a:cubicBezTo>
                      <a:pt x="29" y="18"/>
                      <a:pt x="32" y="21"/>
                      <a:pt x="32" y="23"/>
                    </a:cubicBezTo>
                    <a:cubicBezTo>
                      <a:pt x="32" y="25"/>
                      <a:pt x="29" y="27"/>
                      <a:pt x="26" y="27"/>
                    </a:cubicBezTo>
                    <a:close/>
                    <a:moveTo>
                      <a:pt x="51" y="27"/>
                    </a:moveTo>
                    <a:cubicBezTo>
                      <a:pt x="49" y="27"/>
                      <a:pt x="46" y="25"/>
                      <a:pt x="46" y="23"/>
                    </a:cubicBezTo>
                    <a:cubicBezTo>
                      <a:pt x="46" y="21"/>
                      <a:pt x="49" y="18"/>
                      <a:pt x="51" y="18"/>
                    </a:cubicBezTo>
                    <a:cubicBezTo>
                      <a:pt x="54" y="18"/>
                      <a:pt x="56" y="21"/>
                      <a:pt x="56" y="23"/>
                    </a:cubicBezTo>
                    <a:cubicBezTo>
                      <a:pt x="56" y="25"/>
                      <a:pt x="54" y="27"/>
                      <a:pt x="51" y="27"/>
                    </a:cubicBezTo>
                    <a:close/>
                  </a:path>
                </a:pathLst>
              </a:custGeom>
              <a:solidFill>
                <a:srgbClr val="3E3A3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</p:grpSp>
      <p:grpSp>
        <p:nvGrpSpPr>
          <p:cNvPr id="13337" name="组合 39" title=""/>
          <p:cNvGrpSpPr/>
          <p:nvPr/>
        </p:nvGrpSpPr>
        <p:grpSpPr>
          <a:xfrm>
            <a:off x="5618163" y="2206625"/>
            <a:ext cx="955675" cy="973138"/>
            <a:chExt cx="954598" cy="974486"/>
          </a:xfrm>
        </p:grpSpPr>
        <p:sp>
          <p:nvSpPr>
            <p:cNvPr id="13338" name="Oval 42" title=""/>
            <p:cNvSpPr/>
            <p:nvPr/>
          </p:nvSpPr>
          <p:spPr>
            <a:xfrm>
              <a:off x="0" y="0"/>
              <a:ext cx="954598" cy="974486"/>
            </a:xfrm>
            <a:prstGeom prst="ellipse">
              <a:avLst/>
            </a:prstGeom>
            <a:solidFill>
              <a:schemeClr val="bg1"/>
            </a:solidFill>
            <a:ln w="77788">
              <a:solidFill>
                <a:srgbClr val="596F00"/>
              </a:solidFill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13339" name="Freeform 20" title=""/>
            <p:cNvSpPr>
              <a:spLocks noEditPoints="1"/>
            </p:cNvSpPr>
            <p:nvPr/>
          </p:nvSpPr>
          <p:spPr>
            <a:xfrm>
              <a:off x="256636" y="290393"/>
              <a:ext cx="441325" cy="39370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15" h="102">
                  <a:moveTo>
                    <a:pt x="115" y="37"/>
                  </a:moveTo>
                  <a:cubicBezTo>
                    <a:pt x="115" y="36"/>
                    <a:pt x="115" y="36"/>
                    <a:pt x="114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9" y="0"/>
                    <a:pt x="59" y="0"/>
                    <a:pt x="58" y="0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102"/>
                    <a:pt x="23" y="102"/>
                    <a:pt x="26" y="102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3" y="102"/>
                    <a:pt x="93" y="102"/>
                    <a:pt x="95" y="10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107" y="43"/>
                    <a:pt x="107" y="43"/>
                    <a:pt x="107" y="43"/>
                  </a:cubicBezTo>
                  <a:lnTo>
                    <a:pt x="115" y="37"/>
                  </a:lnTo>
                  <a:close/>
                  <a:moveTo>
                    <a:pt x="31" y="7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87" y="76"/>
                    <a:pt x="87" y="76"/>
                    <a:pt x="87" y="76"/>
                  </a:cubicBezTo>
                  <a:lnTo>
                    <a:pt x="31" y="76"/>
                  </a:lnTo>
                  <a:close/>
                </a:path>
              </a:pathLst>
            </a:custGeom>
            <a:solidFill>
              <a:srgbClr val="596F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3340" name="矩形 42" title=""/>
          <p:cNvSpPr/>
          <p:nvPr/>
        </p:nvSpPr>
        <p:spPr>
          <a:xfrm>
            <a:off x="4313238" y="862013"/>
            <a:ext cx="3565525" cy="585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</a:t>
            </a:r>
            <a:r>
              <a:rPr lang="en-US" altLang="zh-CN" sz="320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13341" name="TextBox 15" title=""/>
          <p:cNvSpPr/>
          <p:nvPr/>
        </p:nvSpPr>
        <p:spPr>
          <a:xfrm>
            <a:off x="4217988" y="1425575"/>
            <a:ext cx="3744912" cy="254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14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此处请输入您的副标题，或者删除此文本框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grpSp>
        <p:nvGrpSpPr>
          <p:cNvPr id="14337" name="组合 35" title=""/>
          <p:cNvGrpSpPr/>
          <p:nvPr/>
        </p:nvGrpSpPr>
        <p:grpSpPr>
          <a:xfrm>
            <a:off x="5022850" y="2674938"/>
            <a:ext cx="2241550" cy="2373312"/>
            <a:chExt cx="2240871" cy="2372946"/>
          </a:xfrm>
        </p:grpSpPr>
        <p:sp>
          <p:nvSpPr>
            <p:cNvPr id="14338" name="等腰三角形 36" title=""/>
            <p:cNvSpPr/>
            <p:nvPr/>
          </p:nvSpPr>
          <p:spPr>
            <a:xfrm>
              <a:off x="0" y="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39" name="矩形 37" title=""/>
            <p:cNvSpPr/>
            <p:nvPr/>
          </p:nvSpPr>
          <p:spPr>
            <a:xfrm>
              <a:off x="0" y="101555"/>
              <a:ext cx="2240871" cy="2271391"/>
            </a:xfrm>
            <a:prstGeom prst="rect">
              <a:avLst/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40" name="等腰三角形 38" title=""/>
            <p:cNvSpPr/>
            <p:nvPr/>
          </p:nvSpPr>
          <p:spPr>
            <a:xfrm>
              <a:off x="274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41" name="等腰三角形 39" title=""/>
            <p:cNvSpPr/>
            <p:nvPr/>
          </p:nvSpPr>
          <p:spPr>
            <a:xfrm>
              <a:off x="553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42" name="等腰三角形 40" title=""/>
            <p:cNvSpPr/>
            <p:nvPr/>
          </p:nvSpPr>
          <p:spPr>
            <a:xfrm>
              <a:off x="8333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43" name="等腰三角形 41" title=""/>
            <p:cNvSpPr/>
            <p:nvPr/>
          </p:nvSpPr>
          <p:spPr>
            <a:xfrm>
              <a:off x="11127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44" name="等腰三角形 42" title=""/>
            <p:cNvSpPr/>
            <p:nvPr/>
          </p:nvSpPr>
          <p:spPr>
            <a:xfrm>
              <a:off x="13921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45" name="等腰三角形 43" title=""/>
            <p:cNvSpPr/>
            <p:nvPr/>
          </p:nvSpPr>
          <p:spPr>
            <a:xfrm>
              <a:off x="1671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46" name="等腰三角形 44" title=""/>
            <p:cNvSpPr/>
            <p:nvPr/>
          </p:nvSpPr>
          <p:spPr>
            <a:xfrm>
              <a:off x="1950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4347" name="Oval 18" title=""/>
          <p:cNvSpPr/>
          <p:nvPr/>
        </p:nvSpPr>
        <p:spPr>
          <a:xfrm>
            <a:off x="5495925" y="1231900"/>
            <a:ext cx="1219200" cy="1219200"/>
          </a:xfrm>
          <a:prstGeom prst="ellipse">
            <a:avLst/>
          </a:prstGeom>
          <a:solidFill>
            <a:srgbClr val="790003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8" name="Freeform 19" title=""/>
          <p:cNvSpPr/>
          <p:nvPr/>
        </p:nvSpPr>
        <p:spPr>
          <a:xfrm>
            <a:off x="5838825" y="1485900"/>
            <a:ext cx="549275" cy="71120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12" h="274">
                <a:moveTo>
                  <a:pt x="212" y="257"/>
                </a:moveTo>
                <a:cubicBezTo>
                  <a:pt x="212" y="266"/>
                  <a:pt x="205" y="274"/>
                  <a:pt x="196" y="274"/>
                </a:cubicBezTo>
                <a:cubicBezTo>
                  <a:pt x="17" y="274"/>
                  <a:pt x="17" y="274"/>
                  <a:pt x="17" y="274"/>
                </a:cubicBezTo>
                <a:cubicBezTo>
                  <a:pt x="7" y="274"/>
                  <a:pt x="0" y="266"/>
                  <a:pt x="0" y="25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7" y="0"/>
                  <a:pt x="17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205" y="0"/>
                  <a:pt x="212" y="8"/>
                  <a:pt x="212" y="17"/>
                </a:cubicBezTo>
                <a:lnTo>
                  <a:pt x="212" y="257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49" name="Freeform 20" title=""/>
          <p:cNvSpPr/>
          <p:nvPr/>
        </p:nvSpPr>
        <p:spPr>
          <a:xfrm>
            <a:off x="5899150" y="1565275"/>
            <a:ext cx="428625" cy="55086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66" h="212">
                <a:moveTo>
                  <a:pt x="166" y="199"/>
                </a:moveTo>
                <a:cubicBezTo>
                  <a:pt x="166" y="206"/>
                  <a:pt x="160" y="212"/>
                  <a:pt x="153" y="212"/>
                </a:cubicBezTo>
                <a:cubicBezTo>
                  <a:pt x="13" y="212"/>
                  <a:pt x="13" y="212"/>
                  <a:pt x="13" y="212"/>
                </a:cubicBezTo>
                <a:cubicBezTo>
                  <a:pt x="6" y="212"/>
                  <a:pt x="0" y="206"/>
                  <a:pt x="0" y="19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5"/>
                  <a:pt x="6" y="0"/>
                  <a:pt x="13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60" y="0"/>
                  <a:pt x="166" y="5"/>
                  <a:pt x="166" y="13"/>
                </a:cubicBezTo>
                <a:lnTo>
                  <a:pt x="166" y="199"/>
                </a:ln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0" name="Freeform 21" title=""/>
          <p:cNvSpPr/>
          <p:nvPr/>
        </p:nvSpPr>
        <p:spPr>
          <a:xfrm>
            <a:off x="6030913" y="1679575"/>
            <a:ext cx="250825" cy="2857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1">
                <a:moveTo>
                  <a:pt x="97" y="8"/>
                </a:moveTo>
                <a:cubicBezTo>
                  <a:pt x="97" y="10"/>
                  <a:pt x="95" y="11"/>
                  <a:pt x="9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2" y="11"/>
                  <a:pt x="0" y="10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1"/>
                  <a:pt x="97" y="4"/>
                </a:cubicBezTo>
                <a:lnTo>
                  <a:pt x="97" y="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1" name="Freeform 22" title=""/>
          <p:cNvSpPr/>
          <p:nvPr/>
        </p:nvSpPr>
        <p:spPr>
          <a:xfrm>
            <a:off x="5951538" y="1666875"/>
            <a:ext cx="58737" cy="5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7"/>
                </a:moveTo>
                <a:cubicBezTo>
                  <a:pt x="22" y="20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1"/>
                  <a:pt x="22" y="4"/>
                </a:cubicBezTo>
                <a:lnTo>
                  <a:pt x="22" y="17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2" name="Freeform 23" title=""/>
          <p:cNvSpPr/>
          <p:nvPr/>
        </p:nvSpPr>
        <p:spPr>
          <a:xfrm>
            <a:off x="6030913" y="1757363"/>
            <a:ext cx="250825" cy="30162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2">
                <a:moveTo>
                  <a:pt x="97" y="8"/>
                </a:moveTo>
                <a:cubicBezTo>
                  <a:pt x="97" y="10"/>
                  <a:pt x="95" y="12"/>
                  <a:pt x="93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2" y="12"/>
                  <a:pt x="0" y="10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2"/>
                  <a:pt x="97" y="4"/>
                </a:cubicBezTo>
                <a:lnTo>
                  <a:pt x="97" y="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3" name="Freeform 24" title=""/>
          <p:cNvSpPr/>
          <p:nvPr/>
        </p:nvSpPr>
        <p:spPr>
          <a:xfrm>
            <a:off x="5951538" y="1744663"/>
            <a:ext cx="58737" cy="5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8"/>
                </a:moveTo>
                <a:cubicBezTo>
                  <a:pt x="22" y="20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0"/>
                  <a:pt x="0" y="1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2"/>
                  <a:pt x="22" y="4"/>
                </a:cubicBezTo>
                <a:lnTo>
                  <a:pt x="22" y="1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4" name="Freeform 25" title=""/>
          <p:cNvSpPr/>
          <p:nvPr/>
        </p:nvSpPr>
        <p:spPr>
          <a:xfrm>
            <a:off x="6030913" y="1835150"/>
            <a:ext cx="250825" cy="317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2">
                <a:moveTo>
                  <a:pt x="97" y="8"/>
                </a:moveTo>
                <a:cubicBezTo>
                  <a:pt x="97" y="10"/>
                  <a:pt x="95" y="12"/>
                  <a:pt x="93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2" y="12"/>
                  <a:pt x="0" y="10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2"/>
                  <a:pt x="97" y="4"/>
                </a:cubicBezTo>
                <a:lnTo>
                  <a:pt x="97" y="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5" name="Freeform 26" title=""/>
          <p:cNvSpPr/>
          <p:nvPr/>
        </p:nvSpPr>
        <p:spPr>
          <a:xfrm>
            <a:off x="5951538" y="1822450"/>
            <a:ext cx="58737" cy="5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8"/>
                </a:moveTo>
                <a:cubicBezTo>
                  <a:pt x="22" y="20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0"/>
                  <a:pt x="0" y="1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2"/>
                  <a:pt x="22" y="4"/>
                </a:cubicBezTo>
                <a:lnTo>
                  <a:pt x="22" y="1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6" name="Freeform 27" title=""/>
          <p:cNvSpPr/>
          <p:nvPr/>
        </p:nvSpPr>
        <p:spPr>
          <a:xfrm>
            <a:off x="6030913" y="1912938"/>
            <a:ext cx="250825" cy="317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2">
                <a:moveTo>
                  <a:pt x="97" y="8"/>
                </a:moveTo>
                <a:cubicBezTo>
                  <a:pt x="97" y="10"/>
                  <a:pt x="95" y="12"/>
                  <a:pt x="93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2" y="12"/>
                  <a:pt x="0" y="10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2"/>
                  <a:pt x="97" y="4"/>
                </a:cubicBezTo>
                <a:lnTo>
                  <a:pt x="97" y="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7" name="Freeform 28" title=""/>
          <p:cNvSpPr/>
          <p:nvPr/>
        </p:nvSpPr>
        <p:spPr>
          <a:xfrm>
            <a:off x="5951538" y="1900238"/>
            <a:ext cx="58737" cy="5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8"/>
                </a:moveTo>
                <a:cubicBezTo>
                  <a:pt x="22" y="20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0"/>
                  <a:pt x="0" y="1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2"/>
                  <a:pt x="22" y="4"/>
                </a:cubicBezTo>
                <a:lnTo>
                  <a:pt x="22" y="1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8" name="Freeform 29" title=""/>
          <p:cNvSpPr/>
          <p:nvPr/>
        </p:nvSpPr>
        <p:spPr>
          <a:xfrm>
            <a:off x="6030913" y="1993900"/>
            <a:ext cx="250825" cy="2857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1">
                <a:moveTo>
                  <a:pt x="97" y="7"/>
                </a:moveTo>
                <a:cubicBezTo>
                  <a:pt x="97" y="10"/>
                  <a:pt x="95" y="11"/>
                  <a:pt x="9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2" y="11"/>
                  <a:pt x="0" y="10"/>
                  <a:pt x="0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1"/>
                  <a:pt x="97" y="3"/>
                </a:cubicBezTo>
                <a:lnTo>
                  <a:pt x="97" y="7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9" name="Freeform 30" title=""/>
          <p:cNvSpPr/>
          <p:nvPr/>
        </p:nvSpPr>
        <p:spPr>
          <a:xfrm>
            <a:off x="5951538" y="1978025"/>
            <a:ext cx="58737" cy="5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8"/>
                </a:moveTo>
                <a:cubicBezTo>
                  <a:pt x="22" y="21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1"/>
                  <a:pt x="0" y="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2"/>
                  <a:pt x="22" y="5"/>
                </a:cubicBezTo>
                <a:lnTo>
                  <a:pt x="22" y="1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60" name="Freeform 31" title=""/>
          <p:cNvSpPr/>
          <p:nvPr/>
        </p:nvSpPr>
        <p:spPr>
          <a:xfrm>
            <a:off x="6010275" y="1519238"/>
            <a:ext cx="195263" cy="10160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76" h="39">
                <a:moveTo>
                  <a:pt x="76" y="25"/>
                </a:moveTo>
                <a:cubicBezTo>
                  <a:pt x="76" y="33"/>
                  <a:pt x="70" y="39"/>
                  <a:pt x="63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6" y="39"/>
                  <a:pt x="0" y="33"/>
                  <a:pt x="0" y="25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70" y="0"/>
                  <a:pt x="76" y="6"/>
                  <a:pt x="76" y="13"/>
                </a:cubicBezTo>
                <a:lnTo>
                  <a:pt x="76" y="25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61" name="矩形 3" title=""/>
          <p:cNvSpPr/>
          <p:nvPr/>
        </p:nvSpPr>
        <p:spPr>
          <a:xfrm>
            <a:off x="5197475" y="2949575"/>
            <a:ext cx="1825625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研究过程</a:t>
            </a:r>
            <a:endParaRPr lang="zh-CN" altLang="en-US"/>
          </a:p>
        </p:txBody>
      </p:sp>
      <p:sp>
        <p:nvSpPr>
          <p:cNvPr id="14362" name="矩形 60" title=""/>
          <p:cNvSpPr/>
          <p:nvPr/>
        </p:nvSpPr>
        <p:spPr>
          <a:xfrm>
            <a:off x="5251450" y="3538538"/>
            <a:ext cx="1743075" cy="46037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4363" name="矩形 26" title=""/>
          <p:cNvSpPr/>
          <p:nvPr/>
        </p:nvSpPr>
        <p:spPr>
          <a:xfrm>
            <a:off x="5159375" y="3567113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选题方案设计</a:t>
            </a:r>
            <a:endParaRPr lang="zh-CN" altLang="en-US"/>
          </a:p>
        </p:txBody>
      </p:sp>
      <p:sp>
        <p:nvSpPr>
          <p:cNvPr id="14364" name="矩形 28" title=""/>
          <p:cNvSpPr/>
          <p:nvPr/>
        </p:nvSpPr>
        <p:spPr>
          <a:xfrm>
            <a:off x="5159375" y="3957638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选题研究方法</a:t>
            </a:r>
            <a:endParaRPr lang="zh-CN" altLang="en-US"/>
          </a:p>
        </p:txBody>
      </p:sp>
      <p:sp>
        <p:nvSpPr>
          <p:cNvPr id="14365" name="矩形 29" title=""/>
          <p:cNvSpPr/>
          <p:nvPr/>
        </p:nvSpPr>
        <p:spPr>
          <a:xfrm>
            <a:off x="5145088" y="439102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选题运行过程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5361" name="椭圆 24" title=""/>
          <p:cNvSpPr/>
          <p:nvPr/>
        </p:nvSpPr>
        <p:spPr>
          <a:xfrm>
            <a:off x="1536700" y="1790700"/>
            <a:ext cx="1987550" cy="1987550"/>
          </a:xfrm>
          <a:prstGeom prst="ellipse">
            <a:avLst/>
          </a:prstGeom>
          <a:solidFill>
            <a:srgbClr val="596F00"/>
          </a:solidFill>
          <a:ln w="41275">
            <a:solidFill>
              <a:schemeClr val="bg1"/>
            </a:solidFill>
            <a:bevel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15362" name="组合 25" title=""/>
          <p:cNvGrpSpPr/>
          <p:nvPr/>
        </p:nvGrpSpPr>
        <p:grpSpPr>
          <a:xfrm>
            <a:off x="1998663" y="2398713"/>
            <a:ext cx="1068387" cy="771525"/>
            <a:chExt cx="1068388" cy="771525"/>
          </a:xfrm>
        </p:grpSpPr>
        <p:sp>
          <p:nvSpPr>
            <p:cNvPr id="15363" name="Freeform 5" title=""/>
            <p:cNvSpPr/>
            <p:nvPr/>
          </p:nvSpPr>
          <p:spPr>
            <a:xfrm>
              <a:off x="98425" y="52387"/>
              <a:ext cx="849313" cy="43338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24" h="114">
                  <a:moveTo>
                    <a:pt x="224" y="92"/>
                  </a:moveTo>
                  <a:cubicBezTo>
                    <a:pt x="224" y="105"/>
                    <a:pt x="215" y="114"/>
                    <a:pt x="203" y="114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9" y="114"/>
                    <a:pt x="0" y="105"/>
                    <a:pt x="0" y="9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215" y="0"/>
                    <a:pt x="224" y="10"/>
                    <a:pt x="224" y="22"/>
                  </a:cubicBezTo>
                  <a:lnTo>
                    <a:pt x="224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5364" name="Freeform 6" title=""/>
            <p:cNvSpPr/>
            <p:nvPr/>
          </p:nvSpPr>
          <p:spPr>
            <a:xfrm>
              <a:off x="0" y="708025"/>
              <a:ext cx="1068388" cy="63500"/>
            </a:xfrm>
            <a:custGeom>
              <a:cxnLst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l" t="t" r="r" b="b"/>
              <a:pathLst>
                <a:path w="282" h="17">
                  <a:moveTo>
                    <a:pt x="281" y="0"/>
                  </a:moveTo>
                  <a:cubicBezTo>
                    <a:pt x="279" y="4"/>
                    <a:pt x="272" y="6"/>
                    <a:pt x="261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1" y="6"/>
                    <a:pt x="3" y="4"/>
                    <a:pt x="2" y="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3"/>
                    <a:pt x="9" y="17"/>
                    <a:pt x="22" y="17"/>
                  </a:cubicBezTo>
                  <a:cubicBezTo>
                    <a:pt x="261" y="17"/>
                    <a:pt x="261" y="17"/>
                    <a:pt x="261" y="17"/>
                  </a:cubicBezTo>
                  <a:cubicBezTo>
                    <a:pt x="274" y="17"/>
                    <a:pt x="282" y="13"/>
                    <a:pt x="281" y="9"/>
                  </a:cubicBezTo>
                  <a:lnTo>
                    <a:pt x="28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5365" name="Freeform 7" title=""/>
            <p:cNvSpPr>
              <a:spLocks noEditPoints="1"/>
            </p:cNvSpPr>
            <p:nvPr/>
          </p:nvSpPr>
          <p:spPr>
            <a:xfrm>
              <a:off x="0" y="0"/>
              <a:ext cx="1068388" cy="708025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82" h="186">
                  <a:moveTo>
                    <a:pt x="281" y="178"/>
                  </a:moveTo>
                  <a:cubicBezTo>
                    <a:pt x="269" y="145"/>
                    <a:pt x="269" y="145"/>
                    <a:pt x="269" y="145"/>
                  </a:cubicBezTo>
                  <a:cubicBezTo>
                    <a:pt x="267" y="141"/>
                    <a:pt x="257" y="137"/>
                    <a:pt x="246" y="137"/>
                  </a:cubicBezTo>
                  <a:cubicBezTo>
                    <a:pt x="246" y="137"/>
                    <a:pt x="246" y="137"/>
                    <a:pt x="246" y="137"/>
                  </a:cubicBezTo>
                  <a:cubicBezTo>
                    <a:pt x="256" y="131"/>
                    <a:pt x="263" y="119"/>
                    <a:pt x="263" y="106"/>
                  </a:cubicBezTo>
                  <a:cubicBezTo>
                    <a:pt x="263" y="36"/>
                    <a:pt x="263" y="36"/>
                    <a:pt x="263" y="36"/>
                  </a:cubicBezTo>
                  <a:cubicBezTo>
                    <a:pt x="263" y="16"/>
                    <a:pt x="248" y="0"/>
                    <a:pt x="229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8" y="0"/>
                    <a:pt x="30" y="4"/>
                    <a:pt x="23" y="11"/>
                  </a:cubicBezTo>
                  <a:cubicBezTo>
                    <a:pt x="17" y="18"/>
                    <a:pt x="13" y="27"/>
                    <a:pt x="13" y="36"/>
                  </a:cubicBezTo>
                  <a:cubicBezTo>
                    <a:pt x="13" y="106"/>
                    <a:pt x="13" y="106"/>
                    <a:pt x="13" y="106"/>
                  </a:cubicBezTo>
                  <a:cubicBezTo>
                    <a:pt x="13" y="120"/>
                    <a:pt x="20" y="131"/>
                    <a:pt x="31" y="137"/>
                  </a:cubicBezTo>
                  <a:cubicBezTo>
                    <a:pt x="22" y="138"/>
                    <a:pt x="15" y="142"/>
                    <a:pt x="14" y="145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0" y="182"/>
                    <a:pt x="9" y="186"/>
                    <a:pt x="22" y="186"/>
                  </a:cubicBezTo>
                  <a:cubicBezTo>
                    <a:pt x="261" y="186"/>
                    <a:pt x="261" y="186"/>
                    <a:pt x="261" y="186"/>
                  </a:cubicBezTo>
                  <a:cubicBezTo>
                    <a:pt x="274" y="186"/>
                    <a:pt x="282" y="182"/>
                    <a:pt x="281" y="178"/>
                  </a:cubicBezTo>
                  <a:close/>
                  <a:moveTo>
                    <a:pt x="77" y="161"/>
                  </a:moveTo>
                  <a:cubicBezTo>
                    <a:pt x="78" y="158"/>
                    <a:pt x="84" y="156"/>
                    <a:pt x="90" y="156"/>
                  </a:cubicBezTo>
                  <a:cubicBezTo>
                    <a:pt x="97" y="156"/>
                    <a:pt x="102" y="158"/>
                    <a:pt x="102" y="161"/>
                  </a:cubicBezTo>
                  <a:cubicBezTo>
                    <a:pt x="102" y="163"/>
                    <a:pt x="96" y="165"/>
                    <a:pt x="89" y="165"/>
                  </a:cubicBezTo>
                  <a:cubicBezTo>
                    <a:pt x="82" y="165"/>
                    <a:pt x="77" y="163"/>
                    <a:pt x="77" y="161"/>
                  </a:cubicBezTo>
                  <a:close/>
                  <a:moveTo>
                    <a:pt x="75" y="153"/>
                  </a:moveTo>
                  <a:cubicBezTo>
                    <a:pt x="68" y="153"/>
                    <a:pt x="63" y="150"/>
                    <a:pt x="64" y="148"/>
                  </a:cubicBezTo>
                  <a:cubicBezTo>
                    <a:pt x="64" y="145"/>
                    <a:pt x="70" y="143"/>
                    <a:pt x="76" y="143"/>
                  </a:cubicBezTo>
                  <a:cubicBezTo>
                    <a:pt x="83" y="143"/>
                    <a:pt x="88" y="145"/>
                    <a:pt x="87" y="148"/>
                  </a:cubicBezTo>
                  <a:cubicBezTo>
                    <a:pt x="87" y="150"/>
                    <a:pt x="81" y="153"/>
                    <a:pt x="75" y="153"/>
                  </a:cubicBezTo>
                  <a:close/>
                  <a:moveTo>
                    <a:pt x="97" y="148"/>
                  </a:moveTo>
                  <a:cubicBezTo>
                    <a:pt x="97" y="145"/>
                    <a:pt x="102" y="143"/>
                    <a:pt x="109" y="143"/>
                  </a:cubicBezTo>
                  <a:cubicBezTo>
                    <a:pt x="115" y="143"/>
                    <a:pt x="120" y="145"/>
                    <a:pt x="120" y="148"/>
                  </a:cubicBezTo>
                  <a:cubicBezTo>
                    <a:pt x="120" y="150"/>
                    <a:pt x="115" y="153"/>
                    <a:pt x="108" y="153"/>
                  </a:cubicBezTo>
                  <a:cubicBezTo>
                    <a:pt x="101" y="153"/>
                    <a:pt x="96" y="150"/>
                    <a:pt x="97" y="148"/>
                  </a:cubicBezTo>
                  <a:close/>
                  <a:moveTo>
                    <a:pt x="124" y="156"/>
                  </a:moveTo>
                  <a:cubicBezTo>
                    <a:pt x="131" y="156"/>
                    <a:pt x="136" y="158"/>
                    <a:pt x="136" y="161"/>
                  </a:cubicBezTo>
                  <a:cubicBezTo>
                    <a:pt x="136" y="163"/>
                    <a:pt x="130" y="165"/>
                    <a:pt x="124" y="165"/>
                  </a:cubicBezTo>
                  <a:cubicBezTo>
                    <a:pt x="117" y="165"/>
                    <a:pt x="111" y="163"/>
                    <a:pt x="112" y="161"/>
                  </a:cubicBezTo>
                  <a:cubicBezTo>
                    <a:pt x="112" y="158"/>
                    <a:pt x="117" y="156"/>
                    <a:pt x="124" y="156"/>
                  </a:cubicBezTo>
                  <a:close/>
                  <a:moveTo>
                    <a:pt x="129" y="148"/>
                  </a:moveTo>
                  <a:cubicBezTo>
                    <a:pt x="130" y="145"/>
                    <a:pt x="135" y="143"/>
                    <a:pt x="141" y="143"/>
                  </a:cubicBezTo>
                  <a:cubicBezTo>
                    <a:pt x="148" y="143"/>
                    <a:pt x="153" y="145"/>
                    <a:pt x="153" y="148"/>
                  </a:cubicBezTo>
                  <a:cubicBezTo>
                    <a:pt x="153" y="150"/>
                    <a:pt x="148" y="153"/>
                    <a:pt x="141" y="153"/>
                  </a:cubicBezTo>
                  <a:cubicBezTo>
                    <a:pt x="135" y="153"/>
                    <a:pt x="129" y="150"/>
                    <a:pt x="129" y="148"/>
                  </a:cubicBezTo>
                  <a:close/>
                  <a:moveTo>
                    <a:pt x="158" y="156"/>
                  </a:moveTo>
                  <a:cubicBezTo>
                    <a:pt x="164" y="156"/>
                    <a:pt x="170" y="158"/>
                    <a:pt x="170" y="161"/>
                  </a:cubicBezTo>
                  <a:cubicBezTo>
                    <a:pt x="170" y="163"/>
                    <a:pt x="165" y="165"/>
                    <a:pt x="158" y="165"/>
                  </a:cubicBezTo>
                  <a:cubicBezTo>
                    <a:pt x="151" y="165"/>
                    <a:pt x="146" y="163"/>
                    <a:pt x="146" y="161"/>
                  </a:cubicBezTo>
                  <a:cubicBezTo>
                    <a:pt x="146" y="158"/>
                    <a:pt x="151" y="156"/>
                    <a:pt x="158" y="156"/>
                  </a:cubicBezTo>
                  <a:close/>
                  <a:moveTo>
                    <a:pt x="162" y="148"/>
                  </a:moveTo>
                  <a:cubicBezTo>
                    <a:pt x="162" y="145"/>
                    <a:pt x="167" y="143"/>
                    <a:pt x="174" y="143"/>
                  </a:cubicBezTo>
                  <a:cubicBezTo>
                    <a:pt x="180" y="143"/>
                    <a:pt x="186" y="145"/>
                    <a:pt x="186" y="148"/>
                  </a:cubicBezTo>
                  <a:cubicBezTo>
                    <a:pt x="186" y="150"/>
                    <a:pt x="181" y="153"/>
                    <a:pt x="175" y="153"/>
                  </a:cubicBezTo>
                  <a:cubicBezTo>
                    <a:pt x="168" y="153"/>
                    <a:pt x="163" y="150"/>
                    <a:pt x="162" y="148"/>
                  </a:cubicBezTo>
                  <a:close/>
                  <a:moveTo>
                    <a:pt x="191" y="156"/>
                  </a:moveTo>
                  <a:cubicBezTo>
                    <a:pt x="198" y="156"/>
                    <a:pt x="204" y="158"/>
                    <a:pt x="204" y="161"/>
                  </a:cubicBezTo>
                  <a:cubicBezTo>
                    <a:pt x="205" y="163"/>
                    <a:pt x="200" y="165"/>
                    <a:pt x="193" y="165"/>
                  </a:cubicBezTo>
                  <a:cubicBezTo>
                    <a:pt x="186" y="165"/>
                    <a:pt x="180" y="163"/>
                    <a:pt x="180" y="161"/>
                  </a:cubicBezTo>
                  <a:cubicBezTo>
                    <a:pt x="179" y="158"/>
                    <a:pt x="185" y="156"/>
                    <a:pt x="191" y="156"/>
                  </a:cubicBezTo>
                  <a:close/>
                  <a:moveTo>
                    <a:pt x="195" y="148"/>
                  </a:moveTo>
                  <a:cubicBezTo>
                    <a:pt x="195" y="145"/>
                    <a:pt x="200" y="143"/>
                    <a:pt x="206" y="143"/>
                  </a:cubicBezTo>
                  <a:cubicBezTo>
                    <a:pt x="213" y="143"/>
                    <a:pt x="218" y="145"/>
                    <a:pt x="219" y="148"/>
                  </a:cubicBezTo>
                  <a:cubicBezTo>
                    <a:pt x="220" y="150"/>
                    <a:pt x="215" y="153"/>
                    <a:pt x="208" y="153"/>
                  </a:cubicBezTo>
                  <a:cubicBezTo>
                    <a:pt x="201" y="153"/>
                    <a:pt x="196" y="150"/>
                    <a:pt x="195" y="148"/>
                  </a:cubicBezTo>
                  <a:close/>
                  <a:moveTo>
                    <a:pt x="18" y="106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18" y="28"/>
                    <a:pt x="21" y="20"/>
                    <a:pt x="26" y="14"/>
                  </a:cubicBezTo>
                  <a:cubicBezTo>
                    <a:pt x="32" y="8"/>
                    <a:pt x="39" y="5"/>
                    <a:pt x="47" y="5"/>
                  </a:cubicBezTo>
                  <a:cubicBezTo>
                    <a:pt x="229" y="5"/>
                    <a:pt x="229" y="5"/>
                    <a:pt x="229" y="5"/>
                  </a:cubicBezTo>
                  <a:cubicBezTo>
                    <a:pt x="245" y="5"/>
                    <a:pt x="258" y="19"/>
                    <a:pt x="258" y="36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123"/>
                    <a:pt x="245" y="137"/>
                    <a:pt x="229" y="137"/>
                  </a:cubicBezTo>
                  <a:cubicBezTo>
                    <a:pt x="47" y="137"/>
                    <a:pt x="47" y="137"/>
                    <a:pt x="47" y="137"/>
                  </a:cubicBezTo>
                  <a:cubicBezTo>
                    <a:pt x="31" y="137"/>
                    <a:pt x="18" y="123"/>
                    <a:pt x="18" y="106"/>
                  </a:cubicBezTo>
                  <a:close/>
                  <a:moveTo>
                    <a:pt x="31" y="148"/>
                  </a:moveTo>
                  <a:cubicBezTo>
                    <a:pt x="32" y="145"/>
                    <a:pt x="37" y="143"/>
                    <a:pt x="44" y="143"/>
                  </a:cubicBezTo>
                  <a:cubicBezTo>
                    <a:pt x="50" y="143"/>
                    <a:pt x="55" y="145"/>
                    <a:pt x="54" y="148"/>
                  </a:cubicBezTo>
                  <a:cubicBezTo>
                    <a:pt x="54" y="150"/>
                    <a:pt x="48" y="153"/>
                    <a:pt x="41" y="153"/>
                  </a:cubicBezTo>
                  <a:cubicBezTo>
                    <a:pt x="35" y="153"/>
                    <a:pt x="30" y="150"/>
                    <a:pt x="31" y="148"/>
                  </a:cubicBezTo>
                  <a:close/>
                  <a:moveTo>
                    <a:pt x="43" y="161"/>
                  </a:moveTo>
                  <a:cubicBezTo>
                    <a:pt x="44" y="158"/>
                    <a:pt x="50" y="156"/>
                    <a:pt x="57" y="156"/>
                  </a:cubicBezTo>
                  <a:cubicBezTo>
                    <a:pt x="63" y="156"/>
                    <a:pt x="68" y="158"/>
                    <a:pt x="68" y="161"/>
                  </a:cubicBezTo>
                  <a:cubicBezTo>
                    <a:pt x="67" y="163"/>
                    <a:pt x="61" y="165"/>
                    <a:pt x="54" y="165"/>
                  </a:cubicBezTo>
                  <a:cubicBezTo>
                    <a:pt x="48" y="165"/>
                    <a:pt x="43" y="163"/>
                    <a:pt x="43" y="161"/>
                  </a:cubicBezTo>
                  <a:close/>
                  <a:moveTo>
                    <a:pt x="213" y="180"/>
                  </a:moveTo>
                  <a:cubicBezTo>
                    <a:pt x="70" y="180"/>
                    <a:pt x="70" y="180"/>
                    <a:pt x="70" y="180"/>
                  </a:cubicBezTo>
                  <a:cubicBezTo>
                    <a:pt x="64" y="180"/>
                    <a:pt x="59" y="178"/>
                    <a:pt x="59" y="176"/>
                  </a:cubicBezTo>
                  <a:cubicBezTo>
                    <a:pt x="60" y="174"/>
                    <a:pt x="65" y="172"/>
                    <a:pt x="71" y="172"/>
                  </a:cubicBezTo>
                  <a:cubicBezTo>
                    <a:pt x="211" y="172"/>
                    <a:pt x="211" y="172"/>
                    <a:pt x="211" y="172"/>
                  </a:cubicBezTo>
                  <a:cubicBezTo>
                    <a:pt x="217" y="172"/>
                    <a:pt x="223" y="174"/>
                    <a:pt x="223" y="176"/>
                  </a:cubicBezTo>
                  <a:cubicBezTo>
                    <a:pt x="224" y="178"/>
                    <a:pt x="219" y="180"/>
                    <a:pt x="213" y="180"/>
                  </a:cubicBezTo>
                  <a:close/>
                  <a:moveTo>
                    <a:pt x="227" y="165"/>
                  </a:moveTo>
                  <a:cubicBezTo>
                    <a:pt x="220" y="165"/>
                    <a:pt x="214" y="163"/>
                    <a:pt x="214" y="161"/>
                  </a:cubicBezTo>
                  <a:cubicBezTo>
                    <a:pt x="213" y="158"/>
                    <a:pt x="218" y="156"/>
                    <a:pt x="225" y="156"/>
                  </a:cubicBezTo>
                  <a:cubicBezTo>
                    <a:pt x="232" y="156"/>
                    <a:pt x="238" y="158"/>
                    <a:pt x="238" y="161"/>
                  </a:cubicBezTo>
                  <a:cubicBezTo>
                    <a:pt x="239" y="163"/>
                    <a:pt x="234" y="165"/>
                    <a:pt x="227" y="165"/>
                  </a:cubicBezTo>
                  <a:close/>
                  <a:moveTo>
                    <a:pt x="241" y="153"/>
                  </a:moveTo>
                  <a:cubicBezTo>
                    <a:pt x="235" y="153"/>
                    <a:pt x="229" y="150"/>
                    <a:pt x="228" y="148"/>
                  </a:cubicBezTo>
                  <a:cubicBezTo>
                    <a:pt x="228" y="145"/>
                    <a:pt x="232" y="143"/>
                    <a:pt x="239" y="143"/>
                  </a:cubicBezTo>
                  <a:cubicBezTo>
                    <a:pt x="245" y="143"/>
                    <a:pt x="251" y="145"/>
                    <a:pt x="252" y="148"/>
                  </a:cubicBezTo>
                  <a:cubicBezTo>
                    <a:pt x="253" y="150"/>
                    <a:pt x="248" y="153"/>
                    <a:pt x="241" y="1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5366" name="椭圆 29" title=""/>
          <p:cNvSpPr/>
          <p:nvPr/>
        </p:nvSpPr>
        <p:spPr>
          <a:xfrm>
            <a:off x="3922713" y="1790700"/>
            <a:ext cx="1987550" cy="1987550"/>
          </a:xfrm>
          <a:prstGeom prst="ellipse">
            <a:avLst/>
          </a:prstGeom>
          <a:solidFill>
            <a:srgbClr val="3E3A39"/>
          </a:solidFill>
          <a:ln w="41275">
            <a:solidFill>
              <a:schemeClr val="bg1"/>
            </a:solidFill>
            <a:bevel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15367" name="组合 30" title=""/>
          <p:cNvGrpSpPr/>
          <p:nvPr/>
        </p:nvGrpSpPr>
        <p:grpSpPr>
          <a:xfrm>
            <a:off x="4724400" y="2284413"/>
            <a:ext cx="385763" cy="1001712"/>
            <a:chExt cx="385762" cy="1001713"/>
          </a:xfrm>
        </p:grpSpPr>
        <p:sp>
          <p:nvSpPr>
            <p:cNvPr id="15368" name="Freeform 5" title=""/>
            <p:cNvSpPr/>
            <p:nvPr/>
          </p:nvSpPr>
          <p:spPr>
            <a:xfrm>
              <a:off x="146050" y="0"/>
              <a:ext cx="239712" cy="39528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62" h="104">
                  <a:moveTo>
                    <a:pt x="47" y="9"/>
                  </a:moveTo>
                  <a:cubicBezTo>
                    <a:pt x="47" y="15"/>
                    <a:pt x="47" y="22"/>
                    <a:pt x="47" y="28"/>
                  </a:cubicBezTo>
                  <a:cubicBezTo>
                    <a:pt x="47" y="35"/>
                    <a:pt x="43" y="40"/>
                    <a:pt x="37" y="43"/>
                  </a:cubicBezTo>
                  <a:cubicBezTo>
                    <a:pt x="32" y="46"/>
                    <a:pt x="25" y="45"/>
                    <a:pt x="20" y="47"/>
                  </a:cubicBezTo>
                  <a:cubicBezTo>
                    <a:pt x="0" y="56"/>
                    <a:pt x="1" y="76"/>
                    <a:pt x="1" y="95"/>
                  </a:cubicBezTo>
                  <a:cubicBezTo>
                    <a:pt x="1" y="104"/>
                    <a:pt x="15" y="104"/>
                    <a:pt x="15" y="95"/>
                  </a:cubicBezTo>
                  <a:cubicBezTo>
                    <a:pt x="15" y="89"/>
                    <a:pt x="15" y="82"/>
                    <a:pt x="15" y="76"/>
                  </a:cubicBezTo>
                  <a:cubicBezTo>
                    <a:pt x="15" y="69"/>
                    <a:pt x="19" y="64"/>
                    <a:pt x="25" y="61"/>
                  </a:cubicBezTo>
                  <a:cubicBezTo>
                    <a:pt x="30" y="58"/>
                    <a:pt x="37" y="59"/>
                    <a:pt x="42" y="57"/>
                  </a:cubicBezTo>
                  <a:cubicBezTo>
                    <a:pt x="62" y="48"/>
                    <a:pt x="61" y="28"/>
                    <a:pt x="61" y="9"/>
                  </a:cubicBezTo>
                  <a:cubicBezTo>
                    <a:pt x="61" y="0"/>
                    <a:pt x="47" y="0"/>
                    <a:pt x="47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5369" name="Freeform 6" title=""/>
            <p:cNvSpPr>
              <a:spLocks noEditPoints="1"/>
            </p:cNvSpPr>
            <p:nvPr/>
          </p:nvSpPr>
          <p:spPr>
            <a:xfrm>
              <a:off x="0" y="431800"/>
              <a:ext cx="363537" cy="569913"/>
            </a:xfrm>
            <a:custGeom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</a:cxnLst>
              <a:rect l="l" t="t" r="r" b="b"/>
              <a:pathLst>
                <a:path w="94" h="150">
                  <a:moveTo>
                    <a:pt x="39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9" y="40"/>
                    <a:pt x="39" y="40"/>
                    <a:pt x="39" y="40"/>
                  </a:cubicBezTo>
                  <a:lnTo>
                    <a:pt x="39" y="0"/>
                  </a:lnTo>
                  <a:close/>
                  <a:moveTo>
                    <a:pt x="66" y="0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13"/>
                    <a:pt x="81" y="0"/>
                    <a:pt x="66" y="0"/>
                  </a:cubicBezTo>
                  <a:close/>
                  <a:moveTo>
                    <a:pt x="0" y="121"/>
                  </a:moveTo>
                  <a:cubicBezTo>
                    <a:pt x="0" y="137"/>
                    <a:pt x="12" y="150"/>
                    <a:pt x="27" y="150"/>
                  </a:cubicBezTo>
                  <a:cubicBezTo>
                    <a:pt x="66" y="150"/>
                    <a:pt x="66" y="150"/>
                    <a:pt x="66" y="150"/>
                  </a:cubicBezTo>
                  <a:cubicBezTo>
                    <a:pt x="81" y="150"/>
                    <a:pt x="94" y="137"/>
                    <a:pt x="94" y="121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5370" name="椭圆 33" title=""/>
          <p:cNvSpPr/>
          <p:nvPr/>
        </p:nvSpPr>
        <p:spPr>
          <a:xfrm>
            <a:off x="6307138" y="1790700"/>
            <a:ext cx="1985962" cy="1987550"/>
          </a:xfrm>
          <a:prstGeom prst="ellipse">
            <a:avLst/>
          </a:prstGeom>
          <a:solidFill>
            <a:srgbClr val="08A5EF"/>
          </a:solidFill>
          <a:ln w="41275">
            <a:solidFill>
              <a:schemeClr val="bg1"/>
            </a:solidFill>
            <a:bevel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15371" name="组合 34" title=""/>
          <p:cNvGrpSpPr/>
          <p:nvPr/>
        </p:nvGrpSpPr>
        <p:grpSpPr>
          <a:xfrm>
            <a:off x="6872288" y="2409825"/>
            <a:ext cx="860425" cy="750888"/>
            <a:chExt cx="860424" cy="750888"/>
          </a:xfrm>
        </p:grpSpPr>
        <p:sp>
          <p:nvSpPr>
            <p:cNvPr id="15372" name="Freeform 10" title=""/>
            <p:cNvSpPr/>
            <p:nvPr/>
          </p:nvSpPr>
          <p:spPr>
            <a:xfrm>
              <a:off x="0" y="260350"/>
              <a:ext cx="754062" cy="1603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</a:cxnLst>
              <a:rect l="l" t="t" r="r" b="b"/>
              <a:pathLst>
                <a:path w="198" h="42">
                  <a:moveTo>
                    <a:pt x="7" y="8"/>
                  </a:moveTo>
                  <a:cubicBezTo>
                    <a:pt x="2" y="9"/>
                    <a:pt x="0" y="14"/>
                    <a:pt x="2" y="19"/>
                  </a:cubicBezTo>
                  <a:cubicBezTo>
                    <a:pt x="4" y="23"/>
                    <a:pt x="9" y="26"/>
                    <a:pt x="13" y="24"/>
                  </a:cubicBezTo>
                  <a:cubicBezTo>
                    <a:pt x="18" y="22"/>
                    <a:pt x="32" y="17"/>
                    <a:pt x="40" y="17"/>
                  </a:cubicBezTo>
                  <a:cubicBezTo>
                    <a:pt x="43" y="17"/>
                    <a:pt x="52" y="27"/>
                    <a:pt x="58" y="38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189" y="42"/>
                    <a:pt x="189" y="42"/>
                    <a:pt x="189" y="42"/>
                  </a:cubicBezTo>
                  <a:cubicBezTo>
                    <a:pt x="194" y="42"/>
                    <a:pt x="198" y="39"/>
                    <a:pt x="198" y="34"/>
                  </a:cubicBezTo>
                  <a:cubicBezTo>
                    <a:pt x="198" y="29"/>
                    <a:pt x="194" y="25"/>
                    <a:pt x="189" y="25"/>
                  </a:cubicBezTo>
                  <a:cubicBezTo>
                    <a:pt x="189" y="25"/>
                    <a:pt x="80" y="25"/>
                    <a:pt x="71" y="25"/>
                  </a:cubicBezTo>
                  <a:cubicBezTo>
                    <a:pt x="65" y="16"/>
                    <a:pt x="54" y="0"/>
                    <a:pt x="40" y="0"/>
                  </a:cubicBezTo>
                  <a:cubicBezTo>
                    <a:pt x="27" y="0"/>
                    <a:pt x="9" y="7"/>
                    <a:pt x="7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5373" name="Freeform 11" title=""/>
            <p:cNvSpPr/>
            <p:nvPr/>
          </p:nvSpPr>
          <p:spPr>
            <a:xfrm>
              <a:off x="217487" y="496888"/>
              <a:ext cx="460375" cy="68263"/>
            </a:xfrm>
            <a:custGeom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</a:cxnLst>
              <a:rect l="l" t="t" r="r" b="b"/>
              <a:pathLst>
                <a:path w="121" h="18">
                  <a:moveTo>
                    <a:pt x="8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8"/>
                    <a:pt x="8" y="18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8" y="18"/>
                    <a:pt x="121" y="14"/>
                    <a:pt x="121" y="9"/>
                  </a:cubicBezTo>
                  <a:cubicBezTo>
                    <a:pt x="121" y="4"/>
                    <a:pt x="118" y="0"/>
                    <a:pt x="113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5374" name="Oval 12" title=""/>
            <p:cNvSpPr/>
            <p:nvPr/>
          </p:nvSpPr>
          <p:spPr>
            <a:xfrm>
              <a:off x="247649" y="625475"/>
              <a:ext cx="125412" cy="125413"/>
            </a:xfrm>
            <a:prstGeom prst="ellipse">
              <a:avLst/>
            </a:prstGeom>
            <a:solidFill>
              <a:schemeClr val="bg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solidFill>
                  <a:srgbClr val="000000"/>
                </a:solidFill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15375" name="Oval 13" title=""/>
            <p:cNvSpPr/>
            <p:nvPr/>
          </p:nvSpPr>
          <p:spPr>
            <a:xfrm>
              <a:off x="533399" y="625475"/>
              <a:ext cx="125412" cy="125413"/>
            </a:xfrm>
            <a:prstGeom prst="ellipse">
              <a:avLst/>
            </a:prstGeom>
            <a:solidFill>
              <a:schemeClr val="bg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solidFill>
                  <a:srgbClr val="000000"/>
                </a:solidFill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15376" name="Freeform 14" title=""/>
            <p:cNvSpPr/>
            <p:nvPr/>
          </p:nvSpPr>
          <p:spPr>
            <a:xfrm>
              <a:off x="323849" y="0"/>
              <a:ext cx="536575" cy="3095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41" h="81">
                  <a:moveTo>
                    <a:pt x="95" y="22"/>
                  </a:moveTo>
                  <a:cubicBezTo>
                    <a:pt x="85" y="23"/>
                    <a:pt x="73" y="26"/>
                    <a:pt x="65" y="28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76" y="53"/>
                    <a:pt x="76" y="53"/>
                    <a:pt x="76" y="53"/>
                  </a:cubicBezTo>
                  <a:cubicBezTo>
                    <a:pt x="87" y="47"/>
                    <a:pt x="103" y="39"/>
                    <a:pt x="115" y="36"/>
                  </a:cubicBezTo>
                  <a:cubicBezTo>
                    <a:pt x="135" y="31"/>
                    <a:pt x="141" y="32"/>
                    <a:pt x="141" y="32"/>
                  </a:cubicBezTo>
                  <a:cubicBezTo>
                    <a:pt x="141" y="32"/>
                    <a:pt x="115" y="20"/>
                    <a:pt x="95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5377" name="椭圆 40" title=""/>
          <p:cNvSpPr/>
          <p:nvPr/>
        </p:nvSpPr>
        <p:spPr>
          <a:xfrm>
            <a:off x="8691563" y="1792288"/>
            <a:ext cx="1987550" cy="1985962"/>
          </a:xfrm>
          <a:prstGeom prst="ellipse">
            <a:avLst/>
          </a:prstGeom>
          <a:solidFill>
            <a:srgbClr val="790003"/>
          </a:solidFill>
          <a:ln w="41275">
            <a:solidFill>
              <a:schemeClr val="bg1"/>
            </a:solidFill>
            <a:bevel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15378" name="组合 41" title=""/>
          <p:cNvGrpSpPr/>
          <p:nvPr/>
        </p:nvGrpSpPr>
        <p:grpSpPr>
          <a:xfrm>
            <a:off x="9296400" y="2497138"/>
            <a:ext cx="779463" cy="574675"/>
            <a:chExt cx="779463" cy="574676"/>
          </a:xfrm>
        </p:grpSpPr>
        <p:sp>
          <p:nvSpPr>
            <p:cNvPr id="15379" name="Freeform 18" title=""/>
            <p:cNvSpPr>
              <a:spLocks noEditPoints="1"/>
            </p:cNvSpPr>
            <p:nvPr/>
          </p:nvSpPr>
          <p:spPr>
            <a:xfrm>
              <a:off x="0" y="0"/>
              <a:ext cx="779463" cy="574676"/>
            </a:xfrm>
            <a:custGeom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05" h="150">
                  <a:moveTo>
                    <a:pt x="182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13"/>
                    <a:pt x="10" y="124"/>
                    <a:pt x="23" y="124"/>
                  </a:cubicBezTo>
                  <a:cubicBezTo>
                    <a:pt x="132" y="124"/>
                    <a:pt x="132" y="124"/>
                    <a:pt x="132" y="124"/>
                  </a:cubicBezTo>
                  <a:cubicBezTo>
                    <a:pt x="172" y="150"/>
                    <a:pt x="172" y="150"/>
                    <a:pt x="172" y="150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82" y="124"/>
                    <a:pt x="182" y="124"/>
                    <a:pt x="182" y="124"/>
                  </a:cubicBezTo>
                  <a:cubicBezTo>
                    <a:pt x="195" y="124"/>
                    <a:pt x="205" y="113"/>
                    <a:pt x="205" y="101"/>
                  </a:cubicBezTo>
                  <a:cubicBezTo>
                    <a:pt x="205" y="23"/>
                    <a:pt x="205" y="23"/>
                    <a:pt x="205" y="23"/>
                  </a:cubicBezTo>
                  <a:cubicBezTo>
                    <a:pt x="205" y="10"/>
                    <a:pt x="195" y="0"/>
                    <a:pt x="182" y="0"/>
                  </a:cubicBezTo>
                  <a:close/>
                  <a:moveTo>
                    <a:pt x="192" y="101"/>
                  </a:moveTo>
                  <a:cubicBezTo>
                    <a:pt x="192" y="106"/>
                    <a:pt x="188" y="110"/>
                    <a:pt x="182" y="110"/>
                  </a:cubicBezTo>
                  <a:cubicBezTo>
                    <a:pt x="23" y="110"/>
                    <a:pt x="23" y="110"/>
                    <a:pt x="23" y="110"/>
                  </a:cubicBezTo>
                  <a:cubicBezTo>
                    <a:pt x="18" y="110"/>
                    <a:pt x="13" y="106"/>
                    <a:pt x="13" y="101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17"/>
                    <a:pt x="18" y="13"/>
                    <a:pt x="23" y="13"/>
                  </a:cubicBezTo>
                  <a:cubicBezTo>
                    <a:pt x="182" y="13"/>
                    <a:pt x="182" y="13"/>
                    <a:pt x="182" y="13"/>
                  </a:cubicBezTo>
                  <a:cubicBezTo>
                    <a:pt x="188" y="13"/>
                    <a:pt x="192" y="17"/>
                    <a:pt x="192" y="23"/>
                  </a:cubicBezTo>
                  <a:lnTo>
                    <a:pt x="192" y="1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5380" name="Oval 19" title=""/>
            <p:cNvSpPr/>
            <p:nvPr/>
          </p:nvSpPr>
          <p:spPr>
            <a:xfrm>
              <a:off x="414338" y="180976"/>
              <a:ext cx="114300" cy="109538"/>
            </a:xfrm>
            <a:prstGeom prst="ellipse">
              <a:avLst/>
            </a:prstGeom>
            <a:solidFill>
              <a:schemeClr val="bg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solidFill>
                  <a:srgbClr val="000000"/>
                </a:solidFill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15381" name="Oval 20" title=""/>
            <p:cNvSpPr/>
            <p:nvPr/>
          </p:nvSpPr>
          <p:spPr>
            <a:xfrm>
              <a:off x="261938" y="180976"/>
              <a:ext cx="109538" cy="109538"/>
            </a:xfrm>
            <a:prstGeom prst="ellipse">
              <a:avLst/>
            </a:prstGeom>
            <a:solidFill>
              <a:schemeClr val="bg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solidFill>
                  <a:srgbClr val="000000"/>
                </a:solidFill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15382" name="Oval 21" title=""/>
            <p:cNvSpPr/>
            <p:nvPr/>
          </p:nvSpPr>
          <p:spPr>
            <a:xfrm>
              <a:off x="109538" y="180976"/>
              <a:ext cx="111125" cy="109538"/>
            </a:xfrm>
            <a:prstGeom prst="ellipse">
              <a:avLst/>
            </a:prstGeom>
            <a:solidFill>
              <a:schemeClr val="bg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solidFill>
                  <a:srgbClr val="000000"/>
                </a:solidFill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15383" name="Oval 22" title=""/>
            <p:cNvSpPr/>
            <p:nvPr/>
          </p:nvSpPr>
          <p:spPr>
            <a:xfrm>
              <a:off x="569913" y="180976"/>
              <a:ext cx="111125" cy="109538"/>
            </a:xfrm>
            <a:prstGeom prst="ellipse">
              <a:avLst/>
            </a:prstGeom>
            <a:solidFill>
              <a:schemeClr val="bg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solidFill>
                  <a:srgbClr val="000000"/>
                </a:solidFill>
                <a:latin typeface="Calibri" pitchFamily="34" charset="0"/>
                <a:sym typeface="Calibri" pitchFamily="34" charset="0"/>
              </a:endParaRPr>
            </a:p>
          </p:txBody>
        </p:sp>
      </p:grpSp>
      <p:sp>
        <p:nvSpPr>
          <p:cNvPr id="15384" name="矩形 28" title=""/>
          <p:cNvSpPr/>
          <p:nvPr/>
        </p:nvSpPr>
        <p:spPr>
          <a:xfrm>
            <a:off x="1865313" y="1327150"/>
            <a:ext cx="1285875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2A3D5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 </a:t>
            </a:r>
            <a:endParaRPr lang="zh-CN" altLang="en-US"/>
          </a:p>
        </p:txBody>
      </p:sp>
      <p:sp>
        <p:nvSpPr>
          <p:cNvPr id="15385" name="矩形 29" title=""/>
          <p:cNvSpPr/>
          <p:nvPr/>
        </p:nvSpPr>
        <p:spPr>
          <a:xfrm>
            <a:off x="4327525" y="1327150"/>
            <a:ext cx="1285875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2A3D5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 </a:t>
            </a:r>
            <a:endParaRPr lang="zh-CN" altLang="en-US"/>
          </a:p>
        </p:txBody>
      </p:sp>
      <p:sp>
        <p:nvSpPr>
          <p:cNvPr id="15386" name="矩形 30" title=""/>
          <p:cNvSpPr/>
          <p:nvPr/>
        </p:nvSpPr>
        <p:spPr>
          <a:xfrm>
            <a:off x="6680200" y="1327150"/>
            <a:ext cx="1285875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2A3D5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 </a:t>
            </a:r>
            <a:endParaRPr lang="zh-CN" altLang="en-US"/>
          </a:p>
        </p:txBody>
      </p:sp>
      <p:sp>
        <p:nvSpPr>
          <p:cNvPr id="15387" name="矩形 31" title=""/>
          <p:cNvSpPr/>
          <p:nvPr/>
        </p:nvSpPr>
        <p:spPr>
          <a:xfrm>
            <a:off x="9064625" y="1327150"/>
            <a:ext cx="1285875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2A3D5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 </a:t>
            </a:r>
            <a:endParaRPr lang="zh-CN" altLang="en-US"/>
          </a:p>
        </p:txBody>
      </p:sp>
      <p:sp>
        <p:nvSpPr>
          <p:cNvPr id="15388" name="矩形 32" title=""/>
          <p:cNvSpPr/>
          <p:nvPr/>
        </p:nvSpPr>
        <p:spPr>
          <a:xfrm>
            <a:off x="1646238" y="3941763"/>
            <a:ext cx="1695450" cy="1754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389" name="矩形 33" title=""/>
          <p:cNvSpPr/>
          <p:nvPr/>
        </p:nvSpPr>
        <p:spPr>
          <a:xfrm>
            <a:off x="4079875" y="3941763"/>
            <a:ext cx="1695450" cy="1754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390" name="矩形 34" title=""/>
          <p:cNvSpPr/>
          <p:nvPr/>
        </p:nvSpPr>
        <p:spPr>
          <a:xfrm>
            <a:off x="6511925" y="3941763"/>
            <a:ext cx="1695450" cy="1754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391" name="矩形 35" title=""/>
          <p:cNvSpPr/>
          <p:nvPr/>
        </p:nvSpPr>
        <p:spPr>
          <a:xfrm>
            <a:off x="8878888" y="3941763"/>
            <a:ext cx="1695450" cy="1754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6385" name="矩形 24" title=""/>
          <p:cNvSpPr/>
          <p:nvPr/>
        </p:nvSpPr>
        <p:spPr>
          <a:xfrm>
            <a:off x="411163" y="3236913"/>
            <a:ext cx="1581150" cy="384175"/>
          </a:xfrm>
          <a:prstGeom prst="rect">
            <a:avLst/>
          </a:prstGeom>
          <a:solidFill>
            <a:srgbClr val="790003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2013</a:t>
            </a: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386" name="矩形 25" title=""/>
          <p:cNvSpPr/>
          <p:nvPr/>
        </p:nvSpPr>
        <p:spPr>
          <a:xfrm>
            <a:off x="2289175" y="3236913"/>
            <a:ext cx="1581150" cy="384175"/>
          </a:xfrm>
          <a:prstGeom prst="rect">
            <a:avLst/>
          </a:prstGeom>
          <a:solidFill>
            <a:srgbClr val="08A5EF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2014</a:t>
            </a: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387" name="矩形 26" title=""/>
          <p:cNvSpPr/>
          <p:nvPr/>
        </p:nvSpPr>
        <p:spPr>
          <a:xfrm>
            <a:off x="4287838" y="3236913"/>
            <a:ext cx="1581150" cy="384175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2015</a:t>
            </a: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388" name="矩形 27" title=""/>
          <p:cNvSpPr/>
          <p:nvPr/>
        </p:nvSpPr>
        <p:spPr>
          <a:xfrm>
            <a:off x="6254750" y="3236913"/>
            <a:ext cx="1581150" cy="384175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2013</a:t>
            </a: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389" name="矩形 28" title=""/>
          <p:cNvSpPr/>
          <p:nvPr/>
        </p:nvSpPr>
        <p:spPr>
          <a:xfrm>
            <a:off x="8258175" y="3236913"/>
            <a:ext cx="1581150" cy="384175"/>
          </a:xfrm>
          <a:prstGeom prst="rect">
            <a:avLst/>
          </a:prstGeom>
          <a:solidFill>
            <a:srgbClr val="790003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2014</a:t>
            </a: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390" name="矩形 29" title=""/>
          <p:cNvSpPr/>
          <p:nvPr/>
        </p:nvSpPr>
        <p:spPr>
          <a:xfrm>
            <a:off x="10206038" y="3236913"/>
            <a:ext cx="1581150" cy="384175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2015</a:t>
            </a: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391" name="矩形 30" title=""/>
          <p:cNvSpPr/>
          <p:nvPr/>
        </p:nvSpPr>
        <p:spPr>
          <a:xfrm>
            <a:off x="7070725" y="4730750"/>
            <a:ext cx="4319588" cy="646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392" name="矩形 31" title=""/>
          <p:cNvSpPr/>
          <p:nvPr/>
        </p:nvSpPr>
        <p:spPr>
          <a:xfrm>
            <a:off x="893763" y="1820863"/>
            <a:ext cx="431800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16393" name="直接连接符 32" title=""/>
          <p:cNvCxnSpPr/>
          <p:nvPr/>
        </p:nvCxnSpPr>
        <p:spPr>
          <a:xfrm>
            <a:off x="893763" y="2524125"/>
            <a:ext cx="4092575" cy="0"/>
          </a:xfrm>
          <a:prstGeom prst="line">
            <a:avLst/>
          </a:prstGeom>
          <a:noFill/>
          <a:ln w="31750">
            <a:solidFill>
              <a:srgbClr val="790003"/>
            </a:solidFill>
            <a:bevel/>
          </a:ln>
        </p:spPr>
      </p:cxnSp>
      <p:cxnSp>
        <p:nvCxnSpPr>
          <p:cNvPr id="16394" name="直接连接符 33" title=""/>
          <p:cNvCxnSpPr/>
          <p:nvPr/>
        </p:nvCxnSpPr>
        <p:spPr>
          <a:xfrm>
            <a:off x="7070725" y="4660900"/>
            <a:ext cx="4092575" cy="0"/>
          </a:xfrm>
          <a:prstGeom prst="line">
            <a:avLst/>
          </a:prstGeom>
          <a:noFill/>
          <a:ln w="31750">
            <a:solidFill>
              <a:srgbClr val="790003"/>
            </a:solidFill>
            <a:bevel/>
          </a:ln>
        </p:spPr>
      </p:cxnSp>
      <p:cxnSp>
        <p:nvCxnSpPr>
          <p:cNvPr id="16395" name="直接连接符 34" title=""/>
          <p:cNvCxnSpPr/>
          <p:nvPr/>
        </p:nvCxnSpPr>
        <p:spPr>
          <a:xfrm flipV="1">
            <a:off x="3079750" y="2524125"/>
            <a:ext cx="3175" cy="712788"/>
          </a:xfrm>
          <a:prstGeom prst="line">
            <a:avLst/>
          </a:prstGeom>
          <a:noFill/>
          <a:ln w="31750">
            <a:solidFill>
              <a:srgbClr val="A5A5A5"/>
            </a:solidFill>
            <a:prstDash val="sysDot"/>
            <a:bevel/>
          </a:ln>
        </p:spPr>
      </p:cxnSp>
      <p:cxnSp>
        <p:nvCxnSpPr>
          <p:cNvPr id="16396" name="直接连接符 35" title=""/>
          <p:cNvCxnSpPr/>
          <p:nvPr/>
        </p:nvCxnSpPr>
        <p:spPr>
          <a:xfrm flipH="1" flipV="1">
            <a:off x="7070725" y="3649663"/>
            <a:ext cx="26988" cy="1011237"/>
          </a:xfrm>
          <a:prstGeom prst="line">
            <a:avLst/>
          </a:prstGeom>
          <a:noFill/>
          <a:ln w="31750">
            <a:solidFill>
              <a:srgbClr val="A5A5A5"/>
            </a:solidFill>
            <a:prstDash val="sysDot"/>
            <a:bevel/>
          </a:ln>
        </p:spPr>
      </p:cxnSp>
      <p:sp>
        <p:nvSpPr>
          <p:cNvPr id="16397" name="矩形 36" title=""/>
          <p:cNvSpPr/>
          <p:nvPr/>
        </p:nvSpPr>
        <p:spPr>
          <a:xfrm>
            <a:off x="6919913" y="1820863"/>
            <a:ext cx="4319587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16398" name="直接连接符 37" title=""/>
          <p:cNvCxnSpPr/>
          <p:nvPr/>
        </p:nvCxnSpPr>
        <p:spPr>
          <a:xfrm>
            <a:off x="6927850" y="2524125"/>
            <a:ext cx="4092575" cy="0"/>
          </a:xfrm>
          <a:prstGeom prst="line">
            <a:avLst/>
          </a:prstGeom>
          <a:noFill/>
          <a:ln w="31750">
            <a:solidFill>
              <a:srgbClr val="790003"/>
            </a:solidFill>
            <a:bevel/>
          </a:ln>
        </p:spPr>
      </p:cxnSp>
      <p:cxnSp>
        <p:nvCxnSpPr>
          <p:cNvPr id="16399" name="直接连接符 38" title=""/>
          <p:cNvCxnSpPr/>
          <p:nvPr/>
        </p:nvCxnSpPr>
        <p:spPr>
          <a:xfrm flipH="1" flipV="1">
            <a:off x="9040813" y="2524125"/>
            <a:ext cx="7937" cy="712788"/>
          </a:xfrm>
          <a:prstGeom prst="line">
            <a:avLst/>
          </a:prstGeom>
          <a:noFill/>
          <a:ln w="31750">
            <a:solidFill>
              <a:srgbClr val="A5A5A5"/>
            </a:solidFill>
            <a:prstDash val="sysDot"/>
            <a:bevel/>
          </a:ln>
        </p:spPr>
      </p:cxnSp>
      <p:sp>
        <p:nvSpPr>
          <p:cNvPr id="16400" name="矩形 39" title=""/>
          <p:cNvSpPr/>
          <p:nvPr/>
        </p:nvSpPr>
        <p:spPr>
          <a:xfrm>
            <a:off x="928688" y="4745038"/>
            <a:ext cx="431800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16401" name="直接连接符 40" title=""/>
          <p:cNvCxnSpPr/>
          <p:nvPr/>
        </p:nvCxnSpPr>
        <p:spPr>
          <a:xfrm>
            <a:off x="928688" y="4673600"/>
            <a:ext cx="4092575" cy="0"/>
          </a:xfrm>
          <a:prstGeom prst="line">
            <a:avLst/>
          </a:prstGeom>
          <a:noFill/>
          <a:ln w="31750">
            <a:solidFill>
              <a:srgbClr val="790003"/>
            </a:solidFill>
            <a:bevel/>
          </a:ln>
        </p:spPr>
      </p:cxnSp>
      <p:cxnSp>
        <p:nvCxnSpPr>
          <p:cNvPr id="16402" name="直接连接符 41" title=""/>
          <p:cNvCxnSpPr/>
          <p:nvPr/>
        </p:nvCxnSpPr>
        <p:spPr>
          <a:xfrm flipH="1" flipV="1">
            <a:off x="5022850" y="3649663"/>
            <a:ext cx="0" cy="995362"/>
          </a:xfrm>
          <a:prstGeom prst="line">
            <a:avLst/>
          </a:prstGeom>
          <a:noFill/>
          <a:ln w="31750">
            <a:solidFill>
              <a:srgbClr val="A5A5A5"/>
            </a:solidFill>
            <a:prstDash val="sysDot"/>
            <a:bevel/>
          </a:ln>
        </p:spPr>
      </p:cxn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7409" name="矩形 117" title=""/>
          <p:cNvSpPr/>
          <p:nvPr/>
        </p:nvSpPr>
        <p:spPr>
          <a:xfrm>
            <a:off x="1766888" y="4716463"/>
            <a:ext cx="20304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spcBef>
                <a:spcPts val="1000"/>
              </a:spcBef>
              <a:buFont typeface="Arial" pitchFamily="34" charset="0"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17410" name="矩形 124" title=""/>
          <p:cNvSpPr/>
          <p:nvPr/>
        </p:nvSpPr>
        <p:spPr>
          <a:xfrm>
            <a:off x="1766888" y="5229225"/>
            <a:ext cx="8542337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毕业论文答辩的目的，就是检查毕业生是否是认真独立完成的毕业论文，考察毕业生综合分析能力，理论联系实际能力，专业方面的潜在能力。答辩老师结合毕业生现场答辩情况评定答辩成绩。 本模版为大家提供毕业论文答辩</a:t>
            </a:r>
            <a:r>
              <a:rPr lang="en-US" altLang="zh-CN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制作指引，引导毕业生制作出精美实用的答辩</a:t>
            </a:r>
            <a:r>
              <a:rPr lang="en-US" altLang="zh-CN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600">
                <a:solidFill>
                  <a:srgbClr val="7F7F7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。</a:t>
            </a:r>
            <a:endParaRPr lang="zh-CN" altLang="en-US"/>
          </a:p>
        </p:txBody>
      </p:sp>
      <p:sp>
        <p:nvSpPr>
          <p:cNvPr id="17411" name="Freeform 6" title=""/>
          <p:cNvSpPr/>
          <p:nvPr/>
        </p:nvSpPr>
        <p:spPr>
          <a:xfrm>
            <a:off x="2047875" y="908050"/>
            <a:ext cx="1203325" cy="1050925"/>
          </a:xfrm>
          <a:custGeom>
            <a:gdLst>
              <a:gd name="GT0" fmla="+- l w 0"/>
              <a:gd name="GT1" fmla="+- t h 0"/>
            </a:gdLst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</a:cxnLst>
            <a:rect l="l" t="t" r="GT0" b="GT1"/>
            <a:pathLst>
              <a:path w="714" h="617">
                <a:moveTo>
                  <a:pt x="0" y="617"/>
                </a:moveTo>
                <a:lnTo>
                  <a:pt x="355" y="0"/>
                </a:lnTo>
                <a:lnTo>
                  <a:pt x="714" y="617"/>
                </a:lnTo>
                <a:lnTo>
                  <a:pt x="0" y="617"/>
                </a:lnTo>
                <a:close/>
              </a:path>
            </a:pathLst>
          </a:custGeom>
          <a:solidFill>
            <a:srgbClr val="3E3A39"/>
          </a:solidFill>
          <a:ln>
            <a:noFill/>
            <a:round/>
          </a:ln>
        </p:spPr>
        <p:txBody>
          <a:bodyPr tIns="180000" anchor="ctr" anchorCtr="1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3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1</a:t>
            </a:r>
            <a:endParaRPr lang="zh-CN" altLang="en-US"/>
          </a:p>
        </p:txBody>
      </p:sp>
      <p:sp>
        <p:nvSpPr>
          <p:cNvPr id="17412" name="Freeform 7" title=""/>
          <p:cNvSpPr/>
          <p:nvPr/>
        </p:nvSpPr>
        <p:spPr>
          <a:xfrm>
            <a:off x="2717800" y="2125663"/>
            <a:ext cx="1193800" cy="1035050"/>
          </a:xfrm>
          <a:custGeom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</a:cxnLst>
            <a:rect l="l" t="t" r="r" b="b"/>
            <a:pathLst>
              <a:path w="709" h="614">
                <a:moveTo>
                  <a:pt x="0" y="614"/>
                </a:moveTo>
                <a:lnTo>
                  <a:pt x="355" y="0"/>
                </a:lnTo>
                <a:lnTo>
                  <a:pt x="709" y="614"/>
                </a:lnTo>
                <a:lnTo>
                  <a:pt x="0" y="614"/>
                </a:ln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7413" name="Freeform 8" title=""/>
          <p:cNvSpPr/>
          <p:nvPr/>
        </p:nvSpPr>
        <p:spPr>
          <a:xfrm>
            <a:off x="677863" y="3327400"/>
            <a:ext cx="1790700" cy="1035050"/>
          </a:xfrm>
          <a:custGeom>
            <a:gdLst>
              <a:gd name="GT0" fmla="+- l w 0"/>
              <a:gd name="GT1" fmla="+- t h 0"/>
            </a:gdLst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</a:cxnLst>
            <a:rect l="l" t="t" r="GT0" b="GT1"/>
            <a:pathLst>
              <a:path w="1063" h="615">
                <a:moveTo>
                  <a:pt x="354" y="0"/>
                </a:moveTo>
                <a:lnTo>
                  <a:pt x="0" y="615"/>
                </a:lnTo>
                <a:lnTo>
                  <a:pt x="708" y="615"/>
                </a:lnTo>
                <a:lnTo>
                  <a:pt x="1063" y="0"/>
                </a:lnTo>
                <a:lnTo>
                  <a:pt x="354" y="0"/>
                </a:ln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tIns="0" anchor="ctr" anchorCtr="1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spcBef>
                <a:spcPts val="1000"/>
              </a:spcBef>
              <a:buFont typeface="Arial" pitchFamily="34" charset="0"/>
            </a:pPr>
            <a:r>
              <a:rPr lang="en-US" altLang="zh-CN" sz="3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3</a:t>
            </a:r>
            <a:endParaRPr lang="zh-CN" altLang="en-US"/>
          </a:p>
        </p:txBody>
      </p:sp>
      <p:sp>
        <p:nvSpPr>
          <p:cNvPr id="17414" name="Freeform 9" title=""/>
          <p:cNvSpPr/>
          <p:nvPr/>
        </p:nvSpPr>
        <p:spPr>
          <a:xfrm>
            <a:off x="1360488" y="2125663"/>
            <a:ext cx="1785937" cy="1035050"/>
          </a:xfrm>
          <a:custGeom>
            <a:gdLst>
              <a:gd name="GT0" fmla="+- l w 0"/>
              <a:gd name="GT1" fmla="+- t h 0"/>
            </a:gdLst>
            <a:cxnLst>
              <a:cxn ang="0">
                <a:pos x="2147483646" y="0"/>
              </a:cxn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GT0" b="GT1"/>
            <a:pathLst>
              <a:path w="1060" h="614">
                <a:moveTo>
                  <a:pt x="1060" y="0"/>
                </a:moveTo>
                <a:lnTo>
                  <a:pt x="352" y="0"/>
                </a:lnTo>
                <a:lnTo>
                  <a:pt x="0" y="614"/>
                </a:lnTo>
                <a:lnTo>
                  <a:pt x="708" y="614"/>
                </a:lnTo>
                <a:lnTo>
                  <a:pt x="1060" y="0"/>
                </a:ln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tIns="0" anchor="ctr" anchorCtr="1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spcBef>
                <a:spcPts val="1000"/>
              </a:spcBef>
              <a:buFont typeface="Arial" pitchFamily="34" charset="0"/>
            </a:pPr>
            <a:r>
              <a:rPr lang="en-US" altLang="zh-CN" sz="3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</a:t>
            </a:r>
            <a:endParaRPr lang="zh-CN" altLang="en-US"/>
          </a:p>
        </p:txBody>
      </p:sp>
      <p:sp>
        <p:nvSpPr>
          <p:cNvPr id="17415" name="Freeform 10" title=""/>
          <p:cNvSpPr/>
          <p:nvPr/>
        </p:nvSpPr>
        <p:spPr>
          <a:xfrm>
            <a:off x="2047875" y="3327400"/>
            <a:ext cx="2508250" cy="1039813"/>
          </a:xfrm>
          <a:custGeom>
            <a:cxnLst>
              <a:cxn ang="0">
                <a:pos x="2147483646" y="0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1489" h="617">
                <a:moveTo>
                  <a:pt x="1137" y="0"/>
                </a:moveTo>
                <a:lnTo>
                  <a:pt x="360" y="0"/>
                </a:lnTo>
                <a:lnTo>
                  <a:pt x="355" y="0"/>
                </a:lnTo>
                <a:lnTo>
                  <a:pt x="0" y="617"/>
                </a:lnTo>
                <a:lnTo>
                  <a:pt x="709" y="617"/>
                </a:lnTo>
                <a:lnTo>
                  <a:pt x="714" y="617"/>
                </a:lnTo>
                <a:lnTo>
                  <a:pt x="1489" y="617"/>
                </a:lnTo>
                <a:lnTo>
                  <a:pt x="1137" y="0"/>
                </a:ln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7416" name="文本框 16" title=""/>
          <p:cNvSpPr/>
          <p:nvPr/>
        </p:nvSpPr>
        <p:spPr>
          <a:xfrm>
            <a:off x="3343275" y="1298575"/>
            <a:ext cx="6858000" cy="5857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毕业论文答辩的目的，就是检查毕业生是否是认真独立完成的毕业论文，考察毕业生综合分析能力，理论联系实际能力，专业方面的潜在能力。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417" name="矩形 17" title=""/>
          <p:cNvSpPr/>
          <p:nvPr/>
        </p:nvSpPr>
        <p:spPr>
          <a:xfrm>
            <a:off x="3292475" y="941388"/>
            <a:ext cx="1976438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17418" name="文本框 19" title=""/>
          <p:cNvSpPr/>
          <p:nvPr/>
        </p:nvSpPr>
        <p:spPr>
          <a:xfrm>
            <a:off x="4002088" y="2501900"/>
            <a:ext cx="6804025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毕业论文答辩的目的，就是检查毕业生是否是认真独立完成的毕业论文，考察毕业生综合分析能力，理论联系实际能力，专业方面的潜在能力。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419" name="矩形 20" title=""/>
          <p:cNvSpPr/>
          <p:nvPr/>
        </p:nvSpPr>
        <p:spPr>
          <a:xfrm>
            <a:off x="4002088" y="2149475"/>
            <a:ext cx="1776412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17420" name="文本框 22" title=""/>
          <p:cNvSpPr/>
          <p:nvPr/>
        </p:nvSpPr>
        <p:spPr>
          <a:xfrm>
            <a:off x="4741863" y="3735388"/>
            <a:ext cx="6605587" cy="585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毕业论文答辩的目的，就是检查毕业生是否是认真独立完成的毕业论文，考察毕业生综合分析能力，理论联系实际能力，专业方面的潜在能力。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421" name="矩形 23" title=""/>
          <p:cNvSpPr/>
          <p:nvPr/>
        </p:nvSpPr>
        <p:spPr>
          <a:xfrm>
            <a:off x="4730750" y="3370263"/>
            <a:ext cx="177165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cxnSp>
        <p:nvCxnSpPr>
          <p:cNvPr id="17422" name="直接连接符 124" title=""/>
          <p:cNvCxnSpPr/>
          <p:nvPr/>
        </p:nvCxnSpPr>
        <p:spPr>
          <a:xfrm>
            <a:off x="2092325" y="4357688"/>
            <a:ext cx="9209088" cy="1587"/>
          </a:xfrm>
          <a:prstGeom prst="line">
            <a:avLst/>
          </a:prstGeom>
          <a:noFill/>
          <a:ln w="28575">
            <a:solidFill>
              <a:srgbClr val="596F00"/>
            </a:solidFill>
            <a:bevel/>
          </a:ln>
        </p:spPr>
      </p:cxnSp>
      <p:cxnSp>
        <p:nvCxnSpPr>
          <p:cNvPr id="17423" name="直接连接符 125" title=""/>
          <p:cNvCxnSpPr/>
          <p:nvPr/>
        </p:nvCxnSpPr>
        <p:spPr>
          <a:xfrm>
            <a:off x="2762250" y="3149600"/>
            <a:ext cx="7602538" cy="0"/>
          </a:xfrm>
          <a:prstGeom prst="line">
            <a:avLst/>
          </a:prstGeom>
          <a:noFill/>
          <a:ln w="28575">
            <a:solidFill>
              <a:srgbClr val="790003"/>
            </a:solidFill>
            <a:bevel/>
          </a:ln>
        </p:spPr>
      </p:cxnSp>
      <p:cxnSp>
        <p:nvCxnSpPr>
          <p:cNvPr id="17424" name="直接连接符 126" title=""/>
          <p:cNvCxnSpPr/>
          <p:nvPr/>
        </p:nvCxnSpPr>
        <p:spPr>
          <a:xfrm>
            <a:off x="2092325" y="1949450"/>
            <a:ext cx="7543800" cy="0"/>
          </a:xfrm>
          <a:prstGeom prst="line">
            <a:avLst/>
          </a:prstGeom>
          <a:noFill/>
          <a:ln w="28575">
            <a:solidFill>
              <a:srgbClr val="3E3A39"/>
            </a:solidFill>
            <a:bevel/>
          </a:ln>
        </p:spPr>
      </p:cxn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grpSp>
        <p:nvGrpSpPr>
          <p:cNvPr id="18433" name="组合 26" title=""/>
          <p:cNvGrpSpPr/>
          <p:nvPr/>
        </p:nvGrpSpPr>
        <p:grpSpPr>
          <a:xfrm>
            <a:off x="5018088" y="2659063"/>
            <a:ext cx="2239962" cy="2373312"/>
            <a:chExt cx="2240871" cy="2372946"/>
          </a:xfrm>
        </p:grpSpPr>
        <p:sp>
          <p:nvSpPr>
            <p:cNvPr id="18434" name="等腰三角形 27" title=""/>
            <p:cNvSpPr/>
            <p:nvPr/>
          </p:nvSpPr>
          <p:spPr>
            <a:xfrm>
              <a:off x="0" y="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435" name="矩形 28" title=""/>
            <p:cNvSpPr/>
            <p:nvPr/>
          </p:nvSpPr>
          <p:spPr>
            <a:xfrm>
              <a:off x="0" y="101555"/>
              <a:ext cx="2240871" cy="2271391"/>
            </a:xfrm>
            <a:prstGeom prst="rect">
              <a:avLst/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436" name="等腰三角形 29" title=""/>
            <p:cNvSpPr/>
            <p:nvPr/>
          </p:nvSpPr>
          <p:spPr>
            <a:xfrm>
              <a:off x="274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437" name="等腰三角形 30" title=""/>
            <p:cNvSpPr/>
            <p:nvPr/>
          </p:nvSpPr>
          <p:spPr>
            <a:xfrm>
              <a:off x="553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438" name="等腰三角形 31" title=""/>
            <p:cNvSpPr/>
            <p:nvPr/>
          </p:nvSpPr>
          <p:spPr>
            <a:xfrm>
              <a:off x="8333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439" name="等腰三角形 32" title=""/>
            <p:cNvSpPr/>
            <p:nvPr/>
          </p:nvSpPr>
          <p:spPr>
            <a:xfrm>
              <a:off x="11127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440" name="等腰三角形 33" title=""/>
            <p:cNvSpPr/>
            <p:nvPr/>
          </p:nvSpPr>
          <p:spPr>
            <a:xfrm>
              <a:off x="13921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441" name="等腰三角形 34" title=""/>
            <p:cNvSpPr/>
            <p:nvPr/>
          </p:nvSpPr>
          <p:spPr>
            <a:xfrm>
              <a:off x="1671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442" name="等腰三角形 35" title=""/>
            <p:cNvSpPr/>
            <p:nvPr/>
          </p:nvSpPr>
          <p:spPr>
            <a:xfrm>
              <a:off x="1950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8443" name="Oval 5" title=""/>
          <p:cNvSpPr/>
          <p:nvPr/>
        </p:nvSpPr>
        <p:spPr>
          <a:xfrm>
            <a:off x="5486400" y="1230313"/>
            <a:ext cx="1219200" cy="1219200"/>
          </a:xfrm>
          <a:prstGeom prst="ellipse">
            <a:avLst/>
          </a:prstGeom>
          <a:solidFill>
            <a:srgbClr val="790003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44" name="Freeform 6" title=""/>
          <p:cNvSpPr/>
          <p:nvPr/>
        </p:nvSpPr>
        <p:spPr>
          <a:xfrm>
            <a:off x="5838825" y="1812925"/>
            <a:ext cx="558800" cy="32067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16" h="123">
                <a:moveTo>
                  <a:pt x="216" y="81"/>
                </a:moveTo>
                <a:cubicBezTo>
                  <a:pt x="216" y="89"/>
                  <a:pt x="212" y="101"/>
                  <a:pt x="208" y="108"/>
                </a:cubicBezTo>
                <a:cubicBezTo>
                  <a:pt x="208" y="108"/>
                  <a:pt x="199" y="123"/>
                  <a:pt x="116" y="123"/>
                </a:cubicBezTo>
                <a:cubicBezTo>
                  <a:pt x="34" y="123"/>
                  <a:pt x="12" y="105"/>
                  <a:pt x="12" y="105"/>
                </a:cubicBezTo>
                <a:cubicBezTo>
                  <a:pt x="5" y="100"/>
                  <a:pt x="0" y="89"/>
                  <a:pt x="0" y="8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6"/>
                  <a:pt x="7" y="0"/>
                  <a:pt x="15" y="0"/>
                </a:cubicBezTo>
                <a:cubicBezTo>
                  <a:pt x="201" y="0"/>
                  <a:pt x="201" y="0"/>
                  <a:pt x="201" y="0"/>
                </a:cubicBezTo>
                <a:cubicBezTo>
                  <a:pt x="209" y="0"/>
                  <a:pt x="216" y="6"/>
                  <a:pt x="216" y="15"/>
                </a:cubicBezTo>
                <a:lnTo>
                  <a:pt x="216" y="81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45" name="Freeform 7" title=""/>
          <p:cNvSpPr/>
          <p:nvPr/>
        </p:nvSpPr>
        <p:spPr>
          <a:xfrm>
            <a:off x="5588000" y="1600200"/>
            <a:ext cx="1014413" cy="35401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391" h="136">
                <a:moveTo>
                  <a:pt x="8" y="60"/>
                </a:moveTo>
                <a:cubicBezTo>
                  <a:pt x="0" y="62"/>
                  <a:pt x="0" y="66"/>
                  <a:pt x="8" y="69"/>
                </a:cubicBezTo>
                <a:cubicBezTo>
                  <a:pt x="193" y="134"/>
                  <a:pt x="193" y="134"/>
                  <a:pt x="193" y="134"/>
                </a:cubicBezTo>
                <a:cubicBezTo>
                  <a:pt x="201" y="136"/>
                  <a:pt x="213" y="136"/>
                  <a:pt x="221" y="133"/>
                </a:cubicBezTo>
                <a:cubicBezTo>
                  <a:pt x="384" y="73"/>
                  <a:pt x="384" y="73"/>
                  <a:pt x="384" y="73"/>
                </a:cubicBezTo>
                <a:cubicBezTo>
                  <a:pt x="391" y="70"/>
                  <a:pt x="391" y="66"/>
                  <a:pt x="384" y="63"/>
                </a:cubicBezTo>
                <a:cubicBezTo>
                  <a:pt x="210" y="2"/>
                  <a:pt x="210" y="2"/>
                  <a:pt x="210" y="2"/>
                </a:cubicBezTo>
                <a:cubicBezTo>
                  <a:pt x="202" y="0"/>
                  <a:pt x="189" y="0"/>
                  <a:pt x="182" y="2"/>
                </a:cubicBezTo>
                <a:lnTo>
                  <a:pt x="8" y="60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46" name="Freeform 8" title=""/>
          <p:cNvSpPr/>
          <p:nvPr/>
        </p:nvSpPr>
        <p:spPr>
          <a:xfrm>
            <a:off x="6397625" y="1844675"/>
            <a:ext cx="39688" cy="24447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</a:cxnLst>
            <a:rect l="l" t="t" r="r" b="b"/>
            <a:pathLst>
              <a:path w="15" h="94">
                <a:moveTo>
                  <a:pt x="15" y="79"/>
                </a:moveTo>
                <a:cubicBezTo>
                  <a:pt x="15" y="87"/>
                  <a:pt x="11" y="94"/>
                  <a:pt x="7" y="94"/>
                </a:cubicBezTo>
                <a:cubicBezTo>
                  <a:pt x="3" y="94"/>
                  <a:pt x="0" y="87"/>
                  <a:pt x="0" y="79"/>
                </a:cubicBezTo>
                <a:cubicBezTo>
                  <a:pt x="0" y="6"/>
                  <a:pt x="0" y="6"/>
                  <a:pt x="0" y="6"/>
                </a:cubicBezTo>
                <a:cubicBezTo>
                  <a:pt x="15" y="0"/>
                  <a:pt x="15" y="0"/>
                  <a:pt x="15" y="0"/>
                </a:cubicBezTo>
                <a:lnTo>
                  <a:pt x="15" y="79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790003"/>
            </a:solidFill>
            <a:bevel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47" name="Freeform 9" title=""/>
          <p:cNvSpPr/>
          <p:nvPr/>
        </p:nvSpPr>
        <p:spPr>
          <a:xfrm>
            <a:off x="6367463" y="2063750"/>
            <a:ext cx="92075" cy="7143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</a:cxnLst>
            <a:rect l="l" t="t" r="r" b="b"/>
            <a:pathLst>
              <a:path w="36" h="28">
                <a:moveTo>
                  <a:pt x="36" y="14"/>
                </a:moveTo>
                <a:cubicBezTo>
                  <a:pt x="36" y="22"/>
                  <a:pt x="30" y="28"/>
                  <a:pt x="22" y="28"/>
                </a:cubicBezTo>
                <a:cubicBezTo>
                  <a:pt x="15" y="28"/>
                  <a:pt x="15" y="28"/>
                  <a:pt x="15" y="28"/>
                </a:cubicBezTo>
                <a:cubicBezTo>
                  <a:pt x="7" y="28"/>
                  <a:pt x="0" y="22"/>
                  <a:pt x="0" y="14"/>
                </a:cubicBezTo>
                <a:cubicBezTo>
                  <a:pt x="0" y="7"/>
                  <a:pt x="7" y="0"/>
                  <a:pt x="15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30" y="0"/>
                  <a:pt x="36" y="7"/>
                  <a:pt x="36" y="14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790003"/>
            </a:solidFill>
            <a:bevel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48" name="矩形 3" title=""/>
          <p:cNvSpPr/>
          <p:nvPr/>
        </p:nvSpPr>
        <p:spPr>
          <a:xfrm>
            <a:off x="5187950" y="2954338"/>
            <a:ext cx="1825625" cy="585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研究结果</a:t>
            </a:r>
            <a:endParaRPr lang="zh-CN" altLang="en-US"/>
          </a:p>
        </p:txBody>
      </p:sp>
      <p:sp>
        <p:nvSpPr>
          <p:cNvPr id="18449" name="矩形 42" title=""/>
          <p:cNvSpPr/>
          <p:nvPr/>
        </p:nvSpPr>
        <p:spPr>
          <a:xfrm>
            <a:off x="5241925" y="3543300"/>
            <a:ext cx="1743075" cy="46038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8450" name="矩形 30" title=""/>
          <p:cNvSpPr/>
          <p:nvPr/>
        </p:nvSpPr>
        <p:spPr>
          <a:xfrm>
            <a:off x="5133975" y="3570288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选题研究结果</a:t>
            </a:r>
            <a:endParaRPr lang="zh-CN" altLang="en-US"/>
          </a:p>
        </p:txBody>
      </p:sp>
      <p:sp>
        <p:nvSpPr>
          <p:cNvPr id="18451" name="矩形 32" title=""/>
          <p:cNvSpPr/>
          <p:nvPr/>
        </p:nvSpPr>
        <p:spPr>
          <a:xfrm>
            <a:off x="5133975" y="3960813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选题实践验证</a:t>
            </a:r>
            <a:endParaRPr lang="zh-CN" altLang="en-US"/>
          </a:p>
        </p:txBody>
      </p:sp>
      <p:sp>
        <p:nvSpPr>
          <p:cNvPr id="18452" name="矩形 33" title=""/>
          <p:cNvSpPr/>
          <p:nvPr/>
        </p:nvSpPr>
        <p:spPr>
          <a:xfrm>
            <a:off x="5121275" y="4394200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论文整体总结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pic>
        <p:nvPicPr>
          <p:cNvPr id="19457" name="图表 32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026025" y="1924050"/>
            <a:ext cx="2119313" cy="229711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9458" name="图表 20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95388" y="1924050"/>
            <a:ext cx="2119312" cy="229711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9459" name="图表 27" title=""/>
          <p:cNvPicPr/>
          <p:nvPr/>
        </p:nvPicPr>
        <p:blipFill>
          <a:blip r:embed="rId4"/>
          <a:stretch>
            <a:fillRect/>
          </a:stretch>
        </p:blipFill>
        <p:spPr>
          <a:xfrm>
            <a:off x="8801100" y="1924050"/>
            <a:ext cx="2117725" cy="229711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9460" name="矩形 29" title=""/>
          <p:cNvSpPr/>
          <p:nvPr/>
        </p:nvSpPr>
        <p:spPr>
          <a:xfrm>
            <a:off x="1652588" y="2762250"/>
            <a:ext cx="1244600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4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80%</a:t>
            </a:r>
            <a:endParaRPr lang="zh-CN" altLang="en-US" sz="4000">
              <a:latin typeface="Calibri" pitchFamily="34" charset="0"/>
            </a:endParaRPr>
          </a:p>
        </p:txBody>
      </p:sp>
      <p:sp>
        <p:nvSpPr>
          <p:cNvPr id="19461" name="矩形 30" title=""/>
          <p:cNvSpPr/>
          <p:nvPr/>
        </p:nvSpPr>
        <p:spPr>
          <a:xfrm>
            <a:off x="5484813" y="2762250"/>
            <a:ext cx="1243012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4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50%</a:t>
            </a:r>
            <a:endParaRPr lang="zh-CN" altLang="en-US" sz="4000">
              <a:latin typeface="Calibri" pitchFamily="34" charset="0"/>
            </a:endParaRPr>
          </a:p>
        </p:txBody>
      </p:sp>
      <p:sp>
        <p:nvSpPr>
          <p:cNvPr id="19462" name="矩形 30" title=""/>
          <p:cNvSpPr/>
          <p:nvPr/>
        </p:nvSpPr>
        <p:spPr>
          <a:xfrm>
            <a:off x="9228138" y="2762250"/>
            <a:ext cx="1244600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4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90%</a:t>
            </a:r>
            <a:endParaRPr lang="zh-CN" altLang="en-US" sz="4000">
              <a:latin typeface="Calibri" pitchFamily="34" charset="0"/>
            </a:endParaRPr>
          </a:p>
        </p:txBody>
      </p:sp>
      <p:sp>
        <p:nvSpPr>
          <p:cNvPr id="19463" name="矩形 30" title=""/>
          <p:cNvSpPr/>
          <p:nvPr/>
        </p:nvSpPr>
        <p:spPr>
          <a:xfrm>
            <a:off x="1252538" y="4121150"/>
            <a:ext cx="203041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19464" name="矩形 31" title=""/>
          <p:cNvSpPr/>
          <p:nvPr/>
        </p:nvSpPr>
        <p:spPr>
          <a:xfrm>
            <a:off x="5056188" y="4122738"/>
            <a:ext cx="20320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19465" name="矩形 32" title=""/>
          <p:cNvSpPr/>
          <p:nvPr/>
        </p:nvSpPr>
        <p:spPr>
          <a:xfrm>
            <a:off x="8915400" y="4121150"/>
            <a:ext cx="20304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19466" name="矩形 33" title=""/>
          <p:cNvSpPr/>
          <p:nvPr/>
        </p:nvSpPr>
        <p:spPr>
          <a:xfrm>
            <a:off x="1012825" y="4811713"/>
            <a:ext cx="2509838" cy="7572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spcBef>
                <a:spcPts val="1000"/>
              </a:spcBef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 sz="160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467" name="矩形 34" title=""/>
          <p:cNvSpPr/>
          <p:nvPr/>
        </p:nvSpPr>
        <p:spPr>
          <a:xfrm>
            <a:off x="4816475" y="4813300"/>
            <a:ext cx="2511425" cy="7572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spcBef>
                <a:spcPts val="1000"/>
              </a:spcBef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 sz="160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468" name="矩形 35" title=""/>
          <p:cNvSpPr/>
          <p:nvPr/>
        </p:nvSpPr>
        <p:spPr>
          <a:xfrm>
            <a:off x="8675688" y="4811713"/>
            <a:ext cx="2509837" cy="7572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spcBef>
                <a:spcPts val="1000"/>
              </a:spcBef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 sz="160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469" name="TextBox 15" title=""/>
          <p:cNvSpPr/>
          <p:nvPr/>
        </p:nvSpPr>
        <p:spPr>
          <a:xfrm>
            <a:off x="2978150" y="661988"/>
            <a:ext cx="6238875" cy="514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研究过程</a:t>
            </a:r>
            <a:r>
              <a:rPr lang="en-US" altLang="zh-CN" sz="320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选题结果</a:t>
            </a:r>
            <a:endParaRPr lang="zh-CN" altLang="en-US"/>
          </a:p>
        </p:txBody>
      </p:sp>
      <p:sp>
        <p:nvSpPr>
          <p:cNvPr id="19470" name="TextBox 15" title=""/>
          <p:cNvSpPr/>
          <p:nvPr/>
        </p:nvSpPr>
        <p:spPr>
          <a:xfrm>
            <a:off x="4217988" y="1176338"/>
            <a:ext cx="3744912" cy="254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14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此处请输入您的副标题，或者删除此文本框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481" name="矩形 46" title=""/>
          <p:cNvSpPr/>
          <p:nvPr/>
        </p:nvSpPr>
        <p:spPr>
          <a:xfrm>
            <a:off x="2281238" y="2687638"/>
            <a:ext cx="365125" cy="1557337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482" name="矩形 47" title=""/>
          <p:cNvSpPr/>
          <p:nvPr/>
        </p:nvSpPr>
        <p:spPr>
          <a:xfrm>
            <a:off x="469900" y="4335463"/>
            <a:ext cx="11239500" cy="2060575"/>
          </a:xfrm>
          <a:prstGeom prst="rect">
            <a:avLst/>
          </a:prstGeom>
          <a:solidFill>
            <a:srgbClr val="790003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483" name="文本框 48" title=""/>
          <p:cNvSpPr/>
          <p:nvPr/>
        </p:nvSpPr>
        <p:spPr>
          <a:xfrm>
            <a:off x="2214563" y="4373563"/>
            <a:ext cx="498475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1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84" name="文本框 49" title=""/>
          <p:cNvSpPr/>
          <p:nvPr/>
        </p:nvSpPr>
        <p:spPr>
          <a:xfrm>
            <a:off x="2879725" y="4373563"/>
            <a:ext cx="498475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85" name="文本框 50" title=""/>
          <p:cNvSpPr/>
          <p:nvPr/>
        </p:nvSpPr>
        <p:spPr>
          <a:xfrm>
            <a:off x="3544888" y="4373563"/>
            <a:ext cx="498475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3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86" name="文本框 51" title=""/>
          <p:cNvSpPr/>
          <p:nvPr/>
        </p:nvSpPr>
        <p:spPr>
          <a:xfrm>
            <a:off x="4210050" y="4373563"/>
            <a:ext cx="498475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4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87" name="文本框 52" title=""/>
          <p:cNvSpPr/>
          <p:nvPr/>
        </p:nvSpPr>
        <p:spPr>
          <a:xfrm>
            <a:off x="4875213" y="4373563"/>
            <a:ext cx="500062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5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88" name="文本框 53" title=""/>
          <p:cNvSpPr/>
          <p:nvPr/>
        </p:nvSpPr>
        <p:spPr>
          <a:xfrm>
            <a:off x="5540375" y="4373563"/>
            <a:ext cx="500063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6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89" name="文本框 54" title=""/>
          <p:cNvSpPr/>
          <p:nvPr/>
        </p:nvSpPr>
        <p:spPr>
          <a:xfrm>
            <a:off x="6205538" y="4373563"/>
            <a:ext cx="500062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7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0" name="文本框 55" title=""/>
          <p:cNvSpPr/>
          <p:nvPr/>
        </p:nvSpPr>
        <p:spPr>
          <a:xfrm>
            <a:off x="6870700" y="4373563"/>
            <a:ext cx="500063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8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1" name="文本框 56" title=""/>
          <p:cNvSpPr/>
          <p:nvPr/>
        </p:nvSpPr>
        <p:spPr>
          <a:xfrm>
            <a:off x="7535863" y="4373563"/>
            <a:ext cx="500062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9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2" name="文本框 57" title=""/>
          <p:cNvSpPr/>
          <p:nvPr/>
        </p:nvSpPr>
        <p:spPr>
          <a:xfrm>
            <a:off x="8202613" y="4373563"/>
            <a:ext cx="498475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3" name="文本框 58" title=""/>
          <p:cNvSpPr/>
          <p:nvPr/>
        </p:nvSpPr>
        <p:spPr>
          <a:xfrm>
            <a:off x="8867775" y="4373563"/>
            <a:ext cx="498475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11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4" name="文本框 59" title=""/>
          <p:cNvSpPr/>
          <p:nvPr/>
        </p:nvSpPr>
        <p:spPr>
          <a:xfrm>
            <a:off x="9532938" y="4373563"/>
            <a:ext cx="498475" cy="3063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5" name="文本框 60" title=""/>
          <p:cNvSpPr/>
          <p:nvPr/>
        </p:nvSpPr>
        <p:spPr>
          <a:xfrm>
            <a:off x="1525588" y="5021263"/>
            <a:ext cx="1852612" cy="7889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r" eaLnBrk="1" hangingPunct="1">
              <a:buFont typeface="Arial" pitchFamily="34" charset="0"/>
            </a:pPr>
            <a:r>
              <a:rPr lang="en-US" altLang="zh-CN" sz="3600">
                <a:solidFill>
                  <a:srgbClr val="FFFFFF"/>
                </a:solidFill>
                <a:latin typeface="Impact" pitchFamily="34" charset="0"/>
                <a:ea typeface="黑体" pitchFamily="49" charset="-122"/>
                <a:sym typeface="Impact" pitchFamily="34" charset="0"/>
              </a:rPr>
              <a:t>TOTAL</a:t>
            </a:r>
            <a:endParaRPr lang="zh-CN" altLang="en-US" sz="3600">
              <a:solidFill>
                <a:srgbClr val="FFFFFF"/>
              </a:solidFill>
              <a:latin typeface="Impact" pitchFamily="34" charset="0"/>
              <a:ea typeface="黑体" pitchFamily="49" charset="-122"/>
              <a:sym typeface="Impact" pitchFamily="34" charset="0"/>
            </a:endParaRPr>
          </a:p>
        </p:txBody>
      </p:sp>
      <p:sp>
        <p:nvSpPr>
          <p:cNvPr id="20496" name="文本框 61" title=""/>
          <p:cNvSpPr/>
          <p:nvPr/>
        </p:nvSpPr>
        <p:spPr>
          <a:xfrm>
            <a:off x="3536950" y="5021263"/>
            <a:ext cx="1908175" cy="7889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1,920,000</a:t>
            </a:r>
            <a:endParaRPr lang="zh-CN" altLang="en-US" sz="2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7" name="文本框 62" title=""/>
          <p:cNvSpPr/>
          <p:nvPr/>
        </p:nvSpPr>
        <p:spPr>
          <a:xfrm>
            <a:off x="5711825" y="4964113"/>
            <a:ext cx="5494338" cy="1098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lnSpc>
                <a:spcPct val="120000"/>
              </a:lnSpc>
              <a:buFont typeface="Arial" pitchFamily="34" charset="0"/>
            </a:pPr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毕业论文答辩的目的，就是检查毕业生是否是认真独立完成的毕业论文，考察毕业生综合分析能力，理论联系实际能力，专业方面的潜在能力。答辩老师结合毕业生现场答辩情况评定答辩成绩。 </a:t>
            </a:r>
            <a:endParaRPr lang="zh-CN" altLang="en-US"/>
          </a:p>
        </p:txBody>
      </p:sp>
      <p:cxnSp>
        <p:nvCxnSpPr>
          <p:cNvPr id="20498" name="直接连接符 63" title=""/>
          <p:cNvCxnSpPr/>
          <p:nvPr/>
        </p:nvCxnSpPr>
        <p:spPr>
          <a:xfrm>
            <a:off x="5507038" y="5086350"/>
            <a:ext cx="1587" cy="792163"/>
          </a:xfrm>
          <a:prstGeom prst="line">
            <a:avLst/>
          </a:prstGeom>
          <a:noFill/>
          <a:ln w="41275">
            <a:solidFill>
              <a:srgbClr val="FFFFFF">
                <a:alpha val="69019"/>
              </a:srgbClr>
            </a:solidFill>
            <a:bevel/>
          </a:ln>
        </p:spPr>
      </p:cxnSp>
      <p:sp>
        <p:nvSpPr>
          <p:cNvPr id="20499" name="KSO_Shape" title=""/>
          <p:cNvSpPr/>
          <p:nvPr/>
        </p:nvSpPr>
        <p:spPr>
          <a:xfrm>
            <a:off x="8228013" y="2736850"/>
            <a:ext cx="565150" cy="446088"/>
          </a:xfrm>
          <a:prstGeom prst="wedgeEllipseCallout">
            <a:avLst>
              <a:gd name="adj1" fmla="val -25046"/>
              <a:gd name="adj2" fmla="val 65694"/>
            </a:avLst>
          </a:prstGeom>
          <a:solidFill>
            <a:srgbClr val="790003"/>
          </a:solidFill>
          <a:ln w="12700"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 b="1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  <a:sym typeface="华文细黑" pitchFamily="2" charset="-122"/>
              </a:rPr>
              <a:t>70</a:t>
            </a:r>
            <a:endParaRPr lang="zh-CN" altLang="en-US" sz="1600" b="1">
              <a:solidFill>
                <a:srgbClr val="FFFFFF"/>
              </a:solidFill>
              <a:latin typeface="华文细黑" pitchFamily="2" charset="-122"/>
              <a:ea typeface="华文细黑" pitchFamily="2" charset="-122"/>
              <a:sym typeface="华文细黑" pitchFamily="2" charset="-122"/>
            </a:endParaRPr>
          </a:p>
        </p:txBody>
      </p:sp>
      <p:sp>
        <p:nvSpPr>
          <p:cNvPr id="20500" name="KSO_Shape" title=""/>
          <p:cNvSpPr/>
          <p:nvPr/>
        </p:nvSpPr>
        <p:spPr>
          <a:xfrm>
            <a:off x="6205538" y="952500"/>
            <a:ext cx="565150" cy="446088"/>
          </a:xfrm>
          <a:prstGeom prst="wedgeEllipseCallout">
            <a:avLst>
              <a:gd name="adj1" fmla="val -25046"/>
              <a:gd name="adj2" fmla="val 65694"/>
            </a:avLst>
          </a:prstGeom>
          <a:solidFill>
            <a:srgbClr val="790003"/>
          </a:solidFill>
          <a:ln w="12700">
            <a:noFill/>
            <a:miter lim="800000"/>
          </a:ln>
        </p:spPr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1600" b="1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  <a:sym typeface="华文细黑" pitchFamily="2" charset="-122"/>
              </a:rPr>
              <a:t>240</a:t>
            </a:r>
            <a:endParaRPr lang="zh-CN" altLang="en-US" sz="1600" b="1">
              <a:solidFill>
                <a:srgbClr val="FFFFFF"/>
              </a:solidFill>
              <a:latin typeface="华文细黑" pitchFamily="2" charset="-122"/>
              <a:ea typeface="华文细黑" pitchFamily="2" charset="-122"/>
              <a:sym typeface="华文细黑" pitchFamily="2" charset="-122"/>
            </a:endParaRPr>
          </a:p>
        </p:txBody>
      </p:sp>
      <p:sp>
        <p:nvSpPr>
          <p:cNvPr id="20501" name="矩形 66" title=""/>
          <p:cNvSpPr/>
          <p:nvPr/>
        </p:nvSpPr>
        <p:spPr>
          <a:xfrm>
            <a:off x="2946400" y="3019425"/>
            <a:ext cx="365125" cy="1225550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02" name="矩形 67" title=""/>
          <p:cNvSpPr/>
          <p:nvPr/>
        </p:nvSpPr>
        <p:spPr>
          <a:xfrm>
            <a:off x="3611563" y="2230438"/>
            <a:ext cx="365125" cy="2014537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03" name="矩形 68" title=""/>
          <p:cNvSpPr/>
          <p:nvPr/>
        </p:nvSpPr>
        <p:spPr>
          <a:xfrm>
            <a:off x="4276725" y="2813050"/>
            <a:ext cx="365125" cy="1431925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04" name="矩形 69" title=""/>
          <p:cNvSpPr/>
          <p:nvPr/>
        </p:nvSpPr>
        <p:spPr>
          <a:xfrm>
            <a:off x="4943475" y="1916113"/>
            <a:ext cx="363538" cy="2328862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05" name="矩形 70" title=""/>
          <p:cNvSpPr/>
          <p:nvPr/>
        </p:nvSpPr>
        <p:spPr>
          <a:xfrm>
            <a:off x="5608638" y="2532063"/>
            <a:ext cx="365125" cy="1712912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06" name="矩形 71" title=""/>
          <p:cNvSpPr/>
          <p:nvPr/>
        </p:nvSpPr>
        <p:spPr>
          <a:xfrm>
            <a:off x="6273800" y="1565275"/>
            <a:ext cx="365125" cy="2679700"/>
          </a:xfrm>
          <a:prstGeom prst="rect">
            <a:avLst/>
          </a:prstGeom>
          <a:solidFill>
            <a:srgbClr val="790003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07" name="矩形 72" title=""/>
          <p:cNvSpPr/>
          <p:nvPr/>
        </p:nvSpPr>
        <p:spPr>
          <a:xfrm>
            <a:off x="6938963" y="2432050"/>
            <a:ext cx="365125" cy="1812925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08" name="矩形 73" title=""/>
          <p:cNvSpPr/>
          <p:nvPr/>
        </p:nvSpPr>
        <p:spPr>
          <a:xfrm>
            <a:off x="7604125" y="2087563"/>
            <a:ext cx="365125" cy="2157412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09" name="矩形 74" title=""/>
          <p:cNvSpPr/>
          <p:nvPr/>
        </p:nvSpPr>
        <p:spPr>
          <a:xfrm>
            <a:off x="8270875" y="3470275"/>
            <a:ext cx="363538" cy="774700"/>
          </a:xfrm>
          <a:prstGeom prst="rect">
            <a:avLst/>
          </a:prstGeom>
          <a:solidFill>
            <a:srgbClr val="790003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10" name="矩形 75" title=""/>
          <p:cNvSpPr/>
          <p:nvPr/>
        </p:nvSpPr>
        <p:spPr>
          <a:xfrm>
            <a:off x="8936038" y="2606675"/>
            <a:ext cx="363537" cy="1638300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511" name="矩形 76" title=""/>
          <p:cNvSpPr/>
          <p:nvPr/>
        </p:nvSpPr>
        <p:spPr>
          <a:xfrm>
            <a:off x="9601200" y="2206625"/>
            <a:ext cx="365125" cy="2038350"/>
          </a:xfrm>
          <a:prstGeom prst="rect">
            <a:avLst/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1505" name="矩形 81" title=""/>
          <p:cNvSpPr/>
          <p:nvPr/>
        </p:nvSpPr>
        <p:spPr>
          <a:xfrm>
            <a:off x="482600" y="4387850"/>
            <a:ext cx="11239500" cy="2060575"/>
          </a:xfrm>
          <a:prstGeom prst="rect">
            <a:avLst/>
          </a:prstGeom>
          <a:solidFill>
            <a:srgbClr val="790003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21506" name="组合 16" title=""/>
          <p:cNvGrpSpPr/>
          <p:nvPr/>
        </p:nvGrpSpPr>
        <p:grpSpPr>
          <a:xfrm>
            <a:off x="1104900" y="984250"/>
            <a:ext cx="1497013" cy="1497013"/>
            <a:chExt cx="1992312" cy="1990725"/>
          </a:xfrm>
        </p:grpSpPr>
        <p:sp>
          <p:nvSpPr>
            <p:cNvPr id="21507" name="Oval 5" title=""/>
            <p:cNvSpPr/>
            <p:nvPr/>
          </p:nvSpPr>
          <p:spPr>
            <a:xfrm>
              <a:off x="0" y="0"/>
              <a:ext cx="1992312" cy="1990725"/>
            </a:xfrm>
            <a:prstGeom prst="ellipse">
              <a:avLst/>
            </a:prstGeom>
            <a:solidFill>
              <a:srgbClr val="790003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08" name="Freeform 6" title=""/>
            <p:cNvSpPr/>
            <p:nvPr/>
          </p:nvSpPr>
          <p:spPr>
            <a:xfrm>
              <a:off x="434975" y="346075"/>
              <a:ext cx="1104900" cy="573088"/>
            </a:xfrm>
            <a:custGeom>
              <a:cxnLst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</a:cxnLst>
              <a:rect l="l" t="t" r="r" b="b"/>
              <a:pathLst>
                <a:path w="696" h="361">
                  <a:moveTo>
                    <a:pt x="0" y="361"/>
                  </a:moveTo>
                  <a:lnTo>
                    <a:pt x="347" y="0"/>
                  </a:lnTo>
                  <a:lnTo>
                    <a:pt x="696" y="361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09" name="Freeform 7" title=""/>
            <p:cNvSpPr/>
            <p:nvPr/>
          </p:nvSpPr>
          <p:spPr>
            <a:xfrm>
              <a:off x="660400" y="512763"/>
              <a:ext cx="635000" cy="301625"/>
            </a:xfrm>
            <a:custGeom>
              <a:cxnLst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</a:cxnLst>
              <a:rect l="l" t="t" r="r" b="b"/>
              <a:pathLst>
                <a:path w="400" h="190">
                  <a:moveTo>
                    <a:pt x="0" y="190"/>
                  </a:moveTo>
                  <a:lnTo>
                    <a:pt x="200" y="0"/>
                  </a:lnTo>
                  <a:lnTo>
                    <a:pt x="40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79000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10" name="Rectangle 8" title=""/>
            <p:cNvSpPr/>
            <p:nvPr/>
          </p:nvSpPr>
          <p:spPr>
            <a:xfrm>
              <a:off x="484187" y="938213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11" name="Rectangle 9" title=""/>
            <p:cNvSpPr/>
            <p:nvPr/>
          </p:nvSpPr>
          <p:spPr>
            <a:xfrm>
              <a:off x="846137" y="938213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12" name="Rectangle 10" title=""/>
            <p:cNvSpPr/>
            <p:nvPr/>
          </p:nvSpPr>
          <p:spPr>
            <a:xfrm>
              <a:off x="1208087" y="938213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13" name="Rectangle 11" title=""/>
            <p:cNvSpPr/>
            <p:nvPr/>
          </p:nvSpPr>
          <p:spPr>
            <a:xfrm>
              <a:off x="484187" y="998538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14" name="Rectangle 12" title=""/>
            <p:cNvSpPr/>
            <p:nvPr/>
          </p:nvSpPr>
          <p:spPr>
            <a:xfrm>
              <a:off x="846137" y="998538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15" name="Rectangle 13" title=""/>
            <p:cNvSpPr/>
            <p:nvPr/>
          </p:nvSpPr>
          <p:spPr>
            <a:xfrm>
              <a:off x="1208087" y="998538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16" name="Rectangle 14" title=""/>
            <p:cNvSpPr/>
            <p:nvPr/>
          </p:nvSpPr>
          <p:spPr>
            <a:xfrm>
              <a:off x="484187" y="1420813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17" name="Rectangle 15" title=""/>
            <p:cNvSpPr/>
            <p:nvPr/>
          </p:nvSpPr>
          <p:spPr>
            <a:xfrm>
              <a:off x="846137" y="1420813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18" name="Rectangle 16" title=""/>
            <p:cNvSpPr/>
            <p:nvPr/>
          </p:nvSpPr>
          <p:spPr>
            <a:xfrm>
              <a:off x="1208087" y="1420813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19" name="Rectangle 17" title=""/>
            <p:cNvSpPr/>
            <p:nvPr/>
          </p:nvSpPr>
          <p:spPr>
            <a:xfrm>
              <a:off x="484187" y="1481138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20" name="Rectangle 18" title=""/>
            <p:cNvSpPr/>
            <p:nvPr/>
          </p:nvSpPr>
          <p:spPr>
            <a:xfrm>
              <a:off x="846137" y="1481138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21" name="Rectangle 19" title=""/>
            <p:cNvSpPr/>
            <p:nvPr/>
          </p:nvSpPr>
          <p:spPr>
            <a:xfrm>
              <a:off x="1208087" y="1481138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22" name="Rectangle 20" title=""/>
            <p:cNvSpPr/>
            <p:nvPr/>
          </p:nvSpPr>
          <p:spPr>
            <a:xfrm>
              <a:off x="544512" y="1031875"/>
              <a:ext cx="139700" cy="37782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23" name="Rectangle 21" title=""/>
            <p:cNvSpPr/>
            <p:nvPr/>
          </p:nvSpPr>
          <p:spPr>
            <a:xfrm>
              <a:off x="917575" y="1031875"/>
              <a:ext cx="139700" cy="37782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24" name="Rectangle 22" title=""/>
            <p:cNvSpPr/>
            <p:nvPr/>
          </p:nvSpPr>
          <p:spPr>
            <a:xfrm>
              <a:off x="1279525" y="1031875"/>
              <a:ext cx="139700" cy="37782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25" name="Rectangle 23" title=""/>
            <p:cNvSpPr/>
            <p:nvPr/>
          </p:nvSpPr>
          <p:spPr>
            <a:xfrm>
              <a:off x="449262" y="1533525"/>
              <a:ext cx="1052512" cy="34925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26" name="Rectangle 24" title=""/>
            <p:cNvSpPr/>
            <p:nvPr/>
          </p:nvSpPr>
          <p:spPr>
            <a:xfrm>
              <a:off x="434975" y="1582738"/>
              <a:ext cx="1090612" cy="52388"/>
            </a:xfrm>
            <a:prstGeom prst="rect">
              <a:avLst/>
            </a:prstGeom>
            <a:solidFill>
              <a:srgbClr val="FFFB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</p:grpSp>
      <p:grpSp>
        <p:nvGrpSpPr>
          <p:cNvPr id="21527" name="组合 4" title=""/>
          <p:cNvGrpSpPr/>
          <p:nvPr/>
        </p:nvGrpSpPr>
        <p:grpSpPr>
          <a:xfrm>
            <a:off x="3948113" y="984250"/>
            <a:ext cx="1497012" cy="1497013"/>
            <a:chExt cx="1992313" cy="1990725"/>
          </a:xfrm>
        </p:grpSpPr>
        <p:sp>
          <p:nvSpPr>
            <p:cNvPr id="21528" name="Oval 42" title=""/>
            <p:cNvSpPr/>
            <p:nvPr/>
          </p:nvSpPr>
          <p:spPr>
            <a:xfrm>
              <a:off x="0" y="0"/>
              <a:ext cx="1992313" cy="1990725"/>
            </a:xfrm>
            <a:prstGeom prst="ellipse">
              <a:avLst/>
            </a:prstGeom>
            <a:solidFill>
              <a:srgbClr val="596F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29" name="Freeform 43" title=""/>
            <p:cNvSpPr/>
            <p:nvPr/>
          </p:nvSpPr>
          <p:spPr>
            <a:xfrm>
              <a:off x="1112838" y="720725"/>
              <a:ext cx="490538" cy="5953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</a:cxnLst>
              <a:rect l="l" t="t" r="r" b="b"/>
              <a:pathLst>
                <a:path w="309" h="375">
                  <a:moveTo>
                    <a:pt x="309" y="28"/>
                  </a:moveTo>
                  <a:lnTo>
                    <a:pt x="36" y="375"/>
                  </a:lnTo>
                  <a:lnTo>
                    <a:pt x="0" y="347"/>
                  </a:lnTo>
                  <a:lnTo>
                    <a:pt x="273" y="0"/>
                  </a:lnTo>
                  <a:lnTo>
                    <a:pt x="309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30" name="Freeform 44" title=""/>
            <p:cNvSpPr/>
            <p:nvPr/>
          </p:nvSpPr>
          <p:spPr>
            <a:xfrm>
              <a:off x="758825" y="723900"/>
              <a:ext cx="444500" cy="627063"/>
            </a:xfrm>
            <a:custGeom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80" h="395">
                  <a:moveTo>
                    <a:pt x="242" y="395"/>
                  </a:moveTo>
                  <a:lnTo>
                    <a:pt x="0" y="24"/>
                  </a:lnTo>
                  <a:lnTo>
                    <a:pt x="38" y="0"/>
                  </a:lnTo>
                  <a:lnTo>
                    <a:pt x="280" y="371"/>
                  </a:lnTo>
                  <a:lnTo>
                    <a:pt x="242" y="3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31" name="Freeform 45" title=""/>
            <p:cNvSpPr/>
            <p:nvPr/>
          </p:nvSpPr>
          <p:spPr>
            <a:xfrm>
              <a:off x="290513" y="808038"/>
              <a:ext cx="504825" cy="579438"/>
            </a:xfrm>
            <a:custGeom>
              <a:cxnLst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</a:cxnLst>
              <a:rect l="l" t="t" r="r" b="b"/>
              <a:pathLst>
                <a:path w="318" h="365">
                  <a:moveTo>
                    <a:pt x="0" y="337"/>
                  </a:moveTo>
                  <a:lnTo>
                    <a:pt x="285" y="0"/>
                  </a:lnTo>
                  <a:lnTo>
                    <a:pt x="318" y="28"/>
                  </a:lnTo>
                  <a:lnTo>
                    <a:pt x="33" y="3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32" name="Oval 46" title=""/>
            <p:cNvSpPr/>
            <p:nvPr/>
          </p:nvSpPr>
          <p:spPr>
            <a:xfrm>
              <a:off x="257175" y="1079500"/>
              <a:ext cx="346075" cy="346075"/>
            </a:xfrm>
            <a:prstGeom prst="ellipse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33" name="Oval 47" title=""/>
            <p:cNvSpPr/>
            <p:nvPr/>
          </p:nvSpPr>
          <p:spPr>
            <a:xfrm>
              <a:off x="350838" y="1157288"/>
              <a:ext cx="153988" cy="155575"/>
            </a:xfrm>
            <a:prstGeom prst="ellipse">
              <a:avLst/>
            </a:prstGeom>
            <a:solidFill>
              <a:srgbClr val="596F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34" name="Oval 48" title=""/>
            <p:cNvSpPr/>
            <p:nvPr/>
          </p:nvSpPr>
          <p:spPr>
            <a:xfrm>
              <a:off x="633413" y="611188"/>
              <a:ext cx="347663" cy="347663"/>
            </a:xfrm>
            <a:prstGeom prst="ellipse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35" name="Oval 49" title=""/>
            <p:cNvSpPr/>
            <p:nvPr/>
          </p:nvSpPr>
          <p:spPr>
            <a:xfrm>
              <a:off x="995363" y="1109663"/>
              <a:ext cx="347663" cy="346075"/>
            </a:xfrm>
            <a:prstGeom prst="ellipse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36" name="Oval 50" title=""/>
            <p:cNvSpPr/>
            <p:nvPr/>
          </p:nvSpPr>
          <p:spPr>
            <a:xfrm>
              <a:off x="1381125" y="558800"/>
              <a:ext cx="347663" cy="346075"/>
            </a:xfrm>
            <a:prstGeom prst="ellipse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37" name="Oval 51" title=""/>
            <p:cNvSpPr/>
            <p:nvPr/>
          </p:nvSpPr>
          <p:spPr>
            <a:xfrm>
              <a:off x="728663" y="709613"/>
              <a:ext cx="158750" cy="153988"/>
            </a:xfrm>
            <a:prstGeom prst="ellipse">
              <a:avLst/>
            </a:prstGeom>
            <a:solidFill>
              <a:srgbClr val="596F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38" name="Oval 52" title=""/>
            <p:cNvSpPr/>
            <p:nvPr/>
          </p:nvSpPr>
          <p:spPr>
            <a:xfrm>
              <a:off x="1090613" y="1203325"/>
              <a:ext cx="158750" cy="153988"/>
            </a:xfrm>
            <a:prstGeom prst="ellipse">
              <a:avLst/>
            </a:prstGeom>
            <a:solidFill>
              <a:srgbClr val="596F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39" name="Oval 53" title=""/>
            <p:cNvSpPr/>
            <p:nvPr/>
          </p:nvSpPr>
          <p:spPr>
            <a:xfrm>
              <a:off x="1474788" y="652463"/>
              <a:ext cx="158750" cy="158750"/>
            </a:xfrm>
            <a:prstGeom prst="ellipse">
              <a:avLst/>
            </a:prstGeom>
            <a:solidFill>
              <a:srgbClr val="596F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</p:grpSp>
      <p:grpSp>
        <p:nvGrpSpPr>
          <p:cNvPr id="21540" name="组合 6" title=""/>
          <p:cNvGrpSpPr/>
          <p:nvPr/>
        </p:nvGrpSpPr>
        <p:grpSpPr>
          <a:xfrm>
            <a:off x="9632950" y="987425"/>
            <a:ext cx="1506538" cy="1508125"/>
            <a:chExt cx="2005012" cy="2006600"/>
          </a:xfrm>
        </p:grpSpPr>
        <p:sp>
          <p:nvSpPr>
            <p:cNvPr id="21541" name="Oval 57" title=""/>
            <p:cNvSpPr/>
            <p:nvPr/>
          </p:nvSpPr>
          <p:spPr>
            <a:xfrm>
              <a:off x="0" y="0"/>
              <a:ext cx="2005012" cy="2006600"/>
            </a:xfrm>
            <a:prstGeom prst="ellipse">
              <a:avLst/>
            </a:prstGeom>
            <a:solidFill>
              <a:srgbClr val="3E3A39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42" name="Freeform 58" title=""/>
            <p:cNvSpPr/>
            <p:nvPr/>
          </p:nvSpPr>
          <p:spPr>
            <a:xfrm>
              <a:off x="428625" y="493713"/>
              <a:ext cx="265112" cy="2714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67" h="171">
                  <a:moveTo>
                    <a:pt x="167" y="131"/>
                  </a:moveTo>
                  <a:lnTo>
                    <a:pt x="107" y="124"/>
                  </a:lnTo>
                  <a:lnTo>
                    <a:pt x="69" y="171"/>
                  </a:lnTo>
                  <a:lnTo>
                    <a:pt x="57" y="112"/>
                  </a:lnTo>
                  <a:lnTo>
                    <a:pt x="0" y="91"/>
                  </a:lnTo>
                  <a:lnTo>
                    <a:pt x="53" y="60"/>
                  </a:lnTo>
                  <a:lnTo>
                    <a:pt x="57" y="0"/>
                  </a:lnTo>
                  <a:lnTo>
                    <a:pt x="102" y="41"/>
                  </a:lnTo>
                  <a:lnTo>
                    <a:pt x="159" y="26"/>
                  </a:lnTo>
                  <a:lnTo>
                    <a:pt x="136" y="81"/>
                  </a:lnTo>
                  <a:lnTo>
                    <a:pt x="167" y="13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43" name="Freeform 59" title=""/>
            <p:cNvSpPr/>
            <p:nvPr/>
          </p:nvSpPr>
          <p:spPr>
            <a:xfrm>
              <a:off x="1349375" y="679450"/>
              <a:ext cx="153987" cy="161925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97" h="102">
                  <a:moveTo>
                    <a:pt x="97" y="78"/>
                  </a:moveTo>
                  <a:lnTo>
                    <a:pt x="62" y="76"/>
                  </a:lnTo>
                  <a:lnTo>
                    <a:pt x="40" y="102"/>
                  </a:lnTo>
                  <a:lnTo>
                    <a:pt x="33" y="69"/>
                  </a:lnTo>
                  <a:lnTo>
                    <a:pt x="0" y="54"/>
                  </a:lnTo>
                  <a:lnTo>
                    <a:pt x="31" y="35"/>
                  </a:lnTo>
                  <a:lnTo>
                    <a:pt x="33" y="0"/>
                  </a:lnTo>
                  <a:lnTo>
                    <a:pt x="59" y="23"/>
                  </a:lnTo>
                  <a:lnTo>
                    <a:pt x="92" y="16"/>
                  </a:lnTo>
                  <a:lnTo>
                    <a:pt x="78" y="50"/>
                  </a:lnTo>
                  <a:lnTo>
                    <a:pt x="97" y="78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44" name="Freeform 60" title=""/>
            <p:cNvSpPr/>
            <p:nvPr/>
          </p:nvSpPr>
          <p:spPr>
            <a:xfrm>
              <a:off x="1209675" y="561975"/>
              <a:ext cx="87312" cy="9048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5" h="57">
                  <a:moveTo>
                    <a:pt x="55" y="45"/>
                  </a:moveTo>
                  <a:lnTo>
                    <a:pt x="36" y="43"/>
                  </a:lnTo>
                  <a:lnTo>
                    <a:pt x="24" y="57"/>
                  </a:lnTo>
                  <a:lnTo>
                    <a:pt x="19" y="38"/>
                  </a:lnTo>
                  <a:lnTo>
                    <a:pt x="0" y="31"/>
                  </a:lnTo>
                  <a:lnTo>
                    <a:pt x="17" y="21"/>
                  </a:lnTo>
                  <a:lnTo>
                    <a:pt x="19" y="0"/>
                  </a:lnTo>
                  <a:lnTo>
                    <a:pt x="33" y="14"/>
                  </a:lnTo>
                  <a:lnTo>
                    <a:pt x="52" y="10"/>
                  </a:lnTo>
                  <a:lnTo>
                    <a:pt x="45" y="29"/>
                  </a:lnTo>
                  <a:lnTo>
                    <a:pt x="55" y="45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45" name="Freeform 61" title=""/>
            <p:cNvSpPr/>
            <p:nvPr/>
          </p:nvSpPr>
          <p:spPr>
            <a:xfrm>
              <a:off x="711200" y="414338"/>
              <a:ext cx="155575" cy="15875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98" h="100">
                  <a:moveTo>
                    <a:pt x="98" y="79"/>
                  </a:moveTo>
                  <a:lnTo>
                    <a:pt x="62" y="74"/>
                  </a:lnTo>
                  <a:lnTo>
                    <a:pt x="41" y="100"/>
                  </a:lnTo>
                  <a:lnTo>
                    <a:pt x="34" y="67"/>
                  </a:lnTo>
                  <a:lnTo>
                    <a:pt x="0" y="53"/>
                  </a:lnTo>
                  <a:lnTo>
                    <a:pt x="31" y="36"/>
                  </a:lnTo>
                  <a:lnTo>
                    <a:pt x="34" y="0"/>
                  </a:lnTo>
                  <a:lnTo>
                    <a:pt x="60" y="24"/>
                  </a:lnTo>
                  <a:lnTo>
                    <a:pt x="93" y="15"/>
                  </a:lnTo>
                  <a:lnTo>
                    <a:pt x="79" y="48"/>
                  </a:lnTo>
                  <a:lnTo>
                    <a:pt x="98" y="79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46" name="Freeform 62" title=""/>
            <p:cNvSpPr/>
            <p:nvPr/>
          </p:nvSpPr>
          <p:spPr>
            <a:xfrm>
              <a:off x="798512" y="668338"/>
              <a:ext cx="419100" cy="165100"/>
            </a:xfrm>
            <a:custGeom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rect l="l" t="t" r="r" b="b"/>
              <a:pathLst>
                <a:path w="264" h="104">
                  <a:moveTo>
                    <a:pt x="33" y="0"/>
                  </a:moveTo>
                  <a:lnTo>
                    <a:pt x="228" y="0"/>
                  </a:lnTo>
                  <a:lnTo>
                    <a:pt x="264" y="104"/>
                  </a:lnTo>
                  <a:lnTo>
                    <a:pt x="0" y="10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47" name="Freeform 63" title=""/>
            <p:cNvSpPr/>
            <p:nvPr/>
          </p:nvSpPr>
          <p:spPr>
            <a:xfrm>
              <a:off x="515937" y="879475"/>
              <a:ext cx="474662" cy="165100"/>
            </a:xfrm>
            <a:custGeom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rect l="l" t="t" r="r" b="b"/>
              <a:pathLst>
                <a:path w="299" h="104">
                  <a:moveTo>
                    <a:pt x="36" y="0"/>
                  </a:moveTo>
                  <a:lnTo>
                    <a:pt x="259" y="0"/>
                  </a:lnTo>
                  <a:lnTo>
                    <a:pt x="299" y="104"/>
                  </a:lnTo>
                  <a:lnTo>
                    <a:pt x="0" y="10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48" name="Freeform 64" title=""/>
            <p:cNvSpPr/>
            <p:nvPr/>
          </p:nvSpPr>
          <p:spPr>
            <a:xfrm>
              <a:off x="1017587" y="879475"/>
              <a:ext cx="477837" cy="165100"/>
            </a:xfrm>
            <a:custGeom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rect l="l" t="t" r="r" b="b"/>
              <a:pathLst>
                <a:path w="301" h="104">
                  <a:moveTo>
                    <a:pt x="38" y="0"/>
                  </a:moveTo>
                  <a:lnTo>
                    <a:pt x="261" y="0"/>
                  </a:lnTo>
                  <a:lnTo>
                    <a:pt x="301" y="104"/>
                  </a:lnTo>
                  <a:lnTo>
                    <a:pt x="0" y="10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49" name="Freeform 65" title=""/>
            <p:cNvSpPr/>
            <p:nvPr/>
          </p:nvSpPr>
          <p:spPr>
            <a:xfrm>
              <a:off x="266700" y="1101725"/>
              <a:ext cx="479425" cy="166688"/>
            </a:xfrm>
            <a:custGeom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rect l="l" t="t" r="r" b="b"/>
              <a:pathLst>
                <a:path w="302" h="105">
                  <a:moveTo>
                    <a:pt x="38" y="0"/>
                  </a:moveTo>
                  <a:lnTo>
                    <a:pt x="261" y="0"/>
                  </a:lnTo>
                  <a:lnTo>
                    <a:pt x="302" y="105"/>
                  </a:lnTo>
                  <a:lnTo>
                    <a:pt x="0" y="10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50" name="Freeform 66" title=""/>
            <p:cNvSpPr/>
            <p:nvPr/>
          </p:nvSpPr>
          <p:spPr>
            <a:xfrm>
              <a:off x="765175" y="1101725"/>
              <a:ext cx="477837" cy="166688"/>
            </a:xfrm>
            <a:custGeom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rect l="l" t="t" r="r" b="b"/>
              <a:pathLst>
                <a:path w="301" h="105">
                  <a:moveTo>
                    <a:pt x="38" y="0"/>
                  </a:moveTo>
                  <a:lnTo>
                    <a:pt x="261" y="0"/>
                  </a:lnTo>
                  <a:lnTo>
                    <a:pt x="301" y="105"/>
                  </a:lnTo>
                  <a:lnTo>
                    <a:pt x="0" y="10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1551" name="Freeform 67" title=""/>
            <p:cNvSpPr/>
            <p:nvPr/>
          </p:nvSpPr>
          <p:spPr>
            <a:xfrm>
              <a:off x="1262062" y="1101725"/>
              <a:ext cx="479425" cy="166688"/>
            </a:xfrm>
            <a:custGeom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rect l="l" t="t" r="r" b="b"/>
              <a:pathLst>
                <a:path w="302" h="105">
                  <a:moveTo>
                    <a:pt x="38" y="0"/>
                  </a:moveTo>
                  <a:lnTo>
                    <a:pt x="261" y="0"/>
                  </a:lnTo>
                  <a:lnTo>
                    <a:pt x="302" y="105"/>
                  </a:lnTo>
                  <a:lnTo>
                    <a:pt x="0" y="10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grpSp>
        <p:nvGrpSpPr>
          <p:cNvPr id="21552" name="组合 5" title=""/>
          <p:cNvGrpSpPr/>
          <p:nvPr/>
        </p:nvGrpSpPr>
        <p:grpSpPr>
          <a:xfrm>
            <a:off x="6789738" y="984250"/>
            <a:ext cx="1498600" cy="1498600"/>
            <a:chExt cx="1990725" cy="1992313"/>
          </a:xfrm>
        </p:grpSpPr>
        <p:sp>
          <p:nvSpPr>
            <p:cNvPr id="21553" name="Oval 103" title=""/>
            <p:cNvSpPr/>
            <p:nvPr/>
          </p:nvSpPr>
          <p:spPr>
            <a:xfrm>
              <a:off x="0" y="0"/>
              <a:ext cx="1990725" cy="1992313"/>
            </a:xfrm>
            <a:prstGeom prst="ellipse">
              <a:avLst/>
            </a:prstGeom>
            <a:solidFill>
              <a:srgbClr val="08A5E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54" name="Rectangle 104" title=""/>
            <p:cNvSpPr/>
            <p:nvPr/>
          </p:nvSpPr>
          <p:spPr>
            <a:xfrm>
              <a:off x="566738" y="1260475"/>
              <a:ext cx="839788" cy="106363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55" name="Rectangle 105" title=""/>
            <p:cNvSpPr/>
            <p:nvPr/>
          </p:nvSpPr>
          <p:spPr>
            <a:xfrm>
              <a:off x="641350" y="914400"/>
              <a:ext cx="106363" cy="30162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56" name="Rectangle 106" title=""/>
            <p:cNvSpPr/>
            <p:nvPr/>
          </p:nvSpPr>
          <p:spPr>
            <a:xfrm>
              <a:off x="838200" y="857250"/>
              <a:ext cx="104775" cy="35877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57" name="Rectangle 107" title=""/>
            <p:cNvSpPr/>
            <p:nvPr/>
          </p:nvSpPr>
          <p:spPr>
            <a:xfrm>
              <a:off x="1019175" y="769938"/>
              <a:ext cx="104775" cy="446088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1558" name="Rectangle 108" title=""/>
            <p:cNvSpPr/>
            <p:nvPr/>
          </p:nvSpPr>
          <p:spPr>
            <a:xfrm>
              <a:off x="1211263" y="676275"/>
              <a:ext cx="104775" cy="539750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</p:grpSp>
      <p:sp>
        <p:nvSpPr>
          <p:cNvPr id="21559" name="矩形 117" title=""/>
          <p:cNvSpPr/>
          <p:nvPr/>
        </p:nvSpPr>
        <p:spPr>
          <a:xfrm>
            <a:off x="1112838" y="2501900"/>
            <a:ext cx="14160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21560" name="矩形 124" title=""/>
          <p:cNvSpPr/>
          <p:nvPr/>
        </p:nvSpPr>
        <p:spPr>
          <a:xfrm>
            <a:off x="663575" y="2984500"/>
            <a:ext cx="2341563" cy="1076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 sz="160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561" name="矩形 125" title=""/>
          <p:cNvSpPr/>
          <p:nvPr/>
        </p:nvSpPr>
        <p:spPr>
          <a:xfrm>
            <a:off x="3489325" y="2997200"/>
            <a:ext cx="2417763" cy="1076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 sz="160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562" name="矩形 126" title=""/>
          <p:cNvSpPr/>
          <p:nvPr/>
        </p:nvSpPr>
        <p:spPr>
          <a:xfrm>
            <a:off x="6372225" y="2997200"/>
            <a:ext cx="2382838" cy="1076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 sz="160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563" name="矩形 127" title=""/>
          <p:cNvSpPr/>
          <p:nvPr/>
        </p:nvSpPr>
        <p:spPr>
          <a:xfrm>
            <a:off x="9191625" y="2997200"/>
            <a:ext cx="2390775" cy="1076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 sz="160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564" name="矩形 128" title=""/>
          <p:cNvSpPr/>
          <p:nvPr/>
        </p:nvSpPr>
        <p:spPr>
          <a:xfrm>
            <a:off x="4013200" y="2501900"/>
            <a:ext cx="14160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21565" name="矩形 129" title=""/>
          <p:cNvSpPr/>
          <p:nvPr/>
        </p:nvSpPr>
        <p:spPr>
          <a:xfrm>
            <a:off x="6846888" y="2501900"/>
            <a:ext cx="141446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21566" name="矩形 130" title=""/>
          <p:cNvSpPr/>
          <p:nvPr/>
        </p:nvSpPr>
        <p:spPr>
          <a:xfrm>
            <a:off x="9747250" y="2501900"/>
            <a:ext cx="14160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21567" name="矩形 132" title=""/>
          <p:cNvSpPr/>
          <p:nvPr/>
        </p:nvSpPr>
        <p:spPr>
          <a:xfrm>
            <a:off x="1460500" y="4575175"/>
            <a:ext cx="264636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点击此处添加标题</a:t>
            </a:r>
            <a:endParaRPr lang="zh-CN" altLang="en-US"/>
          </a:p>
        </p:txBody>
      </p:sp>
      <p:cxnSp>
        <p:nvCxnSpPr>
          <p:cNvPr id="21568" name="直接连接符 79" title=""/>
          <p:cNvCxnSpPr/>
          <p:nvPr/>
        </p:nvCxnSpPr>
        <p:spPr>
          <a:xfrm>
            <a:off x="1520825" y="5051425"/>
            <a:ext cx="2525713" cy="1588"/>
          </a:xfrm>
          <a:prstGeom prst="line">
            <a:avLst/>
          </a:prstGeom>
          <a:noFill/>
          <a:ln w="6350">
            <a:solidFill>
              <a:schemeClr val="bg1"/>
            </a:solidFill>
            <a:bevel/>
          </a:ln>
        </p:spPr>
      </p:cxnSp>
      <p:sp>
        <p:nvSpPr>
          <p:cNvPr id="21569" name="文本框 80" title=""/>
          <p:cNvSpPr/>
          <p:nvPr/>
        </p:nvSpPr>
        <p:spPr>
          <a:xfrm>
            <a:off x="1412875" y="5207000"/>
            <a:ext cx="9486900" cy="889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lnSpc>
                <a:spcPct val="120000"/>
              </a:lnSpc>
              <a:buFont typeface="Arial" pitchFamily="34" charset="0"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毕业论文答辩的目的，就是检查毕业生是否是认真独立完成的毕业论文，考察毕业生综合分析能力，理论联系实际能力，专业方面的潜在能力。答辩老师结合毕业生现场答辩情况评定答辩成绩。 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2529" name="文本框 5" title=""/>
          <p:cNvSpPr/>
          <p:nvPr/>
        </p:nvSpPr>
        <p:spPr>
          <a:xfrm>
            <a:off x="4776788" y="2736850"/>
            <a:ext cx="2646362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4800" b="1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感谢聆听</a:t>
            </a:r>
            <a:endParaRPr lang="zh-CN" altLang="en-US"/>
          </a:p>
        </p:txBody>
      </p:sp>
      <p:sp>
        <p:nvSpPr>
          <p:cNvPr id="22530" name="矩形 8" title=""/>
          <p:cNvSpPr/>
          <p:nvPr/>
        </p:nvSpPr>
        <p:spPr>
          <a:xfrm>
            <a:off x="5229225" y="3708400"/>
            <a:ext cx="17399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答辩人：</a:t>
            </a:r>
            <a:r>
              <a:rPr lang="en-US" altLang="zh-CN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zero</a:t>
            </a:r>
            <a:endParaRPr lang="zh-CN" altLang="en-US" sz="2000">
              <a:solidFill>
                <a:srgbClr val="79000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531" name="矩形 10" title=""/>
          <p:cNvSpPr/>
          <p:nvPr/>
        </p:nvSpPr>
        <p:spPr>
          <a:xfrm>
            <a:off x="5375275" y="4057650"/>
            <a:ext cx="1449388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时间：</a:t>
            </a:r>
            <a:r>
              <a:rPr lang="en-US" altLang="zh-CN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rgbClr val="79000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532" name="矩形 11" title=""/>
          <p:cNvSpPr/>
          <p:nvPr/>
        </p:nvSpPr>
        <p:spPr>
          <a:xfrm>
            <a:off x="5375275" y="4441825"/>
            <a:ext cx="1449388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学院：</a:t>
            </a:r>
            <a:r>
              <a:rPr lang="en-US" altLang="zh-CN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rgbClr val="79000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533" name="Freeform 5" title=""/>
          <p:cNvSpPr>
            <a:spLocks noEditPoints="1"/>
          </p:cNvSpPr>
          <p:nvPr/>
        </p:nvSpPr>
        <p:spPr>
          <a:xfrm>
            <a:off x="352425" y="5045075"/>
            <a:ext cx="1423988" cy="145891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9" h="119">
                <a:moveTo>
                  <a:pt x="64" y="52"/>
                </a:moveTo>
                <a:cubicBezTo>
                  <a:pt x="65" y="51"/>
                  <a:pt x="66" y="50"/>
                  <a:pt x="67" y="49"/>
                </a:cubicBezTo>
                <a:cubicBezTo>
                  <a:pt x="69" y="49"/>
                  <a:pt x="70" y="48"/>
                  <a:pt x="70" y="49"/>
                </a:cubicBezTo>
                <a:cubicBezTo>
                  <a:pt x="71" y="50"/>
                  <a:pt x="71" y="51"/>
                  <a:pt x="70" y="52"/>
                </a:cubicBezTo>
                <a:cubicBezTo>
                  <a:pt x="69" y="53"/>
                  <a:pt x="68" y="55"/>
                  <a:pt x="67" y="56"/>
                </a:cubicBezTo>
                <a:cubicBezTo>
                  <a:pt x="64" y="59"/>
                  <a:pt x="61" y="61"/>
                  <a:pt x="57" y="62"/>
                </a:cubicBezTo>
                <a:cubicBezTo>
                  <a:pt x="58" y="59"/>
                  <a:pt x="60" y="55"/>
                  <a:pt x="64" y="52"/>
                </a:cubicBezTo>
                <a:moveTo>
                  <a:pt x="69" y="57"/>
                </a:moveTo>
                <a:cubicBezTo>
                  <a:pt x="71" y="54"/>
                  <a:pt x="73" y="52"/>
                  <a:pt x="73" y="50"/>
                </a:cubicBezTo>
                <a:cubicBezTo>
                  <a:pt x="74" y="48"/>
                  <a:pt x="74" y="47"/>
                  <a:pt x="73" y="46"/>
                </a:cubicBezTo>
                <a:cubicBezTo>
                  <a:pt x="72" y="45"/>
                  <a:pt x="71" y="45"/>
                  <a:pt x="69" y="46"/>
                </a:cubicBezTo>
                <a:cubicBezTo>
                  <a:pt x="67" y="46"/>
                  <a:pt x="65" y="48"/>
                  <a:pt x="63" y="50"/>
                </a:cubicBezTo>
                <a:cubicBezTo>
                  <a:pt x="59" y="54"/>
                  <a:pt x="56" y="58"/>
                  <a:pt x="54" y="63"/>
                </a:cubicBezTo>
                <a:cubicBezTo>
                  <a:pt x="51" y="63"/>
                  <a:pt x="48" y="63"/>
                  <a:pt x="45" y="63"/>
                </a:cubicBezTo>
                <a:cubicBezTo>
                  <a:pt x="42" y="62"/>
                  <a:pt x="38" y="61"/>
                  <a:pt x="36" y="60"/>
                </a:cubicBezTo>
                <a:cubicBezTo>
                  <a:pt x="33" y="59"/>
                  <a:pt x="30" y="58"/>
                  <a:pt x="27" y="56"/>
                </a:cubicBezTo>
                <a:cubicBezTo>
                  <a:pt x="25" y="55"/>
                  <a:pt x="23" y="53"/>
                  <a:pt x="21" y="52"/>
                </a:cubicBezTo>
                <a:cubicBezTo>
                  <a:pt x="22" y="50"/>
                  <a:pt x="23" y="48"/>
                  <a:pt x="24" y="47"/>
                </a:cubicBezTo>
                <a:cubicBezTo>
                  <a:pt x="25" y="45"/>
                  <a:pt x="27" y="43"/>
                  <a:pt x="28" y="42"/>
                </a:cubicBezTo>
                <a:cubicBezTo>
                  <a:pt x="31" y="39"/>
                  <a:pt x="33" y="37"/>
                  <a:pt x="36" y="36"/>
                </a:cubicBezTo>
                <a:cubicBezTo>
                  <a:pt x="38" y="35"/>
                  <a:pt x="41" y="34"/>
                  <a:pt x="43" y="33"/>
                </a:cubicBezTo>
                <a:cubicBezTo>
                  <a:pt x="45" y="33"/>
                  <a:pt x="47" y="33"/>
                  <a:pt x="49" y="34"/>
                </a:cubicBezTo>
                <a:cubicBezTo>
                  <a:pt x="50" y="34"/>
                  <a:pt x="52" y="35"/>
                  <a:pt x="53" y="36"/>
                </a:cubicBezTo>
                <a:cubicBezTo>
                  <a:pt x="54" y="37"/>
                  <a:pt x="55" y="38"/>
                  <a:pt x="55" y="40"/>
                </a:cubicBezTo>
                <a:cubicBezTo>
                  <a:pt x="56" y="41"/>
                  <a:pt x="55" y="43"/>
                  <a:pt x="55" y="46"/>
                </a:cubicBezTo>
                <a:cubicBezTo>
                  <a:pt x="55" y="47"/>
                  <a:pt x="55" y="47"/>
                  <a:pt x="55" y="47"/>
                </a:cubicBezTo>
                <a:cubicBezTo>
                  <a:pt x="56" y="47"/>
                  <a:pt x="57" y="47"/>
                  <a:pt x="57" y="46"/>
                </a:cubicBezTo>
                <a:cubicBezTo>
                  <a:pt x="58" y="44"/>
                  <a:pt x="59" y="41"/>
                  <a:pt x="58" y="38"/>
                </a:cubicBezTo>
                <a:cubicBezTo>
                  <a:pt x="58" y="36"/>
                  <a:pt x="57" y="34"/>
                  <a:pt x="56" y="32"/>
                </a:cubicBezTo>
                <a:cubicBezTo>
                  <a:pt x="54" y="31"/>
                  <a:pt x="53" y="30"/>
                  <a:pt x="51" y="30"/>
                </a:cubicBezTo>
                <a:cubicBezTo>
                  <a:pt x="49" y="29"/>
                  <a:pt x="46" y="29"/>
                  <a:pt x="44" y="30"/>
                </a:cubicBezTo>
                <a:cubicBezTo>
                  <a:pt x="41" y="30"/>
                  <a:pt x="38" y="31"/>
                  <a:pt x="35" y="33"/>
                </a:cubicBezTo>
                <a:cubicBezTo>
                  <a:pt x="32" y="34"/>
                  <a:pt x="29" y="37"/>
                  <a:pt x="26" y="40"/>
                </a:cubicBezTo>
                <a:cubicBezTo>
                  <a:pt x="25" y="41"/>
                  <a:pt x="23" y="43"/>
                  <a:pt x="22" y="44"/>
                </a:cubicBezTo>
                <a:cubicBezTo>
                  <a:pt x="21" y="46"/>
                  <a:pt x="19" y="48"/>
                  <a:pt x="18" y="50"/>
                </a:cubicBezTo>
                <a:cubicBezTo>
                  <a:pt x="17" y="48"/>
                  <a:pt x="17" y="48"/>
                  <a:pt x="17" y="48"/>
                </a:cubicBezTo>
                <a:cubicBezTo>
                  <a:pt x="15" y="46"/>
                  <a:pt x="13" y="44"/>
                  <a:pt x="11" y="41"/>
                </a:cubicBezTo>
                <a:cubicBezTo>
                  <a:pt x="9" y="38"/>
                  <a:pt x="7" y="34"/>
                  <a:pt x="6" y="31"/>
                </a:cubicBezTo>
                <a:cubicBezTo>
                  <a:pt x="5" y="27"/>
                  <a:pt x="5" y="23"/>
                  <a:pt x="6" y="19"/>
                </a:cubicBezTo>
                <a:cubicBezTo>
                  <a:pt x="6" y="15"/>
                  <a:pt x="8" y="12"/>
                  <a:pt x="12" y="8"/>
                </a:cubicBezTo>
                <a:cubicBezTo>
                  <a:pt x="13" y="7"/>
                  <a:pt x="15" y="6"/>
                  <a:pt x="16" y="5"/>
                </a:cubicBezTo>
                <a:cubicBezTo>
                  <a:pt x="18" y="4"/>
                  <a:pt x="19" y="4"/>
                  <a:pt x="21" y="4"/>
                </a:cubicBezTo>
                <a:cubicBezTo>
                  <a:pt x="22" y="4"/>
                  <a:pt x="23" y="5"/>
                  <a:pt x="24" y="5"/>
                </a:cubicBezTo>
                <a:cubicBezTo>
                  <a:pt x="25" y="6"/>
                  <a:pt x="26" y="6"/>
                  <a:pt x="27" y="7"/>
                </a:cubicBezTo>
                <a:cubicBezTo>
                  <a:pt x="29" y="9"/>
                  <a:pt x="30" y="11"/>
                  <a:pt x="30" y="15"/>
                </a:cubicBezTo>
                <a:cubicBezTo>
                  <a:pt x="31" y="18"/>
                  <a:pt x="30" y="22"/>
                  <a:pt x="29" y="25"/>
                </a:cubicBezTo>
                <a:cubicBezTo>
                  <a:pt x="29" y="26"/>
                  <a:pt x="29" y="27"/>
                  <a:pt x="30" y="27"/>
                </a:cubicBezTo>
                <a:cubicBezTo>
                  <a:pt x="30" y="27"/>
                  <a:pt x="31" y="27"/>
                  <a:pt x="32" y="26"/>
                </a:cubicBezTo>
                <a:cubicBezTo>
                  <a:pt x="34" y="20"/>
                  <a:pt x="35" y="16"/>
                  <a:pt x="34" y="12"/>
                </a:cubicBezTo>
                <a:cubicBezTo>
                  <a:pt x="33" y="8"/>
                  <a:pt x="32" y="5"/>
                  <a:pt x="30" y="4"/>
                </a:cubicBezTo>
                <a:cubicBezTo>
                  <a:pt x="29" y="3"/>
                  <a:pt x="28" y="2"/>
                  <a:pt x="27" y="1"/>
                </a:cubicBezTo>
                <a:cubicBezTo>
                  <a:pt x="25" y="1"/>
                  <a:pt x="24" y="0"/>
                  <a:pt x="22" y="0"/>
                </a:cubicBezTo>
                <a:cubicBezTo>
                  <a:pt x="20" y="0"/>
                  <a:pt x="18" y="1"/>
                  <a:pt x="16" y="2"/>
                </a:cubicBezTo>
                <a:cubicBezTo>
                  <a:pt x="14" y="3"/>
                  <a:pt x="12" y="4"/>
                  <a:pt x="10" y="6"/>
                </a:cubicBezTo>
                <a:cubicBezTo>
                  <a:pt x="6" y="10"/>
                  <a:pt x="3" y="15"/>
                  <a:pt x="2" y="20"/>
                </a:cubicBezTo>
                <a:cubicBezTo>
                  <a:pt x="0" y="25"/>
                  <a:pt x="0" y="29"/>
                  <a:pt x="1" y="34"/>
                </a:cubicBezTo>
                <a:cubicBezTo>
                  <a:pt x="2" y="38"/>
                  <a:pt x="3" y="42"/>
                  <a:pt x="5" y="45"/>
                </a:cubicBezTo>
                <a:cubicBezTo>
                  <a:pt x="7" y="49"/>
                  <a:pt x="10" y="52"/>
                  <a:pt x="12" y="55"/>
                </a:cubicBezTo>
                <a:cubicBezTo>
                  <a:pt x="14" y="57"/>
                  <a:pt x="14" y="57"/>
                  <a:pt x="14" y="57"/>
                </a:cubicBezTo>
                <a:cubicBezTo>
                  <a:pt x="11" y="64"/>
                  <a:pt x="9" y="72"/>
                  <a:pt x="9" y="80"/>
                </a:cubicBezTo>
                <a:cubicBezTo>
                  <a:pt x="9" y="88"/>
                  <a:pt x="12" y="95"/>
                  <a:pt x="18" y="101"/>
                </a:cubicBezTo>
                <a:cubicBezTo>
                  <a:pt x="24" y="107"/>
                  <a:pt x="31" y="110"/>
                  <a:pt x="39" y="110"/>
                </a:cubicBezTo>
                <a:cubicBezTo>
                  <a:pt x="47" y="110"/>
                  <a:pt x="55" y="108"/>
                  <a:pt x="62" y="105"/>
                </a:cubicBezTo>
                <a:cubicBezTo>
                  <a:pt x="65" y="107"/>
                  <a:pt x="65" y="107"/>
                  <a:pt x="65" y="107"/>
                </a:cubicBezTo>
                <a:cubicBezTo>
                  <a:pt x="67" y="110"/>
                  <a:pt x="70" y="112"/>
                  <a:pt x="74" y="114"/>
                </a:cubicBezTo>
                <a:cubicBezTo>
                  <a:pt x="77" y="116"/>
                  <a:pt x="81" y="118"/>
                  <a:pt x="86" y="118"/>
                </a:cubicBezTo>
                <a:cubicBezTo>
                  <a:pt x="90" y="119"/>
                  <a:pt x="95" y="119"/>
                  <a:pt x="99" y="118"/>
                </a:cubicBezTo>
                <a:cubicBezTo>
                  <a:pt x="104" y="116"/>
                  <a:pt x="109" y="113"/>
                  <a:pt x="113" y="109"/>
                </a:cubicBezTo>
                <a:cubicBezTo>
                  <a:pt x="115" y="107"/>
                  <a:pt x="117" y="105"/>
                  <a:pt x="117" y="103"/>
                </a:cubicBezTo>
                <a:cubicBezTo>
                  <a:pt x="118" y="101"/>
                  <a:pt x="119" y="99"/>
                  <a:pt x="119" y="97"/>
                </a:cubicBezTo>
                <a:cubicBezTo>
                  <a:pt x="119" y="95"/>
                  <a:pt x="119" y="94"/>
                  <a:pt x="118" y="93"/>
                </a:cubicBezTo>
                <a:cubicBezTo>
                  <a:pt x="117" y="91"/>
                  <a:pt x="116" y="90"/>
                  <a:pt x="116" y="89"/>
                </a:cubicBezTo>
                <a:cubicBezTo>
                  <a:pt x="114" y="87"/>
                  <a:pt x="111" y="86"/>
                  <a:pt x="107" y="85"/>
                </a:cubicBezTo>
                <a:cubicBezTo>
                  <a:pt x="103" y="84"/>
                  <a:pt x="99" y="85"/>
                  <a:pt x="94" y="87"/>
                </a:cubicBezTo>
                <a:cubicBezTo>
                  <a:pt x="92" y="88"/>
                  <a:pt x="92" y="89"/>
                  <a:pt x="92" y="90"/>
                </a:cubicBezTo>
                <a:cubicBezTo>
                  <a:pt x="92" y="90"/>
                  <a:pt x="93" y="90"/>
                  <a:pt x="94" y="90"/>
                </a:cubicBezTo>
                <a:cubicBezTo>
                  <a:pt x="98" y="89"/>
                  <a:pt x="101" y="88"/>
                  <a:pt x="104" y="89"/>
                </a:cubicBezTo>
                <a:cubicBezTo>
                  <a:pt x="108" y="89"/>
                  <a:pt x="110" y="91"/>
                  <a:pt x="112" y="92"/>
                </a:cubicBezTo>
                <a:cubicBezTo>
                  <a:pt x="113" y="93"/>
                  <a:pt x="114" y="94"/>
                  <a:pt x="114" y="95"/>
                </a:cubicBezTo>
                <a:cubicBezTo>
                  <a:pt x="114" y="96"/>
                  <a:pt x="115" y="97"/>
                  <a:pt x="115" y="99"/>
                </a:cubicBezTo>
                <a:cubicBezTo>
                  <a:pt x="115" y="100"/>
                  <a:pt x="115" y="101"/>
                  <a:pt x="114" y="103"/>
                </a:cubicBezTo>
                <a:cubicBezTo>
                  <a:pt x="114" y="104"/>
                  <a:pt x="113" y="106"/>
                  <a:pt x="111" y="107"/>
                </a:cubicBezTo>
                <a:cubicBezTo>
                  <a:pt x="108" y="111"/>
                  <a:pt x="104" y="113"/>
                  <a:pt x="100" y="114"/>
                </a:cubicBezTo>
                <a:cubicBezTo>
                  <a:pt x="96" y="114"/>
                  <a:pt x="92" y="114"/>
                  <a:pt x="88" y="113"/>
                </a:cubicBezTo>
                <a:cubicBezTo>
                  <a:pt x="85" y="112"/>
                  <a:pt x="81" y="111"/>
                  <a:pt x="78" y="108"/>
                </a:cubicBezTo>
                <a:cubicBezTo>
                  <a:pt x="75" y="106"/>
                  <a:pt x="73" y="104"/>
                  <a:pt x="71" y="103"/>
                </a:cubicBezTo>
                <a:cubicBezTo>
                  <a:pt x="69" y="101"/>
                  <a:pt x="69" y="101"/>
                  <a:pt x="69" y="101"/>
                </a:cubicBezTo>
                <a:cubicBezTo>
                  <a:pt x="71" y="100"/>
                  <a:pt x="73" y="99"/>
                  <a:pt x="75" y="97"/>
                </a:cubicBezTo>
                <a:cubicBezTo>
                  <a:pt x="76" y="96"/>
                  <a:pt x="78" y="94"/>
                  <a:pt x="79" y="93"/>
                </a:cubicBezTo>
                <a:cubicBezTo>
                  <a:pt x="82" y="90"/>
                  <a:pt x="85" y="87"/>
                  <a:pt x="86" y="84"/>
                </a:cubicBezTo>
                <a:cubicBezTo>
                  <a:pt x="88" y="81"/>
                  <a:pt x="89" y="78"/>
                  <a:pt x="90" y="75"/>
                </a:cubicBezTo>
                <a:cubicBezTo>
                  <a:pt x="90" y="73"/>
                  <a:pt x="90" y="70"/>
                  <a:pt x="89" y="68"/>
                </a:cubicBezTo>
                <a:cubicBezTo>
                  <a:pt x="89" y="66"/>
                  <a:pt x="88" y="65"/>
                  <a:pt x="87" y="63"/>
                </a:cubicBezTo>
                <a:cubicBezTo>
                  <a:pt x="85" y="62"/>
                  <a:pt x="83" y="61"/>
                  <a:pt x="81" y="61"/>
                </a:cubicBezTo>
                <a:cubicBezTo>
                  <a:pt x="78" y="60"/>
                  <a:pt x="76" y="61"/>
                  <a:pt x="73" y="62"/>
                </a:cubicBezTo>
                <a:cubicBezTo>
                  <a:pt x="72" y="63"/>
                  <a:pt x="72" y="63"/>
                  <a:pt x="72" y="64"/>
                </a:cubicBezTo>
                <a:cubicBezTo>
                  <a:pt x="72" y="64"/>
                  <a:pt x="72" y="64"/>
                  <a:pt x="73" y="64"/>
                </a:cubicBezTo>
                <a:cubicBezTo>
                  <a:pt x="76" y="64"/>
                  <a:pt x="78" y="64"/>
                  <a:pt x="80" y="64"/>
                </a:cubicBezTo>
                <a:cubicBezTo>
                  <a:pt x="81" y="65"/>
                  <a:pt x="82" y="65"/>
                  <a:pt x="83" y="66"/>
                </a:cubicBezTo>
                <a:cubicBezTo>
                  <a:pt x="85" y="67"/>
                  <a:pt x="85" y="69"/>
                  <a:pt x="86" y="71"/>
                </a:cubicBezTo>
                <a:cubicBezTo>
                  <a:pt x="86" y="72"/>
                  <a:pt x="86" y="74"/>
                  <a:pt x="86" y="76"/>
                </a:cubicBezTo>
                <a:cubicBezTo>
                  <a:pt x="85" y="79"/>
                  <a:pt x="85" y="81"/>
                  <a:pt x="83" y="84"/>
                </a:cubicBezTo>
                <a:cubicBezTo>
                  <a:pt x="82" y="86"/>
                  <a:pt x="80" y="89"/>
                  <a:pt x="77" y="91"/>
                </a:cubicBezTo>
                <a:cubicBezTo>
                  <a:pt x="76" y="93"/>
                  <a:pt x="74" y="94"/>
                  <a:pt x="73" y="95"/>
                </a:cubicBezTo>
                <a:cubicBezTo>
                  <a:pt x="71" y="96"/>
                  <a:pt x="69" y="97"/>
                  <a:pt x="67" y="98"/>
                </a:cubicBezTo>
                <a:cubicBezTo>
                  <a:pt x="66" y="96"/>
                  <a:pt x="64" y="94"/>
                  <a:pt x="63" y="92"/>
                </a:cubicBezTo>
                <a:cubicBezTo>
                  <a:pt x="61" y="89"/>
                  <a:pt x="60" y="86"/>
                  <a:pt x="59" y="84"/>
                </a:cubicBezTo>
                <a:cubicBezTo>
                  <a:pt x="58" y="81"/>
                  <a:pt x="57" y="78"/>
                  <a:pt x="56" y="74"/>
                </a:cubicBezTo>
                <a:cubicBezTo>
                  <a:pt x="56" y="71"/>
                  <a:pt x="56" y="68"/>
                  <a:pt x="56" y="65"/>
                </a:cubicBezTo>
                <a:cubicBezTo>
                  <a:pt x="61" y="63"/>
                  <a:pt x="65" y="60"/>
                  <a:pt x="69" y="57"/>
                </a:cubicBezTo>
                <a:moveTo>
                  <a:pt x="25" y="94"/>
                </a:moveTo>
                <a:cubicBezTo>
                  <a:pt x="21" y="90"/>
                  <a:pt x="18" y="85"/>
                  <a:pt x="17" y="79"/>
                </a:cubicBezTo>
                <a:cubicBezTo>
                  <a:pt x="16" y="73"/>
                  <a:pt x="17" y="66"/>
                  <a:pt x="18" y="60"/>
                </a:cubicBezTo>
                <a:cubicBezTo>
                  <a:pt x="23" y="63"/>
                  <a:pt x="28" y="65"/>
                  <a:pt x="34" y="66"/>
                </a:cubicBezTo>
                <a:cubicBezTo>
                  <a:pt x="40" y="68"/>
                  <a:pt x="47" y="68"/>
                  <a:pt x="53" y="66"/>
                </a:cubicBezTo>
                <a:cubicBezTo>
                  <a:pt x="51" y="72"/>
                  <a:pt x="51" y="79"/>
                  <a:pt x="53" y="85"/>
                </a:cubicBezTo>
                <a:cubicBezTo>
                  <a:pt x="54" y="91"/>
                  <a:pt x="57" y="96"/>
                  <a:pt x="59" y="101"/>
                </a:cubicBezTo>
                <a:cubicBezTo>
                  <a:pt x="53" y="103"/>
                  <a:pt x="47" y="103"/>
                  <a:pt x="40" y="102"/>
                </a:cubicBezTo>
                <a:cubicBezTo>
                  <a:pt x="34" y="101"/>
                  <a:pt x="29" y="98"/>
                  <a:pt x="25" y="94"/>
                </a:cubicBezTo>
              </a:path>
            </a:pathLst>
          </a:custGeom>
          <a:solidFill>
            <a:srgbClr val="79000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34" name="Freeform 6" title=""/>
          <p:cNvSpPr>
            <a:spLocks noEditPoints="1"/>
          </p:cNvSpPr>
          <p:nvPr/>
        </p:nvSpPr>
        <p:spPr>
          <a:xfrm>
            <a:off x="10434638" y="5045075"/>
            <a:ext cx="1419225" cy="145891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9" h="119">
                <a:moveTo>
                  <a:pt x="55" y="52"/>
                </a:moveTo>
                <a:cubicBezTo>
                  <a:pt x="58" y="55"/>
                  <a:pt x="61" y="59"/>
                  <a:pt x="62" y="62"/>
                </a:cubicBezTo>
                <a:cubicBezTo>
                  <a:pt x="58" y="61"/>
                  <a:pt x="55" y="59"/>
                  <a:pt x="52" y="56"/>
                </a:cubicBezTo>
                <a:cubicBezTo>
                  <a:pt x="51" y="55"/>
                  <a:pt x="50" y="53"/>
                  <a:pt x="49" y="52"/>
                </a:cubicBezTo>
                <a:cubicBezTo>
                  <a:pt x="48" y="51"/>
                  <a:pt x="48" y="50"/>
                  <a:pt x="49" y="49"/>
                </a:cubicBezTo>
                <a:cubicBezTo>
                  <a:pt x="49" y="48"/>
                  <a:pt x="50" y="49"/>
                  <a:pt x="52" y="49"/>
                </a:cubicBezTo>
                <a:cubicBezTo>
                  <a:pt x="53" y="50"/>
                  <a:pt x="54" y="51"/>
                  <a:pt x="55" y="52"/>
                </a:cubicBezTo>
                <a:moveTo>
                  <a:pt x="50" y="57"/>
                </a:moveTo>
                <a:cubicBezTo>
                  <a:pt x="53" y="60"/>
                  <a:pt x="58" y="63"/>
                  <a:pt x="62" y="65"/>
                </a:cubicBezTo>
                <a:cubicBezTo>
                  <a:pt x="63" y="68"/>
                  <a:pt x="63" y="71"/>
                  <a:pt x="62" y="74"/>
                </a:cubicBezTo>
                <a:cubicBezTo>
                  <a:pt x="62" y="78"/>
                  <a:pt x="61" y="81"/>
                  <a:pt x="60" y="84"/>
                </a:cubicBezTo>
                <a:cubicBezTo>
                  <a:pt x="59" y="86"/>
                  <a:pt x="58" y="89"/>
                  <a:pt x="56" y="92"/>
                </a:cubicBezTo>
                <a:cubicBezTo>
                  <a:pt x="55" y="94"/>
                  <a:pt x="53" y="96"/>
                  <a:pt x="52" y="98"/>
                </a:cubicBezTo>
                <a:cubicBezTo>
                  <a:pt x="50" y="97"/>
                  <a:pt x="48" y="96"/>
                  <a:pt x="46" y="95"/>
                </a:cubicBezTo>
                <a:cubicBezTo>
                  <a:pt x="44" y="94"/>
                  <a:pt x="43" y="93"/>
                  <a:pt x="42" y="91"/>
                </a:cubicBezTo>
                <a:cubicBezTo>
                  <a:pt x="39" y="89"/>
                  <a:pt x="37" y="86"/>
                  <a:pt x="36" y="84"/>
                </a:cubicBezTo>
                <a:cubicBezTo>
                  <a:pt x="34" y="81"/>
                  <a:pt x="33" y="79"/>
                  <a:pt x="33" y="76"/>
                </a:cubicBezTo>
                <a:cubicBezTo>
                  <a:pt x="33" y="74"/>
                  <a:pt x="33" y="72"/>
                  <a:pt x="33" y="71"/>
                </a:cubicBezTo>
                <a:cubicBezTo>
                  <a:pt x="34" y="69"/>
                  <a:pt x="34" y="67"/>
                  <a:pt x="35" y="66"/>
                </a:cubicBezTo>
                <a:cubicBezTo>
                  <a:pt x="36" y="65"/>
                  <a:pt x="38" y="65"/>
                  <a:pt x="39" y="64"/>
                </a:cubicBezTo>
                <a:cubicBezTo>
                  <a:pt x="41" y="64"/>
                  <a:pt x="43" y="64"/>
                  <a:pt x="45" y="64"/>
                </a:cubicBezTo>
                <a:cubicBezTo>
                  <a:pt x="46" y="64"/>
                  <a:pt x="47" y="64"/>
                  <a:pt x="47" y="64"/>
                </a:cubicBezTo>
                <a:cubicBezTo>
                  <a:pt x="47" y="63"/>
                  <a:pt x="47" y="63"/>
                  <a:pt x="46" y="62"/>
                </a:cubicBezTo>
                <a:cubicBezTo>
                  <a:pt x="43" y="61"/>
                  <a:pt x="41" y="60"/>
                  <a:pt x="38" y="61"/>
                </a:cubicBezTo>
                <a:cubicBezTo>
                  <a:pt x="35" y="61"/>
                  <a:pt x="33" y="62"/>
                  <a:pt x="32" y="63"/>
                </a:cubicBezTo>
                <a:cubicBezTo>
                  <a:pt x="31" y="65"/>
                  <a:pt x="30" y="66"/>
                  <a:pt x="29" y="68"/>
                </a:cubicBezTo>
                <a:cubicBezTo>
                  <a:pt x="29" y="70"/>
                  <a:pt x="29" y="73"/>
                  <a:pt x="29" y="75"/>
                </a:cubicBezTo>
                <a:cubicBezTo>
                  <a:pt x="30" y="78"/>
                  <a:pt x="31" y="81"/>
                  <a:pt x="32" y="84"/>
                </a:cubicBezTo>
                <a:cubicBezTo>
                  <a:pt x="34" y="87"/>
                  <a:pt x="36" y="90"/>
                  <a:pt x="40" y="93"/>
                </a:cubicBezTo>
                <a:cubicBezTo>
                  <a:pt x="41" y="94"/>
                  <a:pt x="43" y="96"/>
                  <a:pt x="44" y="97"/>
                </a:cubicBezTo>
                <a:cubicBezTo>
                  <a:pt x="46" y="99"/>
                  <a:pt x="47" y="100"/>
                  <a:pt x="49" y="101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6" y="104"/>
                  <a:pt x="43" y="106"/>
                  <a:pt x="40" y="108"/>
                </a:cubicBezTo>
                <a:cubicBezTo>
                  <a:pt x="37" y="111"/>
                  <a:pt x="34" y="112"/>
                  <a:pt x="30" y="113"/>
                </a:cubicBezTo>
                <a:cubicBezTo>
                  <a:pt x="27" y="114"/>
                  <a:pt x="23" y="114"/>
                  <a:pt x="19" y="114"/>
                </a:cubicBezTo>
                <a:cubicBezTo>
                  <a:pt x="15" y="113"/>
                  <a:pt x="11" y="111"/>
                  <a:pt x="8" y="107"/>
                </a:cubicBezTo>
                <a:cubicBezTo>
                  <a:pt x="6" y="106"/>
                  <a:pt x="5" y="104"/>
                  <a:pt x="5" y="103"/>
                </a:cubicBezTo>
                <a:cubicBezTo>
                  <a:pt x="4" y="101"/>
                  <a:pt x="4" y="100"/>
                  <a:pt x="4" y="99"/>
                </a:cubicBezTo>
                <a:cubicBezTo>
                  <a:pt x="4" y="97"/>
                  <a:pt x="4" y="96"/>
                  <a:pt x="5" y="95"/>
                </a:cubicBezTo>
                <a:cubicBezTo>
                  <a:pt x="5" y="94"/>
                  <a:pt x="6" y="93"/>
                  <a:pt x="7" y="92"/>
                </a:cubicBezTo>
                <a:cubicBezTo>
                  <a:pt x="9" y="91"/>
                  <a:pt x="11" y="89"/>
                  <a:pt x="14" y="89"/>
                </a:cubicBezTo>
                <a:cubicBezTo>
                  <a:pt x="18" y="88"/>
                  <a:pt x="21" y="89"/>
                  <a:pt x="25" y="90"/>
                </a:cubicBezTo>
                <a:cubicBezTo>
                  <a:pt x="26" y="90"/>
                  <a:pt x="27" y="90"/>
                  <a:pt x="27" y="90"/>
                </a:cubicBezTo>
                <a:cubicBezTo>
                  <a:pt x="27" y="89"/>
                  <a:pt x="27" y="88"/>
                  <a:pt x="25" y="87"/>
                </a:cubicBezTo>
                <a:cubicBezTo>
                  <a:pt x="20" y="85"/>
                  <a:pt x="16" y="84"/>
                  <a:pt x="12" y="85"/>
                </a:cubicBezTo>
                <a:cubicBezTo>
                  <a:pt x="8" y="86"/>
                  <a:pt x="5" y="87"/>
                  <a:pt x="3" y="89"/>
                </a:cubicBezTo>
                <a:cubicBezTo>
                  <a:pt x="2" y="90"/>
                  <a:pt x="2" y="91"/>
                  <a:pt x="1" y="93"/>
                </a:cubicBezTo>
                <a:cubicBezTo>
                  <a:pt x="0" y="94"/>
                  <a:pt x="0" y="95"/>
                  <a:pt x="0" y="97"/>
                </a:cubicBezTo>
                <a:cubicBezTo>
                  <a:pt x="0" y="99"/>
                  <a:pt x="1" y="101"/>
                  <a:pt x="1" y="103"/>
                </a:cubicBezTo>
                <a:cubicBezTo>
                  <a:pt x="2" y="105"/>
                  <a:pt x="4" y="107"/>
                  <a:pt x="6" y="109"/>
                </a:cubicBezTo>
                <a:cubicBezTo>
                  <a:pt x="10" y="113"/>
                  <a:pt x="15" y="116"/>
                  <a:pt x="20" y="118"/>
                </a:cubicBezTo>
                <a:cubicBezTo>
                  <a:pt x="24" y="119"/>
                  <a:pt x="29" y="119"/>
                  <a:pt x="33" y="118"/>
                </a:cubicBezTo>
                <a:cubicBezTo>
                  <a:pt x="37" y="118"/>
                  <a:pt x="41" y="116"/>
                  <a:pt x="45" y="114"/>
                </a:cubicBezTo>
                <a:cubicBezTo>
                  <a:pt x="49" y="112"/>
                  <a:pt x="52" y="110"/>
                  <a:pt x="54" y="107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64" y="108"/>
                  <a:pt x="72" y="110"/>
                  <a:pt x="80" y="110"/>
                </a:cubicBezTo>
                <a:cubicBezTo>
                  <a:pt x="88" y="110"/>
                  <a:pt x="95" y="107"/>
                  <a:pt x="101" y="101"/>
                </a:cubicBezTo>
                <a:cubicBezTo>
                  <a:pt x="107" y="95"/>
                  <a:pt x="109" y="88"/>
                  <a:pt x="110" y="80"/>
                </a:cubicBezTo>
                <a:cubicBezTo>
                  <a:pt x="110" y="72"/>
                  <a:pt x="108" y="64"/>
                  <a:pt x="105" y="57"/>
                </a:cubicBezTo>
                <a:cubicBezTo>
                  <a:pt x="107" y="55"/>
                  <a:pt x="107" y="55"/>
                  <a:pt x="107" y="55"/>
                </a:cubicBezTo>
                <a:cubicBezTo>
                  <a:pt x="109" y="52"/>
                  <a:pt x="111" y="49"/>
                  <a:pt x="114" y="45"/>
                </a:cubicBezTo>
                <a:cubicBezTo>
                  <a:pt x="116" y="42"/>
                  <a:pt x="117" y="38"/>
                  <a:pt x="118" y="34"/>
                </a:cubicBezTo>
                <a:cubicBezTo>
                  <a:pt x="119" y="29"/>
                  <a:pt x="119" y="25"/>
                  <a:pt x="117" y="20"/>
                </a:cubicBezTo>
                <a:cubicBezTo>
                  <a:pt x="116" y="15"/>
                  <a:pt x="113" y="10"/>
                  <a:pt x="108" y="6"/>
                </a:cubicBezTo>
                <a:cubicBezTo>
                  <a:pt x="106" y="4"/>
                  <a:pt x="104" y="3"/>
                  <a:pt x="102" y="2"/>
                </a:cubicBezTo>
                <a:cubicBezTo>
                  <a:pt x="100" y="1"/>
                  <a:pt x="99" y="0"/>
                  <a:pt x="97" y="0"/>
                </a:cubicBezTo>
                <a:cubicBezTo>
                  <a:pt x="95" y="0"/>
                  <a:pt x="94" y="1"/>
                  <a:pt x="92" y="1"/>
                </a:cubicBezTo>
                <a:cubicBezTo>
                  <a:pt x="91" y="2"/>
                  <a:pt x="90" y="3"/>
                  <a:pt x="89" y="4"/>
                </a:cubicBezTo>
                <a:cubicBezTo>
                  <a:pt x="87" y="5"/>
                  <a:pt x="85" y="8"/>
                  <a:pt x="85" y="12"/>
                </a:cubicBezTo>
                <a:cubicBezTo>
                  <a:pt x="84" y="16"/>
                  <a:pt x="84" y="20"/>
                  <a:pt x="87" y="26"/>
                </a:cubicBezTo>
                <a:cubicBezTo>
                  <a:pt x="88" y="27"/>
                  <a:pt x="89" y="27"/>
                  <a:pt x="89" y="27"/>
                </a:cubicBezTo>
                <a:cubicBezTo>
                  <a:pt x="90" y="27"/>
                  <a:pt x="90" y="26"/>
                  <a:pt x="90" y="25"/>
                </a:cubicBezTo>
                <a:cubicBezTo>
                  <a:pt x="88" y="22"/>
                  <a:pt x="88" y="18"/>
                  <a:pt x="88" y="15"/>
                </a:cubicBezTo>
                <a:cubicBezTo>
                  <a:pt x="89" y="11"/>
                  <a:pt x="90" y="9"/>
                  <a:pt x="92" y="7"/>
                </a:cubicBezTo>
                <a:cubicBezTo>
                  <a:pt x="93" y="6"/>
                  <a:pt x="94" y="6"/>
                  <a:pt x="95" y="5"/>
                </a:cubicBezTo>
                <a:cubicBezTo>
                  <a:pt x="96" y="5"/>
                  <a:pt x="97" y="4"/>
                  <a:pt x="98" y="4"/>
                </a:cubicBezTo>
                <a:cubicBezTo>
                  <a:pt x="100" y="4"/>
                  <a:pt x="101" y="4"/>
                  <a:pt x="102" y="5"/>
                </a:cubicBezTo>
                <a:cubicBezTo>
                  <a:pt x="104" y="6"/>
                  <a:pt x="105" y="7"/>
                  <a:pt x="107" y="8"/>
                </a:cubicBezTo>
                <a:cubicBezTo>
                  <a:pt x="110" y="12"/>
                  <a:pt x="113" y="15"/>
                  <a:pt x="113" y="19"/>
                </a:cubicBezTo>
                <a:cubicBezTo>
                  <a:pt x="114" y="23"/>
                  <a:pt x="114" y="27"/>
                  <a:pt x="113" y="31"/>
                </a:cubicBezTo>
                <a:cubicBezTo>
                  <a:pt x="112" y="34"/>
                  <a:pt x="110" y="38"/>
                  <a:pt x="108" y="41"/>
                </a:cubicBezTo>
                <a:cubicBezTo>
                  <a:pt x="106" y="44"/>
                  <a:pt x="104" y="46"/>
                  <a:pt x="102" y="48"/>
                </a:cubicBezTo>
                <a:cubicBezTo>
                  <a:pt x="101" y="50"/>
                  <a:pt x="101" y="50"/>
                  <a:pt x="101" y="50"/>
                </a:cubicBezTo>
                <a:cubicBezTo>
                  <a:pt x="99" y="48"/>
                  <a:pt x="98" y="46"/>
                  <a:pt x="97" y="44"/>
                </a:cubicBezTo>
                <a:cubicBezTo>
                  <a:pt x="95" y="43"/>
                  <a:pt x="94" y="41"/>
                  <a:pt x="93" y="40"/>
                </a:cubicBezTo>
                <a:cubicBezTo>
                  <a:pt x="90" y="37"/>
                  <a:pt x="86" y="34"/>
                  <a:pt x="83" y="33"/>
                </a:cubicBezTo>
                <a:cubicBezTo>
                  <a:pt x="80" y="31"/>
                  <a:pt x="78" y="30"/>
                  <a:pt x="75" y="30"/>
                </a:cubicBezTo>
                <a:cubicBezTo>
                  <a:pt x="72" y="29"/>
                  <a:pt x="70" y="29"/>
                  <a:pt x="68" y="30"/>
                </a:cubicBezTo>
                <a:cubicBezTo>
                  <a:pt x="66" y="30"/>
                  <a:pt x="64" y="31"/>
                  <a:pt x="63" y="32"/>
                </a:cubicBezTo>
                <a:cubicBezTo>
                  <a:pt x="62" y="34"/>
                  <a:pt x="61" y="36"/>
                  <a:pt x="60" y="38"/>
                </a:cubicBezTo>
                <a:cubicBezTo>
                  <a:pt x="60" y="41"/>
                  <a:pt x="61" y="44"/>
                  <a:pt x="62" y="46"/>
                </a:cubicBezTo>
                <a:cubicBezTo>
                  <a:pt x="62" y="47"/>
                  <a:pt x="63" y="47"/>
                  <a:pt x="63" y="47"/>
                </a:cubicBezTo>
                <a:cubicBezTo>
                  <a:pt x="64" y="47"/>
                  <a:pt x="64" y="47"/>
                  <a:pt x="64" y="46"/>
                </a:cubicBezTo>
                <a:cubicBezTo>
                  <a:pt x="63" y="43"/>
                  <a:pt x="63" y="41"/>
                  <a:pt x="64" y="40"/>
                </a:cubicBezTo>
                <a:cubicBezTo>
                  <a:pt x="64" y="38"/>
                  <a:pt x="65" y="37"/>
                  <a:pt x="66" y="36"/>
                </a:cubicBezTo>
                <a:cubicBezTo>
                  <a:pt x="67" y="35"/>
                  <a:pt x="68" y="34"/>
                  <a:pt x="70" y="34"/>
                </a:cubicBezTo>
                <a:cubicBezTo>
                  <a:pt x="72" y="33"/>
                  <a:pt x="74" y="33"/>
                  <a:pt x="76" y="33"/>
                </a:cubicBezTo>
                <a:cubicBezTo>
                  <a:pt x="78" y="34"/>
                  <a:pt x="81" y="35"/>
                  <a:pt x="83" y="36"/>
                </a:cubicBezTo>
                <a:cubicBezTo>
                  <a:pt x="86" y="37"/>
                  <a:pt x="88" y="39"/>
                  <a:pt x="91" y="42"/>
                </a:cubicBezTo>
                <a:cubicBezTo>
                  <a:pt x="92" y="43"/>
                  <a:pt x="94" y="45"/>
                  <a:pt x="95" y="47"/>
                </a:cubicBezTo>
                <a:cubicBezTo>
                  <a:pt x="96" y="48"/>
                  <a:pt x="97" y="50"/>
                  <a:pt x="98" y="52"/>
                </a:cubicBezTo>
                <a:cubicBezTo>
                  <a:pt x="96" y="53"/>
                  <a:pt x="94" y="55"/>
                  <a:pt x="91" y="56"/>
                </a:cubicBezTo>
                <a:cubicBezTo>
                  <a:pt x="89" y="58"/>
                  <a:pt x="86" y="59"/>
                  <a:pt x="83" y="60"/>
                </a:cubicBezTo>
                <a:cubicBezTo>
                  <a:pt x="80" y="61"/>
                  <a:pt x="77" y="62"/>
                  <a:pt x="74" y="63"/>
                </a:cubicBezTo>
                <a:cubicBezTo>
                  <a:pt x="71" y="63"/>
                  <a:pt x="68" y="63"/>
                  <a:pt x="65" y="63"/>
                </a:cubicBezTo>
                <a:cubicBezTo>
                  <a:pt x="63" y="58"/>
                  <a:pt x="60" y="54"/>
                  <a:pt x="56" y="50"/>
                </a:cubicBezTo>
                <a:cubicBezTo>
                  <a:pt x="54" y="48"/>
                  <a:pt x="52" y="46"/>
                  <a:pt x="50" y="46"/>
                </a:cubicBezTo>
                <a:cubicBezTo>
                  <a:pt x="48" y="45"/>
                  <a:pt x="47" y="45"/>
                  <a:pt x="46" y="46"/>
                </a:cubicBezTo>
                <a:cubicBezTo>
                  <a:pt x="45" y="47"/>
                  <a:pt x="45" y="48"/>
                  <a:pt x="45" y="50"/>
                </a:cubicBezTo>
                <a:cubicBezTo>
                  <a:pt x="46" y="52"/>
                  <a:pt x="47" y="54"/>
                  <a:pt x="50" y="57"/>
                </a:cubicBezTo>
                <a:moveTo>
                  <a:pt x="94" y="94"/>
                </a:moveTo>
                <a:cubicBezTo>
                  <a:pt x="90" y="98"/>
                  <a:pt x="85" y="101"/>
                  <a:pt x="79" y="102"/>
                </a:cubicBezTo>
                <a:cubicBezTo>
                  <a:pt x="72" y="103"/>
                  <a:pt x="66" y="103"/>
                  <a:pt x="59" y="101"/>
                </a:cubicBezTo>
                <a:cubicBezTo>
                  <a:pt x="62" y="96"/>
                  <a:pt x="65" y="91"/>
                  <a:pt x="66" y="85"/>
                </a:cubicBezTo>
                <a:cubicBezTo>
                  <a:pt x="68" y="79"/>
                  <a:pt x="68" y="72"/>
                  <a:pt x="66" y="66"/>
                </a:cubicBezTo>
                <a:cubicBezTo>
                  <a:pt x="72" y="68"/>
                  <a:pt x="78" y="68"/>
                  <a:pt x="85" y="66"/>
                </a:cubicBezTo>
                <a:cubicBezTo>
                  <a:pt x="91" y="65"/>
                  <a:pt x="96" y="63"/>
                  <a:pt x="101" y="60"/>
                </a:cubicBezTo>
                <a:cubicBezTo>
                  <a:pt x="102" y="66"/>
                  <a:pt x="103" y="73"/>
                  <a:pt x="102" y="79"/>
                </a:cubicBezTo>
                <a:cubicBezTo>
                  <a:pt x="100" y="85"/>
                  <a:pt x="98" y="90"/>
                  <a:pt x="94" y="94"/>
                </a:cubicBezTo>
              </a:path>
            </a:pathLst>
          </a:custGeom>
          <a:solidFill>
            <a:srgbClr val="79000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22535" name="组合 112" title=""/>
          <p:cNvGrpSpPr/>
          <p:nvPr/>
        </p:nvGrpSpPr>
        <p:grpSpPr>
          <a:xfrm>
            <a:off x="4506913" y="1927225"/>
            <a:ext cx="3160712" cy="889000"/>
            <a:chExt cx="6405563" cy="1800226"/>
          </a:xfrm>
        </p:grpSpPr>
        <p:cxnSp>
          <p:nvCxnSpPr>
            <p:cNvPr id="22536" name="Line 10" title=""/>
            <p:cNvCxnSpPr/>
            <p:nvPr/>
          </p:nvCxnSpPr>
          <p:spPr>
            <a:xfrm>
              <a:off x="0" y="1479551"/>
              <a:ext cx="6405563" cy="1"/>
            </a:xfrm>
            <a:prstGeom prst="line">
              <a:avLst/>
            </a:prstGeom>
            <a:noFill/>
            <a:ln w="44450">
              <a:solidFill>
                <a:srgbClr val="3E3A39"/>
              </a:solidFill>
              <a:round/>
            </a:ln>
          </p:spPr>
        </p:cxnSp>
        <p:sp>
          <p:nvSpPr>
            <p:cNvPr id="22537" name="Freeform 11" title=""/>
            <p:cNvSpPr>
              <a:spLocks noEditPoints="1"/>
            </p:cNvSpPr>
            <p:nvPr/>
          </p:nvSpPr>
          <p:spPr>
            <a:xfrm>
              <a:off x="1017588" y="177800"/>
              <a:ext cx="2344738" cy="13128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624" h="348">
                  <a:moveTo>
                    <a:pt x="157" y="283"/>
                  </a:moveTo>
                  <a:cubicBezTo>
                    <a:pt x="157" y="262"/>
                    <a:pt x="143" y="239"/>
                    <a:pt x="124" y="231"/>
                  </a:cubicBezTo>
                  <a:cubicBezTo>
                    <a:pt x="124" y="231"/>
                    <a:pt x="124" y="231"/>
                    <a:pt x="124" y="231"/>
                  </a:cubicBezTo>
                  <a:cubicBezTo>
                    <a:pt x="106" y="219"/>
                    <a:pt x="71" y="227"/>
                    <a:pt x="73" y="257"/>
                  </a:cubicBezTo>
                  <a:cubicBezTo>
                    <a:pt x="73" y="271"/>
                    <a:pt x="95" y="289"/>
                    <a:pt x="109" y="273"/>
                  </a:cubicBezTo>
                  <a:cubicBezTo>
                    <a:pt x="116" y="264"/>
                    <a:pt x="113" y="255"/>
                    <a:pt x="108" y="251"/>
                  </a:cubicBezTo>
                  <a:cubicBezTo>
                    <a:pt x="102" y="246"/>
                    <a:pt x="92" y="248"/>
                    <a:pt x="88" y="251"/>
                  </a:cubicBezTo>
                  <a:cubicBezTo>
                    <a:pt x="100" y="257"/>
                    <a:pt x="98" y="274"/>
                    <a:pt x="85" y="268"/>
                  </a:cubicBezTo>
                  <a:cubicBezTo>
                    <a:pt x="75" y="262"/>
                    <a:pt x="76" y="249"/>
                    <a:pt x="82" y="240"/>
                  </a:cubicBezTo>
                  <a:cubicBezTo>
                    <a:pt x="89" y="230"/>
                    <a:pt x="107" y="228"/>
                    <a:pt x="120" y="234"/>
                  </a:cubicBezTo>
                  <a:cubicBezTo>
                    <a:pt x="122" y="235"/>
                    <a:pt x="124" y="236"/>
                    <a:pt x="126" y="237"/>
                  </a:cubicBezTo>
                  <a:cubicBezTo>
                    <a:pt x="151" y="254"/>
                    <a:pt x="156" y="278"/>
                    <a:pt x="149" y="297"/>
                  </a:cubicBezTo>
                  <a:cubicBezTo>
                    <a:pt x="138" y="327"/>
                    <a:pt x="92" y="344"/>
                    <a:pt x="52" y="302"/>
                  </a:cubicBezTo>
                  <a:cubicBezTo>
                    <a:pt x="39" y="288"/>
                    <a:pt x="35" y="257"/>
                    <a:pt x="38" y="232"/>
                  </a:cubicBezTo>
                  <a:cubicBezTo>
                    <a:pt x="43" y="167"/>
                    <a:pt x="102" y="129"/>
                    <a:pt x="157" y="130"/>
                  </a:cubicBezTo>
                  <a:cubicBezTo>
                    <a:pt x="192" y="130"/>
                    <a:pt x="271" y="179"/>
                    <a:pt x="308" y="225"/>
                  </a:cubicBezTo>
                  <a:cubicBezTo>
                    <a:pt x="343" y="268"/>
                    <a:pt x="379" y="296"/>
                    <a:pt x="414" y="308"/>
                  </a:cubicBezTo>
                  <a:cubicBezTo>
                    <a:pt x="480" y="331"/>
                    <a:pt x="550" y="299"/>
                    <a:pt x="590" y="243"/>
                  </a:cubicBezTo>
                  <a:cubicBezTo>
                    <a:pt x="624" y="197"/>
                    <a:pt x="618" y="156"/>
                    <a:pt x="589" y="117"/>
                  </a:cubicBezTo>
                  <a:cubicBezTo>
                    <a:pt x="585" y="110"/>
                    <a:pt x="581" y="105"/>
                    <a:pt x="575" y="100"/>
                  </a:cubicBezTo>
                  <a:cubicBezTo>
                    <a:pt x="589" y="57"/>
                    <a:pt x="575" y="16"/>
                    <a:pt x="539" y="8"/>
                  </a:cubicBezTo>
                  <a:cubicBezTo>
                    <a:pt x="506" y="0"/>
                    <a:pt x="476" y="37"/>
                    <a:pt x="472" y="68"/>
                  </a:cubicBezTo>
                  <a:cubicBezTo>
                    <a:pt x="393" y="86"/>
                    <a:pt x="342" y="189"/>
                    <a:pt x="432" y="221"/>
                  </a:cubicBezTo>
                  <a:cubicBezTo>
                    <a:pt x="502" y="245"/>
                    <a:pt x="553" y="183"/>
                    <a:pt x="572" y="113"/>
                  </a:cubicBezTo>
                  <a:cubicBezTo>
                    <a:pt x="604" y="147"/>
                    <a:pt x="615" y="191"/>
                    <a:pt x="584" y="234"/>
                  </a:cubicBezTo>
                  <a:cubicBezTo>
                    <a:pt x="543" y="291"/>
                    <a:pt x="471" y="321"/>
                    <a:pt x="415" y="300"/>
                  </a:cubicBezTo>
                  <a:cubicBezTo>
                    <a:pt x="378" y="286"/>
                    <a:pt x="344" y="252"/>
                    <a:pt x="297" y="197"/>
                  </a:cubicBezTo>
                  <a:cubicBezTo>
                    <a:pt x="254" y="145"/>
                    <a:pt x="179" y="104"/>
                    <a:pt x="116" y="124"/>
                  </a:cubicBezTo>
                  <a:cubicBezTo>
                    <a:pt x="47" y="146"/>
                    <a:pt x="0" y="200"/>
                    <a:pt x="22" y="282"/>
                  </a:cubicBezTo>
                  <a:cubicBezTo>
                    <a:pt x="33" y="321"/>
                    <a:pt x="88" y="348"/>
                    <a:pt x="127" y="328"/>
                  </a:cubicBezTo>
                  <a:cubicBezTo>
                    <a:pt x="149" y="317"/>
                    <a:pt x="157" y="300"/>
                    <a:pt x="157" y="283"/>
                  </a:cubicBezTo>
                  <a:close/>
                  <a:moveTo>
                    <a:pt x="477" y="67"/>
                  </a:moveTo>
                  <a:cubicBezTo>
                    <a:pt x="483" y="39"/>
                    <a:pt x="504" y="8"/>
                    <a:pt x="537" y="14"/>
                  </a:cubicBezTo>
                  <a:cubicBezTo>
                    <a:pt x="568" y="19"/>
                    <a:pt x="581" y="59"/>
                    <a:pt x="570" y="95"/>
                  </a:cubicBezTo>
                  <a:cubicBezTo>
                    <a:pt x="539" y="69"/>
                    <a:pt x="506" y="62"/>
                    <a:pt x="477" y="67"/>
                  </a:cubicBezTo>
                  <a:close/>
                  <a:moveTo>
                    <a:pt x="567" y="108"/>
                  </a:moveTo>
                  <a:cubicBezTo>
                    <a:pt x="548" y="176"/>
                    <a:pt x="501" y="240"/>
                    <a:pt x="432" y="215"/>
                  </a:cubicBezTo>
                  <a:cubicBezTo>
                    <a:pt x="361" y="189"/>
                    <a:pt x="403" y="100"/>
                    <a:pt x="470" y="81"/>
                  </a:cubicBezTo>
                  <a:cubicBezTo>
                    <a:pt x="469" y="99"/>
                    <a:pt x="472" y="118"/>
                    <a:pt x="488" y="124"/>
                  </a:cubicBezTo>
                  <a:cubicBezTo>
                    <a:pt x="495" y="126"/>
                    <a:pt x="509" y="126"/>
                    <a:pt x="517" y="118"/>
                  </a:cubicBezTo>
                  <a:cubicBezTo>
                    <a:pt x="501" y="126"/>
                    <a:pt x="491" y="123"/>
                    <a:pt x="484" y="118"/>
                  </a:cubicBezTo>
                  <a:cubicBezTo>
                    <a:pt x="474" y="110"/>
                    <a:pt x="474" y="94"/>
                    <a:pt x="475" y="79"/>
                  </a:cubicBezTo>
                  <a:cubicBezTo>
                    <a:pt x="504" y="73"/>
                    <a:pt x="537" y="79"/>
                    <a:pt x="567" y="10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38" name="Freeform 12" title=""/>
            <p:cNvSpPr/>
            <p:nvPr/>
          </p:nvSpPr>
          <p:spPr>
            <a:xfrm>
              <a:off x="1946275" y="103188"/>
              <a:ext cx="563563" cy="10144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50" h="269">
                  <a:moveTo>
                    <a:pt x="91" y="269"/>
                  </a:moveTo>
                  <a:cubicBezTo>
                    <a:pt x="82" y="265"/>
                    <a:pt x="78" y="248"/>
                    <a:pt x="70" y="243"/>
                  </a:cubicBezTo>
                  <a:cubicBezTo>
                    <a:pt x="27" y="214"/>
                    <a:pt x="0" y="162"/>
                    <a:pt x="3" y="121"/>
                  </a:cubicBezTo>
                  <a:cubicBezTo>
                    <a:pt x="7" y="77"/>
                    <a:pt x="22" y="48"/>
                    <a:pt x="49" y="24"/>
                  </a:cubicBezTo>
                  <a:cubicBezTo>
                    <a:pt x="76" y="0"/>
                    <a:pt x="112" y="0"/>
                    <a:pt x="127" y="7"/>
                  </a:cubicBezTo>
                  <a:cubicBezTo>
                    <a:pt x="138" y="12"/>
                    <a:pt x="150" y="24"/>
                    <a:pt x="141" y="35"/>
                  </a:cubicBezTo>
                  <a:cubicBezTo>
                    <a:pt x="132" y="47"/>
                    <a:pt x="119" y="37"/>
                    <a:pt x="115" y="32"/>
                  </a:cubicBezTo>
                  <a:cubicBezTo>
                    <a:pt x="109" y="26"/>
                    <a:pt x="98" y="18"/>
                    <a:pt x="78" y="21"/>
                  </a:cubicBezTo>
                  <a:cubicBezTo>
                    <a:pt x="60" y="24"/>
                    <a:pt x="24" y="55"/>
                    <a:pt x="15" y="91"/>
                  </a:cubicBezTo>
                  <a:cubicBezTo>
                    <a:pt x="15" y="91"/>
                    <a:pt x="15" y="92"/>
                    <a:pt x="14" y="93"/>
                  </a:cubicBezTo>
                  <a:cubicBezTo>
                    <a:pt x="16" y="87"/>
                    <a:pt x="21" y="71"/>
                    <a:pt x="31" y="62"/>
                  </a:cubicBezTo>
                  <a:cubicBezTo>
                    <a:pt x="42" y="51"/>
                    <a:pt x="61" y="39"/>
                    <a:pt x="82" y="53"/>
                  </a:cubicBezTo>
                  <a:cubicBezTo>
                    <a:pt x="101" y="66"/>
                    <a:pt x="95" y="83"/>
                    <a:pt x="93" y="85"/>
                  </a:cubicBezTo>
                  <a:cubicBezTo>
                    <a:pt x="91" y="88"/>
                    <a:pt x="81" y="93"/>
                    <a:pt x="76" y="78"/>
                  </a:cubicBezTo>
                  <a:cubicBezTo>
                    <a:pt x="70" y="63"/>
                    <a:pt x="64" y="57"/>
                    <a:pt x="54" y="57"/>
                  </a:cubicBezTo>
                  <a:cubicBezTo>
                    <a:pt x="44" y="56"/>
                    <a:pt x="33" y="62"/>
                    <a:pt x="27" y="69"/>
                  </a:cubicBezTo>
                  <a:cubicBezTo>
                    <a:pt x="22" y="75"/>
                    <a:pt x="15" y="91"/>
                    <a:pt x="14" y="94"/>
                  </a:cubicBezTo>
                  <a:cubicBezTo>
                    <a:pt x="8" y="122"/>
                    <a:pt x="7" y="143"/>
                    <a:pt x="15" y="165"/>
                  </a:cubicBezTo>
                  <a:cubicBezTo>
                    <a:pt x="14" y="161"/>
                    <a:pt x="13" y="155"/>
                    <a:pt x="12" y="148"/>
                  </a:cubicBezTo>
                  <a:cubicBezTo>
                    <a:pt x="9" y="127"/>
                    <a:pt x="15" y="104"/>
                    <a:pt x="32" y="97"/>
                  </a:cubicBezTo>
                  <a:cubicBezTo>
                    <a:pt x="50" y="89"/>
                    <a:pt x="56" y="98"/>
                    <a:pt x="57" y="107"/>
                  </a:cubicBezTo>
                  <a:cubicBezTo>
                    <a:pt x="59" y="115"/>
                    <a:pt x="50" y="119"/>
                    <a:pt x="47" y="116"/>
                  </a:cubicBezTo>
                  <a:cubicBezTo>
                    <a:pt x="43" y="114"/>
                    <a:pt x="43" y="109"/>
                    <a:pt x="43" y="109"/>
                  </a:cubicBezTo>
                  <a:cubicBezTo>
                    <a:pt x="43" y="109"/>
                    <a:pt x="41" y="100"/>
                    <a:pt x="31" y="105"/>
                  </a:cubicBezTo>
                  <a:cubicBezTo>
                    <a:pt x="20" y="109"/>
                    <a:pt x="15" y="123"/>
                    <a:pt x="13" y="139"/>
                  </a:cubicBezTo>
                  <a:cubicBezTo>
                    <a:pt x="13" y="151"/>
                    <a:pt x="16" y="165"/>
                    <a:pt x="19" y="176"/>
                  </a:cubicBezTo>
                  <a:cubicBezTo>
                    <a:pt x="25" y="188"/>
                    <a:pt x="34" y="202"/>
                    <a:pt x="45" y="217"/>
                  </a:cubicBezTo>
                  <a:lnTo>
                    <a:pt x="91" y="26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39" name="Freeform 13" title=""/>
            <p:cNvSpPr/>
            <p:nvPr/>
          </p:nvSpPr>
          <p:spPr>
            <a:xfrm>
              <a:off x="1968500" y="484188"/>
              <a:ext cx="454025" cy="5699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21" h="151">
                  <a:moveTo>
                    <a:pt x="66" y="145"/>
                  </a:moveTo>
                  <a:cubicBezTo>
                    <a:pt x="63" y="136"/>
                    <a:pt x="60" y="126"/>
                    <a:pt x="53" y="118"/>
                  </a:cubicBezTo>
                  <a:cubicBezTo>
                    <a:pt x="39" y="101"/>
                    <a:pt x="27" y="86"/>
                    <a:pt x="34" y="57"/>
                  </a:cubicBezTo>
                  <a:cubicBezTo>
                    <a:pt x="40" y="30"/>
                    <a:pt x="79" y="0"/>
                    <a:pt x="108" y="28"/>
                  </a:cubicBezTo>
                  <a:cubicBezTo>
                    <a:pt x="121" y="42"/>
                    <a:pt x="106" y="46"/>
                    <a:pt x="100" y="58"/>
                  </a:cubicBezTo>
                  <a:cubicBezTo>
                    <a:pt x="92" y="72"/>
                    <a:pt x="104" y="84"/>
                    <a:pt x="111" y="91"/>
                  </a:cubicBezTo>
                  <a:cubicBezTo>
                    <a:pt x="98" y="75"/>
                    <a:pt x="116" y="63"/>
                    <a:pt x="119" y="50"/>
                  </a:cubicBezTo>
                  <a:cubicBezTo>
                    <a:pt x="120" y="39"/>
                    <a:pt x="113" y="28"/>
                    <a:pt x="106" y="22"/>
                  </a:cubicBezTo>
                  <a:cubicBezTo>
                    <a:pt x="85" y="2"/>
                    <a:pt x="49" y="18"/>
                    <a:pt x="37" y="41"/>
                  </a:cubicBezTo>
                  <a:cubicBezTo>
                    <a:pt x="0" y="106"/>
                    <a:pt x="69" y="151"/>
                    <a:pt x="66" y="145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0" name="Freeform 14" title=""/>
            <p:cNvSpPr/>
            <p:nvPr/>
          </p:nvSpPr>
          <p:spPr>
            <a:xfrm>
              <a:off x="1473200" y="325438"/>
              <a:ext cx="533400" cy="3349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42" h="89">
                  <a:moveTo>
                    <a:pt x="122" y="35"/>
                  </a:moveTo>
                  <a:cubicBezTo>
                    <a:pt x="142" y="60"/>
                    <a:pt x="133" y="89"/>
                    <a:pt x="133" y="89"/>
                  </a:cubicBezTo>
                  <a:cubicBezTo>
                    <a:pt x="131" y="88"/>
                    <a:pt x="130" y="82"/>
                    <a:pt x="130" y="82"/>
                  </a:cubicBezTo>
                  <a:cubicBezTo>
                    <a:pt x="130" y="82"/>
                    <a:pt x="134" y="58"/>
                    <a:pt x="121" y="42"/>
                  </a:cubicBezTo>
                  <a:cubicBezTo>
                    <a:pt x="98" y="14"/>
                    <a:pt x="67" y="10"/>
                    <a:pt x="46" y="19"/>
                  </a:cubicBezTo>
                  <a:cubicBezTo>
                    <a:pt x="26" y="29"/>
                    <a:pt x="25" y="40"/>
                    <a:pt x="25" y="40"/>
                  </a:cubicBezTo>
                  <a:cubicBezTo>
                    <a:pt x="18" y="26"/>
                    <a:pt x="27" y="20"/>
                    <a:pt x="27" y="20"/>
                  </a:cubicBezTo>
                  <a:cubicBezTo>
                    <a:pt x="27" y="20"/>
                    <a:pt x="8" y="32"/>
                    <a:pt x="5" y="49"/>
                  </a:cubicBezTo>
                  <a:cubicBezTo>
                    <a:pt x="3" y="49"/>
                    <a:pt x="2" y="48"/>
                    <a:pt x="0" y="47"/>
                  </a:cubicBezTo>
                  <a:cubicBezTo>
                    <a:pt x="2" y="35"/>
                    <a:pt x="9" y="22"/>
                    <a:pt x="25" y="14"/>
                  </a:cubicBezTo>
                  <a:cubicBezTo>
                    <a:pt x="54" y="0"/>
                    <a:pt x="98" y="5"/>
                    <a:pt x="122" y="35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1" name="Freeform 15" title=""/>
            <p:cNvSpPr/>
            <p:nvPr/>
          </p:nvSpPr>
          <p:spPr>
            <a:xfrm>
              <a:off x="473075" y="698500"/>
              <a:ext cx="989013" cy="796925"/>
            </a:xfrm>
            <a:custGeom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63" h="211">
                  <a:moveTo>
                    <a:pt x="263" y="210"/>
                  </a:moveTo>
                  <a:cubicBezTo>
                    <a:pt x="157" y="209"/>
                    <a:pt x="0" y="39"/>
                    <a:pt x="159" y="0"/>
                  </a:cubicBezTo>
                  <a:cubicBezTo>
                    <a:pt x="55" y="9"/>
                    <a:pt x="59" y="136"/>
                    <a:pt x="190" y="211"/>
                  </a:cubicBezTo>
                  <a:lnTo>
                    <a:pt x="263" y="210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2" name="Freeform 16" title=""/>
            <p:cNvSpPr/>
            <p:nvPr/>
          </p:nvSpPr>
          <p:spPr>
            <a:xfrm>
              <a:off x="222250" y="212725"/>
              <a:ext cx="885825" cy="12525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36" h="332">
                  <a:moveTo>
                    <a:pt x="236" y="330"/>
                  </a:moveTo>
                  <a:cubicBezTo>
                    <a:pt x="229" y="330"/>
                    <a:pt x="217" y="332"/>
                    <a:pt x="212" y="330"/>
                  </a:cubicBezTo>
                  <a:cubicBezTo>
                    <a:pt x="0" y="216"/>
                    <a:pt x="67" y="0"/>
                    <a:pt x="178" y="120"/>
                  </a:cubicBezTo>
                  <a:cubicBezTo>
                    <a:pt x="39" y="6"/>
                    <a:pt x="41" y="245"/>
                    <a:pt x="236" y="3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3" name="Freeform 17" title=""/>
            <p:cNvSpPr/>
            <p:nvPr/>
          </p:nvSpPr>
          <p:spPr>
            <a:xfrm>
              <a:off x="511175" y="982663"/>
              <a:ext cx="390525" cy="485775"/>
            </a:xfrm>
            <a:custGeom>
              <a:cxnLst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04" h="129">
                  <a:moveTo>
                    <a:pt x="104" y="129"/>
                  </a:moveTo>
                  <a:cubicBezTo>
                    <a:pt x="38" y="86"/>
                    <a:pt x="7" y="25"/>
                    <a:pt x="0" y="0"/>
                  </a:cubicBezTo>
                  <a:cubicBezTo>
                    <a:pt x="5" y="34"/>
                    <a:pt x="41" y="95"/>
                    <a:pt x="95" y="129"/>
                  </a:cubicBezTo>
                  <a:lnTo>
                    <a:pt x="104" y="12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4" name="Freeform 18" title=""/>
            <p:cNvSpPr/>
            <p:nvPr/>
          </p:nvSpPr>
          <p:spPr>
            <a:xfrm>
              <a:off x="1446213" y="865188"/>
              <a:ext cx="804863" cy="9350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14" h="248">
                  <a:moveTo>
                    <a:pt x="158" y="222"/>
                  </a:moveTo>
                  <a:cubicBezTo>
                    <a:pt x="145" y="211"/>
                    <a:pt x="135" y="199"/>
                    <a:pt x="126" y="186"/>
                  </a:cubicBezTo>
                  <a:cubicBezTo>
                    <a:pt x="116" y="173"/>
                    <a:pt x="108" y="159"/>
                    <a:pt x="101" y="146"/>
                  </a:cubicBezTo>
                  <a:cubicBezTo>
                    <a:pt x="94" y="132"/>
                    <a:pt x="88" y="118"/>
                    <a:pt x="83" y="105"/>
                  </a:cubicBezTo>
                  <a:cubicBezTo>
                    <a:pt x="78" y="92"/>
                    <a:pt x="73" y="79"/>
                    <a:pt x="69" y="68"/>
                  </a:cubicBezTo>
                  <a:cubicBezTo>
                    <a:pt x="64" y="56"/>
                    <a:pt x="60" y="46"/>
                    <a:pt x="55" y="38"/>
                  </a:cubicBezTo>
                  <a:cubicBezTo>
                    <a:pt x="51" y="29"/>
                    <a:pt x="47" y="22"/>
                    <a:pt x="42" y="18"/>
                  </a:cubicBezTo>
                  <a:cubicBezTo>
                    <a:pt x="36" y="12"/>
                    <a:pt x="29" y="8"/>
                    <a:pt x="21" y="6"/>
                  </a:cubicBezTo>
                  <a:cubicBezTo>
                    <a:pt x="13" y="3"/>
                    <a:pt x="6" y="1"/>
                    <a:pt x="0" y="1"/>
                  </a:cubicBezTo>
                  <a:cubicBezTo>
                    <a:pt x="7" y="0"/>
                    <a:pt x="15" y="1"/>
                    <a:pt x="25" y="5"/>
                  </a:cubicBezTo>
                  <a:cubicBezTo>
                    <a:pt x="35" y="9"/>
                    <a:pt x="45" y="16"/>
                    <a:pt x="55" y="25"/>
                  </a:cubicBezTo>
                  <a:cubicBezTo>
                    <a:pt x="64" y="33"/>
                    <a:pt x="72" y="42"/>
                    <a:pt x="78" y="53"/>
                  </a:cubicBezTo>
                  <a:cubicBezTo>
                    <a:pt x="84" y="63"/>
                    <a:pt x="90" y="74"/>
                    <a:pt x="95" y="86"/>
                  </a:cubicBezTo>
                  <a:cubicBezTo>
                    <a:pt x="100" y="98"/>
                    <a:pt x="105" y="110"/>
                    <a:pt x="110" y="123"/>
                  </a:cubicBezTo>
                  <a:cubicBezTo>
                    <a:pt x="114" y="135"/>
                    <a:pt x="119" y="148"/>
                    <a:pt x="124" y="160"/>
                  </a:cubicBezTo>
                  <a:cubicBezTo>
                    <a:pt x="129" y="172"/>
                    <a:pt x="135" y="183"/>
                    <a:pt x="142" y="194"/>
                  </a:cubicBezTo>
                  <a:cubicBezTo>
                    <a:pt x="149" y="205"/>
                    <a:pt x="157" y="214"/>
                    <a:pt x="166" y="223"/>
                  </a:cubicBezTo>
                  <a:cubicBezTo>
                    <a:pt x="172" y="228"/>
                    <a:pt x="179" y="233"/>
                    <a:pt x="187" y="238"/>
                  </a:cubicBezTo>
                  <a:cubicBezTo>
                    <a:pt x="195" y="242"/>
                    <a:pt x="204" y="246"/>
                    <a:pt x="214" y="248"/>
                  </a:cubicBezTo>
                  <a:cubicBezTo>
                    <a:pt x="209" y="248"/>
                    <a:pt x="204" y="248"/>
                    <a:pt x="199" y="246"/>
                  </a:cubicBezTo>
                  <a:cubicBezTo>
                    <a:pt x="194" y="245"/>
                    <a:pt x="189" y="243"/>
                    <a:pt x="184" y="241"/>
                  </a:cubicBezTo>
                  <a:cubicBezTo>
                    <a:pt x="179" y="238"/>
                    <a:pt x="175" y="235"/>
                    <a:pt x="170" y="232"/>
                  </a:cubicBezTo>
                  <a:cubicBezTo>
                    <a:pt x="166" y="229"/>
                    <a:pt x="162" y="226"/>
                    <a:pt x="158" y="222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5" name="Freeform 19" title=""/>
            <p:cNvSpPr/>
            <p:nvPr/>
          </p:nvSpPr>
          <p:spPr>
            <a:xfrm>
              <a:off x="1635125" y="873125"/>
              <a:ext cx="769938" cy="7731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05" h="205">
                  <a:moveTo>
                    <a:pt x="200" y="194"/>
                  </a:moveTo>
                  <a:cubicBezTo>
                    <a:pt x="203" y="190"/>
                    <a:pt x="205" y="185"/>
                    <a:pt x="205" y="179"/>
                  </a:cubicBezTo>
                  <a:cubicBezTo>
                    <a:pt x="205" y="173"/>
                    <a:pt x="204" y="167"/>
                    <a:pt x="202" y="161"/>
                  </a:cubicBezTo>
                  <a:cubicBezTo>
                    <a:pt x="200" y="155"/>
                    <a:pt x="197" y="149"/>
                    <a:pt x="193" y="143"/>
                  </a:cubicBezTo>
                  <a:cubicBezTo>
                    <a:pt x="189" y="137"/>
                    <a:pt x="184" y="132"/>
                    <a:pt x="179" y="128"/>
                  </a:cubicBezTo>
                  <a:cubicBezTo>
                    <a:pt x="175" y="125"/>
                    <a:pt x="171" y="122"/>
                    <a:pt x="166" y="120"/>
                  </a:cubicBezTo>
                  <a:cubicBezTo>
                    <a:pt x="161" y="117"/>
                    <a:pt x="155" y="115"/>
                    <a:pt x="150" y="114"/>
                  </a:cubicBezTo>
                  <a:cubicBezTo>
                    <a:pt x="145" y="113"/>
                    <a:pt x="139" y="113"/>
                    <a:pt x="134" y="113"/>
                  </a:cubicBezTo>
                  <a:cubicBezTo>
                    <a:pt x="128" y="114"/>
                    <a:pt x="123" y="115"/>
                    <a:pt x="117" y="118"/>
                  </a:cubicBezTo>
                  <a:cubicBezTo>
                    <a:pt x="124" y="117"/>
                    <a:pt x="132" y="117"/>
                    <a:pt x="140" y="118"/>
                  </a:cubicBezTo>
                  <a:cubicBezTo>
                    <a:pt x="147" y="118"/>
                    <a:pt x="155" y="122"/>
                    <a:pt x="162" y="127"/>
                  </a:cubicBezTo>
                  <a:cubicBezTo>
                    <a:pt x="169" y="133"/>
                    <a:pt x="175" y="139"/>
                    <a:pt x="180" y="145"/>
                  </a:cubicBezTo>
                  <a:cubicBezTo>
                    <a:pt x="185" y="152"/>
                    <a:pt x="189" y="158"/>
                    <a:pt x="192" y="164"/>
                  </a:cubicBezTo>
                  <a:cubicBezTo>
                    <a:pt x="195" y="170"/>
                    <a:pt x="197" y="176"/>
                    <a:pt x="197" y="181"/>
                  </a:cubicBezTo>
                  <a:cubicBezTo>
                    <a:pt x="198" y="187"/>
                    <a:pt x="197" y="191"/>
                    <a:pt x="194" y="194"/>
                  </a:cubicBezTo>
                  <a:cubicBezTo>
                    <a:pt x="191" y="197"/>
                    <a:pt x="188" y="200"/>
                    <a:pt x="184" y="201"/>
                  </a:cubicBezTo>
                  <a:cubicBezTo>
                    <a:pt x="180" y="202"/>
                    <a:pt x="175" y="202"/>
                    <a:pt x="171" y="201"/>
                  </a:cubicBezTo>
                  <a:cubicBezTo>
                    <a:pt x="166" y="200"/>
                    <a:pt x="162" y="199"/>
                    <a:pt x="158" y="197"/>
                  </a:cubicBezTo>
                  <a:cubicBezTo>
                    <a:pt x="153" y="195"/>
                    <a:pt x="150" y="193"/>
                    <a:pt x="147" y="190"/>
                  </a:cubicBezTo>
                  <a:cubicBezTo>
                    <a:pt x="139" y="184"/>
                    <a:pt x="132" y="177"/>
                    <a:pt x="127" y="168"/>
                  </a:cubicBezTo>
                  <a:cubicBezTo>
                    <a:pt x="122" y="159"/>
                    <a:pt x="117" y="150"/>
                    <a:pt x="112" y="140"/>
                  </a:cubicBezTo>
                  <a:cubicBezTo>
                    <a:pt x="108" y="130"/>
                    <a:pt x="103" y="120"/>
                    <a:pt x="99" y="109"/>
                  </a:cubicBezTo>
                  <a:cubicBezTo>
                    <a:pt x="95" y="98"/>
                    <a:pt x="90" y="87"/>
                    <a:pt x="85" y="77"/>
                  </a:cubicBezTo>
                  <a:cubicBezTo>
                    <a:pt x="80" y="66"/>
                    <a:pt x="74" y="56"/>
                    <a:pt x="67" y="46"/>
                  </a:cubicBezTo>
                  <a:cubicBezTo>
                    <a:pt x="60" y="36"/>
                    <a:pt x="52" y="27"/>
                    <a:pt x="42" y="19"/>
                  </a:cubicBezTo>
                  <a:cubicBezTo>
                    <a:pt x="36" y="14"/>
                    <a:pt x="29" y="10"/>
                    <a:pt x="22" y="6"/>
                  </a:cubicBezTo>
                  <a:cubicBezTo>
                    <a:pt x="15" y="2"/>
                    <a:pt x="8" y="0"/>
                    <a:pt x="0" y="0"/>
                  </a:cubicBezTo>
                  <a:cubicBezTo>
                    <a:pt x="4" y="1"/>
                    <a:pt x="7" y="3"/>
                    <a:pt x="11" y="4"/>
                  </a:cubicBezTo>
                  <a:cubicBezTo>
                    <a:pt x="15" y="6"/>
                    <a:pt x="19" y="8"/>
                    <a:pt x="22" y="11"/>
                  </a:cubicBezTo>
                  <a:cubicBezTo>
                    <a:pt x="31" y="18"/>
                    <a:pt x="38" y="26"/>
                    <a:pt x="44" y="35"/>
                  </a:cubicBezTo>
                  <a:cubicBezTo>
                    <a:pt x="50" y="44"/>
                    <a:pt x="56" y="54"/>
                    <a:pt x="61" y="65"/>
                  </a:cubicBezTo>
                  <a:cubicBezTo>
                    <a:pt x="66" y="75"/>
                    <a:pt x="71" y="87"/>
                    <a:pt x="76" y="98"/>
                  </a:cubicBezTo>
                  <a:cubicBezTo>
                    <a:pt x="80" y="109"/>
                    <a:pt x="86" y="121"/>
                    <a:pt x="91" y="132"/>
                  </a:cubicBezTo>
                  <a:cubicBezTo>
                    <a:pt x="97" y="143"/>
                    <a:pt x="103" y="153"/>
                    <a:pt x="110" y="163"/>
                  </a:cubicBezTo>
                  <a:cubicBezTo>
                    <a:pt x="117" y="173"/>
                    <a:pt x="125" y="182"/>
                    <a:pt x="134" y="189"/>
                  </a:cubicBezTo>
                  <a:cubicBezTo>
                    <a:pt x="139" y="193"/>
                    <a:pt x="144" y="196"/>
                    <a:pt x="150" y="199"/>
                  </a:cubicBezTo>
                  <a:cubicBezTo>
                    <a:pt x="155" y="201"/>
                    <a:pt x="161" y="203"/>
                    <a:pt x="167" y="204"/>
                  </a:cubicBezTo>
                  <a:cubicBezTo>
                    <a:pt x="174" y="205"/>
                    <a:pt x="179" y="205"/>
                    <a:pt x="185" y="204"/>
                  </a:cubicBezTo>
                  <a:cubicBezTo>
                    <a:pt x="191" y="202"/>
                    <a:pt x="196" y="199"/>
                    <a:pt x="200" y="194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6" name="Freeform 20" title=""/>
            <p:cNvSpPr>
              <a:spLocks noEditPoints="1"/>
            </p:cNvSpPr>
            <p:nvPr/>
          </p:nvSpPr>
          <p:spPr>
            <a:xfrm>
              <a:off x="3043238" y="177800"/>
              <a:ext cx="2347913" cy="13128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625" h="348">
                  <a:moveTo>
                    <a:pt x="468" y="283"/>
                  </a:moveTo>
                  <a:cubicBezTo>
                    <a:pt x="467" y="300"/>
                    <a:pt x="476" y="317"/>
                    <a:pt x="498" y="328"/>
                  </a:cubicBezTo>
                  <a:cubicBezTo>
                    <a:pt x="537" y="348"/>
                    <a:pt x="591" y="321"/>
                    <a:pt x="602" y="282"/>
                  </a:cubicBezTo>
                  <a:cubicBezTo>
                    <a:pt x="625" y="200"/>
                    <a:pt x="577" y="146"/>
                    <a:pt x="508" y="124"/>
                  </a:cubicBezTo>
                  <a:cubicBezTo>
                    <a:pt x="445" y="104"/>
                    <a:pt x="371" y="145"/>
                    <a:pt x="327" y="197"/>
                  </a:cubicBezTo>
                  <a:cubicBezTo>
                    <a:pt x="281" y="252"/>
                    <a:pt x="246" y="286"/>
                    <a:pt x="209" y="300"/>
                  </a:cubicBezTo>
                  <a:cubicBezTo>
                    <a:pt x="153" y="321"/>
                    <a:pt x="81" y="291"/>
                    <a:pt x="40" y="234"/>
                  </a:cubicBezTo>
                  <a:cubicBezTo>
                    <a:pt x="9" y="191"/>
                    <a:pt x="20" y="147"/>
                    <a:pt x="52" y="113"/>
                  </a:cubicBezTo>
                  <a:cubicBezTo>
                    <a:pt x="72" y="183"/>
                    <a:pt x="122" y="245"/>
                    <a:pt x="193" y="221"/>
                  </a:cubicBezTo>
                  <a:cubicBezTo>
                    <a:pt x="282" y="189"/>
                    <a:pt x="232" y="86"/>
                    <a:pt x="153" y="68"/>
                  </a:cubicBezTo>
                  <a:cubicBezTo>
                    <a:pt x="148" y="37"/>
                    <a:pt x="119" y="0"/>
                    <a:pt x="86" y="8"/>
                  </a:cubicBezTo>
                  <a:cubicBezTo>
                    <a:pt x="50" y="16"/>
                    <a:pt x="36" y="57"/>
                    <a:pt x="49" y="100"/>
                  </a:cubicBezTo>
                  <a:cubicBezTo>
                    <a:pt x="44" y="105"/>
                    <a:pt x="40" y="110"/>
                    <a:pt x="35" y="117"/>
                  </a:cubicBezTo>
                  <a:cubicBezTo>
                    <a:pt x="7" y="156"/>
                    <a:pt x="0" y="197"/>
                    <a:pt x="34" y="243"/>
                  </a:cubicBezTo>
                  <a:cubicBezTo>
                    <a:pt x="75" y="299"/>
                    <a:pt x="145" y="331"/>
                    <a:pt x="211" y="308"/>
                  </a:cubicBezTo>
                  <a:cubicBezTo>
                    <a:pt x="245" y="296"/>
                    <a:pt x="282" y="268"/>
                    <a:pt x="316" y="225"/>
                  </a:cubicBezTo>
                  <a:cubicBezTo>
                    <a:pt x="354" y="179"/>
                    <a:pt x="433" y="130"/>
                    <a:pt x="467" y="130"/>
                  </a:cubicBezTo>
                  <a:cubicBezTo>
                    <a:pt x="523" y="129"/>
                    <a:pt x="581" y="167"/>
                    <a:pt x="587" y="232"/>
                  </a:cubicBezTo>
                  <a:cubicBezTo>
                    <a:pt x="590" y="257"/>
                    <a:pt x="585" y="288"/>
                    <a:pt x="572" y="302"/>
                  </a:cubicBezTo>
                  <a:cubicBezTo>
                    <a:pt x="533" y="344"/>
                    <a:pt x="487" y="327"/>
                    <a:pt x="475" y="297"/>
                  </a:cubicBezTo>
                  <a:cubicBezTo>
                    <a:pt x="468" y="278"/>
                    <a:pt x="474" y="254"/>
                    <a:pt x="498" y="237"/>
                  </a:cubicBezTo>
                  <a:cubicBezTo>
                    <a:pt x="500" y="236"/>
                    <a:pt x="502" y="235"/>
                    <a:pt x="505" y="234"/>
                  </a:cubicBezTo>
                  <a:cubicBezTo>
                    <a:pt x="518" y="228"/>
                    <a:pt x="536" y="230"/>
                    <a:pt x="543" y="240"/>
                  </a:cubicBezTo>
                  <a:cubicBezTo>
                    <a:pt x="549" y="249"/>
                    <a:pt x="550" y="262"/>
                    <a:pt x="540" y="268"/>
                  </a:cubicBezTo>
                  <a:cubicBezTo>
                    <a:pt x="527" y="274"/>
                    <a:pt x="525" y="257"/>
                    <a:pt x="537" y="251"/>
                  </a:cubicBezTo>
                  <a:cubicBezTo>
                    <a:pt x="533" y="248"/>
                    <a:pt x="522" y="246"/>
                    <a:pt x="516" y="251"/>
                  </a:cubicBezTo>
                  <a:cubicBezTo>
                    <a:pt x="511" y="255"/>
                    <a:pt x="508" y="264"/>
                    <a:pt x="516" y="273"/>
                  </a:cubicBezTo>
                  <a:cubicBezTo>
                    <a:pt x="530" y="289"/>
                    <a:pt x="551" y="271"/>
                    <a:pt x="552" y="257"/>
                  </a:cubicBezTo>
                  <a:cubicBezTo>
                    <a:pt x="553" y="227"/>
                    <a:pt x="519" y="219"/>
                    <a:pt x="500" y="231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481" y="239"/>
                    <a:pt x="468" y="262"/>
                    <a:pt x="468" y="283"/>
                  </a:cubicBezTo>
                  <a:close/>
                  <a:moveTo>
                    <a:pt x="147" y="67"/>
                  </a:moveTo>
                  <a:cubicBezTo>
                    <a:pt x="118" y="62"/>
                    <a:pt x="86" y="69"/>
                    <a:pt x="55" y="95"/>
                  </a:cubicBezTo>
                  <a:cubicBezTo>
                    <a:pt x="43" y="59"/>
                    <a:pt x="56" y="19"/>
                    <a:pt x="87" y="14"/>
                  </a:cubicBezTo>
                  <a:cubicBezTo>
                    <a:pt x="120" y="8"/>
                    <a:pt x="141" y="39"/>
                    <a:pt x="147" y="67"/>
                  </a:cubicBezTo>
                  <a:close/>
                  <a:moveTo>
                    <a:pt x="149" y="79"/>
                  </a:moveTo>
                  <a:cubicBezTo>
                    <a:pt x="151" y="94"/>
                    <a:pt x="151" y="110"/>
                    <a:pt x="140" y="118"/>
                  </a:cubicBezTo>
                  <a:cubicBezTo>
                    <a:pt x="134" y="123"/>
                    <a:pt x="124" y="126"/>
                    <a:pt x="107" y="118"/>
                  </a:cubicBezTo>
                  <a:cubicBezTo>
                    <a:pt x="115" y="126"/>
                    <a:pt x="130" y="126"/>
                    <a:pt x="137" y="124"/>
                  </a:cubicBezTo>
                  <a:cubicBezTo>
                    <a:pt x="152" y="118"/>
                    <a:pt x="156" y="99"/>
                    <a:pt x="154" y="81"/>
                  </a:cubicBezTo>
                  <a:cubicBezTo>
                    <a:pt x="221" y="100"/>
                    <a:pt x="263" y="189"/>
                    <a:pt x="192" y="215"/>
                  </a:cubicBezTo>
                  <a:cubicBezTo>
                    <a:pt x="123" y="240"/>
                    <a:pt x="77" y="176"/>
                    <a:pt x="58" y="108"/>
                  </a:cubicBezTo>
                  <a:cubicBezTo>
                    <a:pt x="88" y="79"/>
                    <a:pt x="120" y="73"/>
                    <a:pt x="149" y="7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7" name="Freeform 21" title=""/>
            <p:cNvSpPr/>
            <p:nvPr/>
          </p:nvSpPr>
          <p:spPr>
            <a:xfrm>
              <a:off x="3895725" y="103188"/>
              <a:ext cx="566738" cy="10144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51" h="269">
                  <a:moveTo>
                    <a:pt x="60" y="269"/>
                  </a:moveTo>
                  <a:cubicBezTo>
                    <a:pt x="68" y="265"/>
                    <a:pt x="72" y="248"/>
                    <a:pt x="80" y="243"/>
                  </a:cubicBezTo>
                  <a:cubicBezTo>
                    <a:pt x="123" y="214"/>
                    <a:pt x="151" y="162"/>
                    <a:pt x="147" y="121"/>
                  </a:cubicBezTo>
                  <a:cubicBezTo>
                    <a:pt x="143" y="77"/>
                    <a:pt x="129" y="48"/>
                    <a:pt x="102" y="24"/>
                  </a:cubicBezTo>
                  <a:cubicBezTo>
                    <a:pt x="75" y="0"/>
                    <a:pt x="38" y="0"/>
                    <a:pt x="23" y="7"/>
                  </a:cubicBezTo>
                  <a:cubicBezTo>
                    <a:pt x="12" y="12"/>
                    <a:pt x="0" y="24"/>
                    <a:pt x="9" y="35"/>
                  </a:cubicBezTo>
                  <a:cubicBezTo>
                    <a:pt x="19" y="47"/>
                    <a:pt x="31" y="37"/>
                    <a:pt x="36" y="32"/>
                  </a:cubicBezTo>
                  <a:cubicBezTo>
                    <a:pt x="41" y="26"/>
                    <a:pt x="53" y="18"/>
                    <a:pt x="73" y="21"/>
                  </a:cubicBezTo>
                  <a:cubicBezTo>
                    <a:pt x="91" y="24"/>
                    <a:pt x="127" y="55"/>
                    <a:pt x="136" y="91"/>
                  </a:cubicBezTo>
                  <a:cubicBezTo>
                    <a:pt x="136" y="91"/>
                    <a:pt x="136" y="92"/>
                    <a:pt x="136" y="93"/>
                  </a:cubicBezTo>
                  <a:cubicBezTo>
                    <a:pt x="134" y="87"/>
                    <a:pt x="129" y="71"/>
                    <a:pt x="120" y="62"/>
                  </a:cubicBezTo>
                  <a:cubicBezTo>
                    <a:pt x="109" y="51"/>
                    <a:pt x="90" y="39"/>
                    <a:pt x="69" y="53"/>
                  </a:cubicBezTo>
                  <a:cubicBezTo>
                    <a:pt x="49" y="66"/>
                    <a:pt x="56" y="83"/>
                    <a:pt x="58" y="85"/>
                  </a:cubicBezTo>
                  <a:cubicBezTo>
                    <a:pt x="60" y="88"/>
                    <a:pt x="70" y="93"/>
                    <a:pt x="75" y="78"/>
                  </a:cubicBezTo>
                  <a:cubicBezTo>
                    <a:pt x="80" y="63"/>
                    <a:pt x="87" y="57"/>
                    <a:pt x="97" y="57"/>
                  </a:cubicBezTo>
                  <a:cubicBezTo>
                    <a:pt x="107" y="56"/>
                    <a:pt x="117" y="62"/>
                    <a:pt x="123" y="69"/>
                  </a:cubicBezTo>
                  <a:cubicBezTo>
                    <a:pt x="128" y="75"/>
                    <a:pt x="135" y="91"/>
                    <a:pt x="136" y="94"/>
                  </a:cubicBezTo>
                  <a:cubicBezTo>
                    <a:pt x="143" y="122"/>
                    <a:pt x="143" y="143"/>
                    <a:pt x="135" y="165"/>
                  </a:cubicBezTo>
                  <a:cubicBezTo>
                    <a:pt x="137" y="161"/>
                    <a:pt x="138" y="155"/>
                    <a:pt x="139" y="148"/>
                  </a:cubicBezTo>
                  <a:cubicBezTo>
                    <a:pt x="142" y="127"/>
                    <a:pt x="135" y="104"/>
                    <a:pt x="119" y="97"/>
                  </a:cubicBezTo>
                  <a:cubicBezTo>
                    <a:pt x="101" y="89"/>
                    <a:pt x="95" y="98"/>
                    <a:pt x="93" y="107"/>
                  </a:cubicBezTo>
                  <a:cubicBezTo>
                    <a:pt x="92" y="115"/>
                    <a:pt x="100" y="119"/>
                    <a:pt x="104" y="116"/>
                  </a:cubicBezTo>
                  <a:cubicBezTo>
                    <a:pt x="107" y="114"/>
                    <a:pt x="108" y="109"/>
                    <a:pt x="108" y="109"/>
                  </a:cubicBezTo>
                  <a:cubicBezTo>
                    <a:pt x="108" y="109"/>
                    <a:pt x="110" y="100"/>
                    <a:pt x="120" y="105"/>
                  </a:cubicBezTo>
                  <a:cubicBezTo>
                    <a:pt x="131" y="109"/>
                    <a:pt x="136" y="123"/>
                    <a:pt x="137" y="139"/>
                  </a:cubicBezTo>
                  <a:cubicBezTo>
                    <a:pt x="138" y="151"/>
                    <a:pt x="135" y="165"/>
                    <a:pt x="131" y="176"/>
                  </a:cubicBezTo>
                  <a:cubicBezTo>
                    <a:pt x="125" y="188"/>
                    <a:pt x="117" y="202"/>
                    <a:pt x="105" y="217"/>
                  </a:cubicBezTo>
                  <a:lnTo>
                    <a:pt x="60" y="26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8" name="Freeform 22" title=""/>
            <p:cNvSpPr/>
            <p:nvPr/>
          </p:nvSpPr>
          <p:spPr>
            <a:xfrm>
              <a:off x="3981450" y="484188"/>
              <a:ext cx="455613" cy="5699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21" h="151">
                  <a:moveTo>
                    <a:pt x="55" y="145"/>
                  </a:moveTo>
                  <a:cubicBezTo>
                    <a:pt x="59" y="136"/>
                    <a:pt x="62" y="126"/>
                    <a:pt x="68" y="118"/>
                  </a:cubicBezTo>
                  <a:cubicBezTo>
                    <a:pt x="83" y="101"/>
                    <a:pt x="94" y="86"/>
                    <a:pt x="88" y="57"/>
                  </a:cubicBezTo>
                  <a:cubicBezTo>
                    <a:pt x="81" y="30"/>
                    <a:pt x="43" y="0"/>
                    <a:pt x="13" y="28"/>
                  </a:cubicBezTo>
                  <a:cubicBezTo>
                    <a:pt x="0" y="42"/>
                    <a:pt x="16" y="46"/>
                    <a:pt x="22" y="58"/>
                  </a:cubicBezTo>
                  <a:cubicBezTo>
                    <a:pt x="29" y="72"/>
                    <a:pt x="17" y="84"/>
                    <a:pt x="11" y="91"/>
                  </a:cubicBezTo>
                  <a:cubicBezTo>
                    <a:pt x="23" y="75"/>
                    <a:pt x="5" y="63"/>
                    <a:pt x="3" y="50"/>
                  </a:cubicBezTo>
                  <a:cubicBezTo>
                    <a:pt x="1" y="39"/>
                    <a:pt x="8" y="28"/>
                    <a:pt x="15" y="22"/>
                  </a:cubicBezTo>
                  <a:cubicBezTo>
                    <a:pt x="36" y="2"/>
                    <a:pt x="72" y="18"/>
                    <a:pt x="84" y="41"/>
                  </a:cubicBezTo>
                  <a:cubicBezTo>
                    <a:pt x="121" y="106"/>
                    <a:pt x="53" y="151"/>
                    <a:pt x="55" y="145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49" name="Freeform 23" title=""/>
            <p:cNvSpPr/>
            <p:nvPr/>
          </p:nvSpPr>
          <p:spPr>
            <a:xfrm>
              <a:off x="4402138" y="325438"/>
              <a:ext cx="530225" cy="3349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41" h="89">
                  <a:moveTo>
                    <a:pt x="19" y="35"/>
                  </a:moveTo>
                  <a:cubicBezTo>
                    <a:pt x="0" y="60"/>
                    <a:pt x="8" y="89"/>
                    <a:pt x="8" y="89"/>
                  </a:cubicBezTo>
                  <a:cubicBezTo>
                    <a:pt x="10" y="88"/>
                    <a:pt x="11" y="82"/>
                    <a:pt x="11" y="82"/>
                  </a:cubicBezTo>
                  <a:cubicBezTo>
                    <a:pt x="11" y="82"/>
                    <a:pt x="7" y="58"/>
                    <a:pt x="21" y="42"/>
                  </a:cubicBezTo>
                  <a:cubicBezTo>
                    <a:pt x="44" y="14"/>
                    <a:pt x="75" y="10"/>
                    <a:pt x="95" y="19"/>
                  </a:cubicBezTo>
                  <a:cubicBezTo>
                    <a:pt x="115" y="29"/>
                    <a:pt x="116" y="40"/>
                    <a:pt x="116" y="40"/>
                  </a:cubicBezTo>
                  <a:cubicBezTo>
                    <a:pt x="123" y="26"/>
                    <a:pt x="114" y="20"/>
                    <a:pt x="114" y="20"/>
                  </a:cubicBezTo>
                  <a:cubicBezTo>
                    <a:pt x="114" y="20"/>
                    <a:pt x="134" y="32"/>
                    <a:pt x="136" y="49"/>
                  </a:cubicBezTo>
                  <a:cubicBezTo>
                    <a:pt x="138" y="49"/>
                    <a:pt x="140" y="48"/>
                    <a:pt x="141" y="47"/>
                  </a:cubicBezTo>
                  <a:cubicBezTo>
                    <a:pt x="140" y="35"/>
                    <a:pt x="132" y="22"/>
                    <a:pt x="116" y="14"/>
                  </a:cubicBezTo>
                  <a:cubicBezTo>
                    <a:pt x="88" y="0"/>
                    <a:pt x="43" y="5"/>
                    <a:pt x="19" y="35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50" name="Freeform 24" title=""/>
            <p:cNvSpPr/>
            <p:nvPr/>
          </p:nvSpPr>
          <p:spPr>
            <a:xfrm>
              <a:off x="4943475" y="698500"/>
              <a:ext cx="987425" cy="796925"/>
            </a:xfrm>
            <a:custGeom>
              <a:cxnLst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</a:cxnLst>
              <a:rect l="l" t="t" r="r" b="b"/>
              <a:pathLst>
                <a:path w="263" h="211">
                  <a:moveTo>
                    <a:pt x="0" y="210"/>
                  </a:moveTo>
                  <a:cubicBezTo>
                    <a:pt x="107" y="209"/>
                    <a:pt x="263" y="39"/>
                    <a:pt x="104" y="0"/>
                  </a:cubicBezTo>
                  <a:cubicBezTo>
                    <a:pt x="209" y="9"/>
                    <a:pt x="204" y="136"/>
                    <a:pt x="73" y="211"/>
                  </a:cubicBezTo>
                  <a:lnTo>
                    <a:pt x="0" y="210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51" name="Freeform 25" title=""/>
            <p:cNvSpPr/>
            <p:nvPr/>
          </p:nvSpPr>
          <p:spPr>
            <a:xfrm>
              <a:off x="5297488" y="212725"/>
              <a:ext cx="889000" cy="1252538"/>
            </a:xfrm>
            <a:custGeom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</a:cxnLst>
              <a:rect l="l" t="t" r="r" b="b"/>
              <a:pathLst>
                <a:path w="237" h="332">
                  <a:moveTo>
                    <a:pt x="0" y="330"/>
                  </a:moveTo>
                  <a:cubicBezTo>
                    <a:pt x="7" y="330"/>
                    <a:pt x="20" y="332"/>
                    <a:pt x="24" y="330"/>
                  </a:cubicBezTo>
                  <a:cubicBezTo>
                    <a:pt x="237" y="216"/>
                    <a:pt x="169" y="0"/>
                    <a:pt x="59" y="120"/>
                  </a:cubicBezTo>
                  <a:cubicBezTo>
                    <a:pt x="198" y="6"/>
                    <a:pt x="195" y="245"/>
                    <a:pt x="0" y="3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52" name="Freeform 26" title=""/>
            <p:cNvSpPr/>
            <p:nvPr/>
          </p:nvSpPr>
          <p:spPr>
            <a:xfrm>
              <a:off x="5503863" y="982663"/>
              <a:ext cx="393700" cy="485775"/>
            </a:xfrm>
            <a:custGeom>
              <a:cxnLst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</a:cxnLst>
              <a:rect l="l" t="t" r="r" b="b"/>
              <a:pathLst>
                <a:path w="105" h="129">
                  <a:moveTo>
                    <a:pt x="0" y="129"/>
                  </a:moveTo>
                  <a:cubicBezTo>
                    <a:pt x="66" y="86"/>
                    <a:pt x="98" y="25"/>
                    <a:pt x="105" y="0"/>
                  </a:cubicBezTo>
                  <a:cubicBezTo>
                    <a:pt x="99" y="34"/>
                    <a:pt x="63" y="95"/>
                    <a:pt x="10" y="129"/>
                  </a:cubicBezTo>
                  <a:lnTo>
                    <a:pt x="0" y="12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53" name="Freeform 27" title=""/>
            <p:cNvSpPr/>
            <p:nvPr/>
          </p:nvSpPr>
          <p:spPr>
            <a:xfrm>
              <a:off x="4154488" y="865188"/>
              <a:ext cx="804863" cy="9350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14" h="248">
                  <a:moveTo>
                    <a:pt x="56" y="222"/>
                  </a:moveTo>
                  <a:cubicBezTo>
                    <a:pt x="53" y="226"/>
                    <a:pt x="49" y="229"/>
                    <a:pt x="44" y="232"/>
                  </a:cubicBezTo>
                  <a:cubicBezTo>
                    <a:pt x="40" y="235"/>
                    <a:pt x="35" y="238"/>
                    <a:pt x="30" y="241"/>
                  </a:cubicBezTo>
                  <a:cubicBezTo>
                    <a:pt x="26" y="243"/>
                    <a:pt x="21" y="245"/>
                    <a:pt x="16" y="246"/>
                  </a:cubicBezTo>
                  <a:cubicBezTo>
                    <a:pt x="11" y="248"/>
                    <a:pt x="6" y="248"/>
                    <a:pt x="0" y="248"/>
                  </a:cubicBezTo>
                  <a:cubicBezTo>
                    <a:pt x="11" y="246"/>
                    <a:pt x="19" y="242"/>
                    <a:pt x="27" y="238"/>
                  </a:cubicBezTo>
                  <a:cubicBezTo>
                    <a:pt x="35" y="233"/>
                    <a:pt x="42" y="228"/>
                    <a:pt x="49" y="223"/>
                  </a:cubicBezTo>
                  <a:cubicBezTo>
                    <a:pt x="58" y="214"/>
                    <a:pt x="66" y="205"/>
                    <a:pt x="73" y="194"/>
                  </a:cubicBezTo>
                  <a:cubicBezTo>
                    <a:pt x="79" y="183"/>
                    <a:pt x="85" y="172"/>
                    <a:pt x="90" y="160"/>
                  </a:cubicBezTo>
                  <a:cubicBezTo>
                    <a:pt x="96" y="148"/>
                    <a:pt x="100" y="135"/>
                    <a:pt x="105" y="123"/>
                  </a:cubicBezTo>
                  <a:cubicBezTo>
                    <a:pt x="110" y="110"/>
                    <a:pt x="114" y="98"/>
                    <a:pt x="119" y="86"/>
                  </a:cubicBezTo>
                  <a:cubicBezTo>
                    <a:pt x="125" y="74"/>
                    <a:pt x="130" y="63"/>
                    <a:pt x="136" y="53"/>
                  </a:cubicBezTo>
                  <a:cubicBezTo>
                    <a:pt x="143" y="42"/>
                    <a:pt x="150" y="33"/>
                    <a:pt x="159" y="25"/>
                  </a:cubicBezTo>
                  <a:cubicBezTo>
                    <a:pt x="170" y="16"/>
                    <a:pt x="180" y="9"/>
                    <a:pt x="190" y="5"/>
                  </a:cubicBezTo>
                  <a:cubicBezTo>
                    <a:pt x="200" y="1"/>
                    <a:pt x="208" y="0"/>
                    <a:pt x="214" y="1"/>
                  </a:cubicBezTo>
                  <a:cubicBezTo>
                    <a:pt x="208" y="1"/>
                    <a:pt x="201" y="3"/>
                    <a:pt x="193" y="6"/>
                  </a:cubicBezTo>
                  <a:cubicBezTo>
                    <a:pt x="186" y="8"/>
                    <a:pt x="179" y="12"/>
                    <a:pt x="173" y="18"/>
                  </a:cubicBezTo>
                  <a:cubicBezTo>
                    <a:pt x="168" y="22"/>
                    <a:pt x="163" y="29"/>
                    <a:pt x="159" y="38"/>
                  </a:cubicBezTo>
                  <a:cubicBezTo>
                    <a:pt x="155" y="46"/>
                    <a:pt x="150" y="56"/>
                    <a:pt x="146" y="68"/>
                  </a:cubicBezTo>
                  <a:cubicBezTo>
                    <a:pt x="141" y="79"/>
                    <a:pt x="137" y="92"/>
                    <a:pt x="131" y="105"/>
                  </a:cubicBezTo>
                  <a:cubicBezTo>
                    <a:pt x="126" y="118"/>
                    <a:pt x="120" y="132"/>
                    <a:pt x="113" y="146"/>
                  </a:cubicBezTo>
                  <a:cubicBezTo>
                    <a:pt x="106" y="159"/>
                    <a:pt x="98" y="173"/>
                    <a:pt x="89" y="186"/>
                  </a:cubicBezTo>
                  <a:cubicBezTo>
                    <a:pt x="80" y="199"/>
                    <a:pt x="69" y="211"/>
                    <a:pt x="56" y="222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54" name="Freeform 28" title=""/>
            <p:cNvSpPr/>
            <p:nvPr/>
          </p:nvSpPr>
          <p:spPr>
            <a:xfrm>
              <a:off x="4000500" y="873125"/>
              <a:ext cx="769938" cy="77311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05" h="205">
                  <a:moveTo>
                    <a:pt x="6" y="194"/>
                  </a:moveTo>
                  <a:cubicBezTo>
                    <a:pt x="10" y="199"/>
                    <a:pt x="15" y="202"/>
                    <a:pt x="20" y="204"/>
                  </a:cubicBezTo>
                  <a:cubicBezTo>
                    <a:pt x="26" y="205"/>
                    <a:pt x="32" y="205"/>
                    <a:pt x="38" y="204"/>
                  </a:cubicBezTo>
                  <a:cubicBezTo>
                    <a:pt x="44" y="203"/>
                    <a:pt x="50" y="201"/>
                    <a:pt x="56" y="199"/>
                  </a:cubicBezTo>
                  <a:cubicBezTo>
                    <a:pt x="62" y="196"/>
                    <a:pt x="67" y="193"/>
                    <a:pt x="71" y="189"/>
                  </a:cubicBezTo>
                  <a:cubicBezTo>
                    <a:pt x="80" y="182"/>
                    <a:pt x="89" y="173"/>
                    <a:pt x="96" y="163"/>
                  </a:cubicBezTo>
                  <a:cubicBezTo>
                    <a:pt x="102" y="153"/>
                    <a:pt x="109" y="143"/>
                    <a:pt x="114" y="132"/>
                  </a:cubicBezTo>
                  <a:cubicBezTo>
                    <a:pt x="120" y="121"/>
                    <a:pt x="125" y="109"/>
                    <a:pt x="130" y="98"/>
                  </a:cubicBezTo>
                  <a:cubicBezTo>
                    <a:pt x="135" y="87"/>
                    <a:pt x="140" y="75"/>
                    <a:pt x="145" y="65"/>
                  </a:cubicBezTo>
                  <a:cubicBezTo>
                    <a:pt x="150" y="54"/>
                    <a:pt x="156" y="44"/>
                    <a:pt x="162" y="35"/>
                  </a:cubicBezTo>
                  <a:cubicBezTo>
                    <a:pt x="168" y="26"/>
                    <a:pt x="175" y="18"/>
                    <a:pt x="183" y="11"/>
                  </a:cubicBezTo>
                  <a:cubicBezTo>
                    <a:pt x="186" y="8"/>
                    <a:pt x="190" y="6"/>
                    <a:pt x="194" y="4"/>
                  </a:cubicBezTo>
                  <a:cubicBezTo>
                    <a:pt x="198" y="3"/>
                    <a:pt x="202" y="1"/>
                    <a:pt x="205" y="0"/>
                  </a:cubicBezTo>
                  <a:cubicBezTo>
                    <a:pt x="197" y="0"/>
                    <a:pt x="190" y="2"/>
                    <a:pt x="183" y="6"/>
                  </a:cubicBezTo>
                  <a:cubicBezTo>
                    <a:pt x="176" y="10"/>
                    <a:pt x="170" y="14"/>
                    <a:pt x="164" y="19"/>
                  </a:cubicBezTo>
                  <a:cubicBezTo>
                    <a:pt x="154" y="27"/>
                    <a:pt x="145" y="36"/>
                    <a:pt x="138" y="46"/>
                  </a:cubicBezTo>
                  <a:cubicBezTo>
                    <a:pt x="132" y="56"/>
                    <a:pt x="126" y="66"/>
                    <a:pt x="120" y="77"/>
                  </a:cubicBezTo>
                  <a:cubicBezTo>
                    <a:pt x="115" y="87"/>
                    <a:pt x="110" y="98"/>
                    <a:pt x="106" y="109"/>
                  </a:cubicBezTo>
                  <a:cubicBezTo>
                    <a:pt x="102" y="120"/>
                    <a:pt x="98" y="130"/>
                    <a:pt x="93" y="140"/>
                  </a:cubicBezTo>
                  <a:cubicBezTo>
                    <a:pt x="89" y="150"/>
                    <a:pt x="84" y="159"/>
                    <a:pt x="78" y="168"/>
                  </a:cubicBezTo>
                  <a:cubicBezTo>
                    <a:pt x="73" y="177"/>
                    <a:pt x="67" y="184"/>
                    <a:pt x="59" y="190"/>
                  </a:cubicBezTo>
                  <a:cubicBezTo>
                    <a:pt x="56" y="193"/>
                    <a:pt x="52" y="195"/>
                    <a:pt x="48" y="197"/>
                  </a:cubicBezTo>
                  <a:cubicBezTo>
                    <a:pt x="43" y="199"/>
                    <a:pt x="39" y="200"/>
                    <a:pt x="35" y="201"/>
                  </a:cubicBezTo>
                  <a:cubicBezTo>
                    <a:pt x="30" y="202"/>
                    <a:pt x="26" y="202"/>
                    <a:pt x="22" y="201"/>
                  </a:cubicBezTo>
                  <a:cubicBezTo>
                    <a:pt x="18" y="200"/>
                    <a:pt x="14" y="197"/>
                    <a:pt x="11" y="194"/>
                  </a:cubicBezTo>
                  <a:cubicBezTo>
                    <a:pt x="9" y="191"/>
                    <a:pt x="8" y="187"/>
                    <a:pt x="8" y="181"/>
                  </a:cubicBezTo>
                  <a:cubicBezTo>
                    <a:pt x="9" y="176"/>
                    <a:pt x="11" y="170"/>
                    <a:pt x="14" y="164"/>
                  </a:cubicBezTo>
                  <a:cubicBezTo>
                    <a:pt x="17" y="158"/>
                    <a:pt x="21" y="152"/>
                    <a:pt x="26" y="145"/>
                  </a:cubicBezTo>
                  <a:cubicBezTo>
                    <a:pt x="31" y="139"/>
                    <a:pt x="37" y="133"/>
                    <a:pt x="43" y="127"/>
                  </a:cubicBezTo>
                  <a:cubicBezTo>
                    <a:pt x="51" y="122"/>
                    <a:pt x="58" y="118"/>
                    <a:pt x="66" y="118"/>
                  </a:cubicBezTo>
                  <a:cubicBezTo>
                    <a:pt x="74" y="117"/>
                    <a:pt x="81" y="117"/>
                    <a:pt x="88" y="118"/>
                  </a:cubicBezTo>
                  <a:cubicBezTo>
                    <a:pt x="83" y="115"/>
                    <a:pt x="78" y="114"/>
                    <a:pt x="72" y="113"/>
                  </a:cubicBezTo>
                  <a:cubicBezTo>
                    <a:pt x="66" y="113"/>
                    <a:pt x="61" y="113"/>
                    <a:pt x="55" y="114"/>
                  </a:cubicBezTo>
                  <a:cubicBezTo>
                    <a:pt x="50" y="115"/>
                    <a:pt x="45" y="117"/>
                    <a:pt x="40" y="120"/>
                  </a:cubicBezTo>
                  <a:cubicBezTo>
                    <a:pt x="35" y="122"/>
                    <a:pt x="31" y="125"/>
                    <a:pt x="27" y="128"/>
                  </a:cubicBezTo>
                  <a:cubicBezTo>
                    <a:pt x="22" y="132"/>
                    <a:pt x="17" y="137"/>
                    <a:pt x="13" y="143"/>
                  </a:cubicBezTo>
                  <a:cubicBezTo>
                    <a:pt x="9" y="149"/>
                    <a:pt x="5" y="155"/>
                    <a:pt x="3" y="161"/>
                  </a:cubicBezTo>
                  <a:cubicBezTo>
                    <a:pt x="1" y="167"/>
                    <a:pt x="0" y="173"/>
                    <a:pt x="0" y="179"/>
                  </a:cubicBezTo>
                  <a:cubicBezTo>
                    <a:pt x="0" y="185"/>
                    <a:pt x="2" y="190"/>
                    <a:pt x="6" y="194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55" name="Freeform 29" title=""/>
            <p:cNvSpPr/>
            <p:nvPr/>
          </p:nvSpPr>
          <p:spPr>
            <a:xfrm>
              <a:off x="3001963" y="0"/>
              <a:ext cx="404813" cy="363538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08" h="96">
                  <a:moveTo>
                    <a:pt x="55" y="96"/>
                  </a:moveTo>
                  <a:cubicBezTo>
                    <a:pt x="55" y="90"/>
                    <a:pt x="56" y="84"/>
                    <a:pt x="56" y="77"/>
                  </a:cubicBezTo>
                  <a:cubicBezTo>
                    <a:pt x="56" y="77"/>
                    <a:pt x="59" y="32"/>
                    <a:pt x="108" y="0"/>
                  </a:cubicBezTo>
                  <a:cubicBezTo>
                    <a:pt x="94" y="0"/>
                    <a:pt x="80" y="5"/>
                    <a:pt x="69" y="13"/>
                  </a:cubicBezTo>
                  <a:cubicBezTo>
                    <a:pt x="65" y="8"/>
                    <a:pt x="58" y="2"/>
                    <a:pt x="54" y="2"/>
                  </a:cubicBezTo>
                  <a:cubicBezTo>
                    <a:pt x="50" y="2"/>
                    <a:pt x="43" y="8"/>
                    <a:pt x="39" y="13"/>
                  </a:cubicBezTo>
                  <a:cubicBezTo>
                    <a:pt x="28" y="5"/>
                    <a:pt x="14" y="0"/>
                    <a:pt x="0" y="0"/>
                  </a:cubicBezTo>
                  <a:cubicBezTo>
                    <a:pt x="49" y="32"/>
                    <a:pt x="52" y="77"/>
                    <a:pt x="52" y="77"/>
                  </a:cubicBezTo>
                  <a:cubicBezTo>
                    <a:pt x="52" y="84"/>
                    <a:pt x="53" y="90"/>
                    <a:pt x="53" y="96"/>
                  </a:cubicBezTo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22556" name="Freeform 5" title=""/>
          <p:cNvSpPr>
            <a:spLocks noEditPoints="1"/>
          </p:cNvSpPr>
          <p:nvPr/>
        </p:nvSpPr>
        <p:spPr>
          <a:xfrm rot="10800000">
            <a:off x="10390188" y="349250"/>
            <a:ext cx="1423987" cy="14573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9" h="119">
                <a:moveTo>
                  <a:pt x="64" y="52"/>
                </a:moveTo>
                <a:cubicBezTo>
                  <a:pt x="65" y="51"/>
                  <a:pt x="66" y="50"/>
                  <a:pt x="67" y="49"/>
                </a:cubicBezTo>
                <a:cubicBezTo>
                  <a:pt x="69" y="49"/>
                  <a:pt x="70" y="48"/>
                  <a:pt x="70" y="49"/>
                </a:cubicBezTo>
                <a:cubicBezTo>
                  <a:pt x="71" y="50"/>
                  <a:pt x="71" y="51"/>
                  <a:pt x="70" y="52"/>
                </a:cubicBezTo>
                <a:cubicBezTo>
                  <a:pt x="69" y="53"/>
                  <a:pt x="68" y="55"/>
                  <a:pt x="67" y="56"/>
                </a:cubicBezTo>
                <a:cubicBezTo>
                  <a:pt x="64" y="59"/>
                  <a:pt x="61" y="61"/>
                  <a:pt x="57" y="62"/>
                </a:cubicBezTo>
                <a:cubicBezTo>
                  <a:pt x="58" y="59"/>
                  <a:pt x="60" y="55"/>
                  <a:pt x="64" y="52"/>
                </a:cubicBezTo>
                <a:moveTo>
                  <a:pt x="69" y="57"/>
                </a:moveTo>
                <a:cubicBezTo>
                  <a:pt x="71" y="54"/>
                  <a:pt x="73" y="52"/>
                  <a:pt x="73" y="50"/>
                </a:cubicBezTo>
                <a:cubicBezTo>
                  <a:pt x="74" y="48"/>
                  <a:pt x="74" y="47"/>
                  <a:pt x="73" y="46"/>
                </a:cubicBezTo>
                <a:cubicBezTo>
                  <a:pt x="72" y="45"/>
                  <a:pt x="71" y="45"/>
                  <a:pt x="69" y="46"/>
                </a:cubicBezTo>
                <a:cubicBezTo>
                  <a:pt x="67" y="46"/>
                  <a:pt x="65" y="48"/>
                  <a:pt x="63" y="50"/>
                </a:cubicBezTo>
                <a:cubicBezTo>
                  <a:pt x="59" y="54"/>
                  <a:pt x="56" y="58"/>
                  <a:pt x="54" y="63"/>
                </a:cubicBezTo>
                <a:cubicBezTo>
                  <a:pt x="51" y="63"/>
                  <a:pt x="48" y="63"/>
                  <a:pt x="45" y="63"/>
                </a:cubicBezTo>
                <a:cubicBezTo>
                  <a:pt x="42" y="62"/>
                  <a:pt x="38" y="61"/>
                  <a:pt x="36" y="60"/>
                </a:cubicBezTo>
                <a:cubicBezTo>
                  <a:pt x="33" y="59"/>
                  <a:pt x="30" y="58"/>
                  <a:pt x="27" y="56"/>
                </a:cubicBezTo>
                <a:cubicBezTo>
                  <a:pt x="25" y="55"/>
                  <a:pt x="23" y="53"/>
                  <a:pt x="21" y="52"/>
                </a:cubicBezTo>
                <a:cubicBezTo>
                  <a:pt x="22" y="50"/>
                  <a:pt x="23" y="48"/>
                  <a:pt x="24" y="47"/>
                </a:cubicBezTo>
                <a:cubicBezTo>
                  <a:pt x="25" y="45"/>
                  <a:pt x="27" y="43"/>
                  <a:pt x="28" y="42"/>
                </a:cubicBezTo>
                <a:cubicBezTo>
                  <a:pt x="31" y="39"/>
                  <a:pt x="33" y="37"/>
                  <a:pt x="36" y="36"/>
                </a:cubicBezTo>
                <a:cubicBezTo>
                  <a:pt x="38" y="35"/>
                  <a:pt x="41" y="34"/>
                  <a:pt x="43" y="33"/>
                </a:cubicBezTo>
                <a:cubicBezTo>
                  <a:pt x="45" y="33"/>
                  <a:pt x="47" y="33"/>
                  <a:pt x="49" y="34"/>
                </a:cubicBezTo>
                <a:cubicBezTo>
                  <a:pt x="50" y="34"/>
                  <a:pt x="52" y="35"/>
                  <a:pt x="53" y="36"/>
                </a:cubicBezTo>
                <a:cubicBezTo>
                  <a:pt x="54" y="37"/>
                  <a:pt x="55" y="38"/>
                  <a:pt x="55" y="40"/>
                </a:cubicBezTo>
                <a:cubicBezTo>
                  <a:pt x="56" y="41"/>
                  <a:pt x="55" y="43"/>
                  <a:pt x="55" y="46"/>
                </a:cubicBezTo>
                <a:cubicBezTo>
                  <a:pt x="55" y="47"/>
                  <a:pt x="55" y="47"/>
                  <a:pt x="55" y="47"/>
                </a:cubicBezTo>
                <a:cubicBezTo>
                  <a:pt x="56" y="47"/>
                  <a:pt x="57" y="47"/>
                  <a:pt x="57" y="46"/>
                </a:cubicBezTo>
                <a:cubicBezTo>
                  <a:pt x="58" y="44"/>
                  <a:pt x="59" y="41"/>
                  <a:pt x="58" y="38"/>
                </a:cubicBezTo>
                <a:cubicBezTo>
                  <a:pt x="58" y="36"/>
                  <a:pt x="57" y="34"/>
                  <a:pt x="56" y="32"/>
                </a:cubicBezTo>
                <a:cubicBezTo>
                  <a:pt x="54" y="31"/>
                  <a:pt x="53" y="30"/>
                  <a:pt x="51" y="30"/>
                </a:cubicBezTo>
                <a:cubicBezTo>
                  <a:pt x="49" y="29"/>
                  <a:pt x="46" y="29"/>
                  <a:pt x="44" y="30"/>
                </a:cubicBezTo>
                <a:cubicBezTo>
                  <a:pt x="41" y="30"/>
                  <a:pt x="38" y="31"/>
                  <a:pt x="35" y="33"/>
                </a:cubicBezTo>
                <a:cubicBezTo>
                  <a:pt x="32" y="34"/>
                  <a:pt x="29" y="37"/>
                  <a:pt x="26" y="40"/>
                </a:cubicBezTo>
                <a:cubicBezTo>
                  <a:pt x="25" y="41"/>
                  <a:pt x="23" y="43"/>
                  <a:pt x="22" y="44"/>
                </a:cubicBezTo>
                <a:cubicBezTo>
                  <a:pt x="21" y="46"/>
                  <a:pt x="19" y="48"/>
                  <a:pt x="18" y="50"/>
                </a:cubicBezTo>
                <a:cubicBezTo>
                  <a:pt x="17" y="48"/>
                  <a:pt x="17" y="48"/>
                  <a:pt x="17" y="48"/>
                </a:cubicBezTo>
                <a:cubicBezTo>
                  <a:pt x="15" y="46"/>
                  <a:pt x="13" y="44"/>
                  <a:pt x="11" y="41"/>
                </a:cubicBezTo>
                <a:cubicBezTo>
                  <a:pt x="9" y="38"/>
                  <a:pt x="7" y="34"/>
                  <a:pt x="6" y="31"/>
                </a:cubicBezTo>
                <a:cubicBezTo>
                  <a:pt x="5" y="27"/>
                  <a:pt x="5" y="23"/>
                  <a:pt x="6" y="19"/>
                </a:cubicBezTo>
                <a:cubicBezTo>
                  <a:pt x="6" y="15"/>
                  <a:pt x="8" y="12"/>
                  <a:pt x="12" y="8"/>
                </a:cubicBezTo>
                <a:cubicBezTo>
                  <a:pt x="13" y="7"/>
                  <a:pt x="15" y="6"/>
                  <a:pt x="16" y="5"/>
                </a:cubicBezTo>
                <a:cubicBezTo>
                  <a:pt x="18" y="4"/>
                  <a:pt x="19" y="4"/>
                  <a:pt x="21" y="4"/>
                </a:cubicBezTo>
                <a:cubicBezTo>
                  <a:pt x="22" y="4"/>
                  <a:pt x="23" y="5"/>
                  <a:pt x="24" y="5"/>
                </a:cubicBezTo>
                <a:cubicBezTo>
                  <a:pt x="25" y="6"/>
                  <a:pt x="26" y="6"/>
                  <a:pt x="27" y="7"/>
                </a:cubicBezTo>
                <a:cubicBezTo>
                  <a:pt x="29" y="9"/>
                  <a:pt x="30" y="11"/>
                  <a:pt x="30" y="15"/>
                </a:cubicBezTo>
                <a:cubicBezTo>
                  <a:pt x="31" y="18"/>
                  <a:pt x="30" y="22"/>
                  <a:pt x="29" y="25"/>
                </a:cubicBezTo>
                <a:cubicBezTo>
                  <a:pt x="29" y="26"/>
                  <a:pt x="29" y="27"/>
                  <a:pt x="30" y="27"/>
                </a:cubicBezTo>
                <a:cubicBezTo>
                  <a:pt x="30" y="27"/>
                  <a:pt x="31" y="27"/>
                  <a:pt x="32" y="26"/>
                </a:cubicBezTo>
                <a:cubicBezTo>
                  <a:pt x="34" y="20"/>
                  <a:pt x="35" y="16"/>
                  <a:pt x="34" y="12"/>
                </a:cubicBezTo>
                <a:cubicBezTo>
                  <a:pt x="33" y="8"/>
                  <a:pt x="32" y="5"/>
                  <a:pt x="30" y="4"/>
                </a:cubicBezTo>
                <a:cubicBezTo>
                  <a:pt x="29" y="3"/>
                  <a:pt x="28" y="2"/>
                  <a:pt x="27" y="1"/>
                </a:cubicBezTo>
                <a:cubicBezTo>
                  <a:pt x="25" y="1"/>
                  <a:pt x="24" y="0"/>
                  <a:pt x="22" y="0"/>
                </a:cubicBezTo>
                <a:cubicBezTo>
                  <a:pt x="20" y="0"/>
                  <a:pt x="18" y="1"/>
                  <a:pt x="16" y="2"/>
                </a:cubicBezTo>
                <a:cubicBezTo>
                  <a:pt x="14" y="3"/>
                  <a:pt x="12" y="4"/>
                  <a:pt x="10" y="6"/>
                </a:cubicBezTo>
                <a:cubicBezTo>
                  <a:pt x="6" y="10"/>
                  <a:pt x="3" y="15"/>
                  <a:pt x="2" y="20"/>
                </a:cubicBezTo>
                <a:cubicBezTo>
                  <a:pt x="0" y="25"/>
                  <a:pt x="0" y="29"/>
                  <a:pt x="1" y="34"/>
                </a:cubicBezTo>
                <a:cubicBezTo>
                  <a:pt x="2" y="38"/>
                  <a:pt x="3" y="42"/>
                  <a:pt x="5" y="45"/>
                </a:cubicBezTo>
                <a:cubicBezTo>
                  <a:pt x="7" y="49"/>
                  <a:pt x="10" y="52"/>
                  <a:pt x="12" y="55"/>
                </a:cubicBezTo>
                <a:cubicBezTo>
                  <a:pt x="14" y="57"/>
                  <a:pt x="14" y="57"/>
                  <a:pt x="14" y="57"/>
                </a:cubicBezTo>
                <a:cubicBezTo>
                  <a:pt x="11" y="64"/>
                  <a:pt x="9" y="72"/>
                  <a:pt x="9" y="80"/>
                </a:cubicBezTo>
                <a:cubicBezTo>
                  <a:pt x="9" y="88"/>
                  <a:pt x="12" y="95"/>
                  <a:pt x="18" y="101"/>
                </a:cubicBezTo>
                <a:cubicBezTo>
                  <a:pt x="24" y="107"/>
                  <a:pt x="31" y="110"/>
                  <a:pt x="39" y="110"/>
                </a:cubicBezTo>
                <a:cubicBezTo>
                  <a:pt x="47" y="110"/>
                  <a:pt x="55" y="108"/>
                  <a:pt x="62" y="105"/>
                </a:cubicBezTo>
                <a:cubicBezTo>
                  <a:pt x="65" y="107"/>
                  <a:pt x="65" y="107"/>
                  <a:pt x="65" y="107"/>
                </a:cubicBezTo>
                <a:cubicBezTo>
                  <a:pt x="67" y="110"/>
                  <a:pt x="70" y="112"/>
                  <a:pt x="74" y="114"/>
                </a:cubicBezTo>
                <a:cubicBezTo>
                  <a:pt x="77" y="116"/>
                  <a:pt x="81" y="118"/>
                  <a:pt x="86" y="118"/>
                </a:cubicBezTo>
                <a:cubicBezTo>
                  <a:pt x="90" y="119"/>
                  <a:pt x="95" y="119"/>
                  <a:pt x="99" y="118"/>
                </a:cubicBezTo>
                <a:cubicBezTo>
                  <a:pt x="104" y="116"/>
                  <a:pt x="109" y="113"/>
                  <a:pt x="113" y="109"/>
                </a:cubicBezTo>
                <a:cubicBezTo>
                  <a:pt x="115" y="107"/>
                  <a:pt x="117" y="105"/>
                  <a:pt x="117" y="103"/>
                </a:cubicBezTo>
                <a:cubicBezTo>
                  <a:pt x="118" y="101"/>
                  <a:pt x="119" y="99"/>
                  <a:pt x="119" y="97"/>
                </a:cubicBezTo>
                <a:cubicBezTo>
                  <a:pt x="119" y="95"/>
                  <a:pt x="119" y="94"/>
                  <a:pt x="118" y="93"/>
                </a:cubicBezTo>
                <a:cubicBezTo>
                  <a:pt x="117" y="91"/>
                  <a:pt x="116" y="90"/>
                  <a:pt x="116" y="89"/>
                </a:cubicBezTo>
                <a:cubicBezTo>
                  <a:pt x="114" y="87"/>
                  <a:pt x="111" y="86"/>
                  <a:pt x="107" y="85"/>
                </a:cubicBezTo>
                <a:cubicBezTo>
                  <a:pt x="103" y="84"/>
                  <a:pt x="99" y="85"/>
                  <a:pt x="94" y="87"/>
                </a:cubicBezTo>
                <a:cubicBezTo>
                  <a:pt x="92" y="88"/>
                  <a:pt x="92" y="89"/>
                  <a:pt x="92" y="90"/>
                </a:cubicBezTo>
                <a:cubicBezTo>
                  <a:pt x="92" y="90"/>
                  <a:pt x="93" y="90"/>
                  <a:pt x="94" y="90"/>
                </a:cubicBezTo>
                <a:cubicBezTo>
                  <a:pt x="98" y="89"/>
                  <a:pt x="101" y="88"/>
                  <a:pt x="104" y="89"/>
                </a:cubicBezTo>
                <a:cubicBezTo>
                  <a:pt x="108" y="89"/>
                  <a:pt x="110" y="91"/>
                  <a:pt x="112" y="92"/>
                </a:cubicBezTo>
                <a:cubicBezTo>
                  <a:pt x="113" y="93"/>
                  <a:pt x="114" y="94"/>
                  <a:pt x="114" y="95"/>
                </a:cubicBezTo>
                <a:cubicBezTo>
                  <a:pt x="114" y="96"/>
                  <a:pt x="115" y="97"/>
                  <a:pt x="115" y="99"/>
                </a:cubicBezTo>
                <a:cubicBezTo>
                  <a:pt x="115" y="100"/>
                  <a:pt x="115" y="101"/>
                  <a:pt x="114" y="103"/>
                </a:cubicBezTo>
                <a:cubicBezTo>
                  <a:pt x="114" y="104"/>
                  <a:pt x="113" y="106"/>
                  <a:pt x="111" y="107"/>
                </a:cubicBezTo>
                <a:cubicBezTo>
                  <a:pt x="108" y="111"/>
                  <a:pt x="104" y="113"/>
                  <a:pt x="100" y="114"/>
                </a:cubicBezTo>
                <a:cubicBezTo>
                  <a:pt x="96" y="114"/>
                  <a:pt x="92" y="114"/>
                  <a:pt x="88" y="113"/>
                </a:cubicBezTo>
                <a:cubicBezTo>
                  <a:pt x="85" y="112"/>
                  <a:pt x="81" y="111"/>
                  <a:pt x="78" y="108"/>
                </a:cubicBezTo>
                <a:cubicBezTo>
                  <a:pt x="75" y="106"/>
                  <a:pt x="73" y="104"/>
                  <a:pt x="71" y="103"/>
                </a:cubicBezTo>
                <a:cubicBezTo>
                  <a:pt x="69" y="101"/>
                  <a:pt x="69" y="101"/>
                  <a:pt x="69" y="101"/>
                </a:cubicBezTo>
                <a:cubicBezTo>
                  <a:pt x="71" y="100"/>
                  <a:pt x="73" y="99"/>
                  <a:pt x="75" y="97"/>
                </a:cubicBezTo>
                <a:cubicBezTo>
                  <a:pt x="76" y="96"/>
                  <a:pt x="78" y="94"/>
                  <a:pt x="79" y="93"/>
                </a:cubicBezTo>
                <a:cubicBezTo>
                  <a:pt x="82" y="90"/>
                  <a:pt x="85" y="87"/>
                  <a:pt x="86" y="84"/>
                </a:cubicBezTo>
                <a:cubicBezTo>
                  <a:pt x="88" y="81"/>
                  <a:pt x="89" y="78"/>
                  <a:pt x="90" y="75"/>
                </a:cubicBezTo>
                <a:cubicBezTo>
                  <a:pt x="90" y="73"/>
                  <a:pt x="90" y="70"/>
                  <a:pt x="89" y="68"/>
                </a:cubicBezTo>
                <a:cubicBezTo>
                  <a:pt x="89" y="66"/>
                  <a:pt x="88" y="65"/>
                  <a:pt x="87" y="63"/>
                </a:cubicBezTo>
                <a:cubicBezTo>
                  <a:pt x="85" y="62"/>
                  <a:pt x="83" y="61"/>
                  <a:pt x="81" y="61"/>
                </a:cubicBezTo>
                <a:cubicBezTo>
                  <a:pt x="78" y="60"/>
                  <a:pt x="76" y="61"/>
                  <a:pt x="73" y="62"/>
                </a:cubicBezTo>
                <a:cubicBezTo>
                  <a:pt x="72" y="63"/>
                  <a:pt x="72" y="63"/>
                  <a:pt x="72" y="64"/>
                </a:cubicBezTo>
                <a:cubicBezTo>
                  <a:pt x="72" y="64"/>
                  <a:pt x="72" y="64"/>
                  <a:pt x="73" y="64"/>
                </a:cubicBezTo>
                <a:cubicBezTo>
                  <a:pt x="76" y="64"/>
                  <a:pt x="78" y="64"/>
                  <a:pt x="80" y="64"/>
                </a:cubicBezTo>
                <a:cubicBezTo>
                  <a:pt x="81" y="65"/>
                  <a:pt x="82" y="65"/>
                  <a:pt x="83" y="66"/>
                </a:cubicBezTo>
                <a:cubicBezTo>
                  <a:pt x="85" y="67"/>
                  <a:pt x="85" y="69"/>
                  <a:pt x="86" y="71"/>
                </a:cubicBezTo>
                <a:cubicBezTo>
                  <a:pt x="86" y="72"/>
                  <a:pt x="86" y="74"/>
                  <a:pt x="86" y="76"/>
                </a:cubicBezTo>
                <a:cubicBezTo>
                  <a:pt x="85" y="79"/>
                  <a:pt x="85" y="81"/>
                  <a:pt x="83" y="84"/>
                </a:cubicBezTo>
                <a:cubicBezTo>
                  <a:pt x="82" y="86"/>
                  <a:pt x="80" y="89"/>
                  <a:pt x="77" y="91"/>
                </a:cubicBezTo>
                <a:cubicBezTo>
                  <a:pt x="76" y="93"/>
                  <a:pt x="74" y="94"/>
                  <a:pt x="73" y="95"/>
                </a:cubicBezTo>
                <a:cubicBezTo>
                  <a:pt x="71" y="96"/>
                  <a:pt x="69" y="97"/>
                  <a:pt x="67" y="98"/>
                </a:cubicBezTo>
                <a:cubicBezTo>
                  <a:pt x="66" y="96"/>
                  <a:pt x="64" y="94"/>
                  <a:pt x="63" y="92"/>
                </a:cubicBezTo>
                <a:cubicBezTo>
                  <a:pt x="61" y="89"/>
                  <a:pt x="60" y="86"/>
                  <a:pt x="59" y="84"/>
                </a:cubicBezTo>
                <a:cubicBezTo>
                  <a:pt x="58" y="81"/>
                  <a:pt x="57" y="78"/>
                  <a:pt x="56" y="74"/>
                </a:cubicBezTo>
                <a:cubicBezTo>
                  <a:pt x="56" y="71"/>
                  <a:pt x="56" y="68"/>
                  <a:pt x="56" y="65"/>
                </a:cubicBezTo>
                <a:cubicBezTo>
                  <a:pt x="61" y="63"/>
                  <a:pt x="65" y="60"/>
                  <a:pt x="69" y="57"/>
                </a:cubicBezTo>
                <a:moveTo>
                  <a:pt x="25" y="94"/>
                </a:moveTo>
                <a:cubicBezTo>
                  <a:pt x="21" y="90"/>
                  <a:pt x="18" y="85"/>
                  <a:pt x="17" y="79"/>
                </a:cubicBezTo>
                <a:cubicBezTo>
                  <a:pt x="16" y="73"/>
                  <a:pt x="17" y="66"/>
                  <a:pt x="18" y="60"/>
                </a:cubicBezTo>
                <a:cubicBezTo>
                  <a:pt x="23" y="63"/>
                  <a:pt x="28" y="65"/>
                  <a:pt x="34" y="66"/>
                </a:cubicBezTo>
                <a:cubicBezTo>
                  <a:pt x="40" y="68"/>
                  <a:pt x="47" y="68"/>
                  <a:pt x="53" y="66"/>
                </a:cubicBezTo>
                <a:cubicBezTo>
                  <a:pt x="51" y="72"/>
                  <a:pt x="51" y="79"/>
                  <a:pt x="53" y="85"/>
                </a:cubicBezTo>
                <a:cubicBezTo>
                  <a:pt x="54" y="91"/>
                  <a:pt x="57" y="96"/>
                  <a:pt x="59" y="101"/>
                </a:cubicBezTo>
                <a:cubicBezTo>
                  <a:pt x="53" y="103"/>
                  <a:pt x="47" y="103"/>
                  <a:pt x="40" y="102"/>
                </a:cubicBezTo>
                <a:cubicBezTo>
                  <a:pt x="34" y="101"/>
                  <a:pt x="29" y="98"/>
                  <a:pt x="25" y="94"/>
                </a:cubicBezTo>
              </a:path>
            </a:pathLst>
          </a:custGeom>
          <a:solidFill>
            <a:srgbClr val="79000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57" name="Freeform 6" title=""/>
          <p:cNvSpPr>
            <a:spLocks noEditPoints="1"/>
          </p:cNvSpPr>
          <p:nvPr/>
        </p:nvSpPr>
        <p:spPr>
          <a:xfrm rot="10800000">
            <a:off x="352425" y="349250"/>
            <a:ext cx="1419225" cy="14573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9" h="119">
                <a:moveTo>
                  <a:pt x="55" y="52"/>
                </a:moveTo>
                <a:cubicBezTo>
                  <a:pt x="58" y="55"/>
                  <a:pt x="61" y="59"/>
                  <a:pt x="62" y="62"/>
                </a:cubicBezTo>
                <a:cubicBezTo>
                  <a:pt x="58" y="61"/>
                  <a:pt x="55" y="59"/>
                  <a:pt x="52" y="56"/>
                </a:cubicBezTo>
                <a:cubicBezTo>
                  <a:pt x="51" y="55"/>
                  <a:pt x="50" y="53"/>
                  <a:pt x="49" y="52"/>
                </a:cubicBezTo>
                <a:cubicBezTo>
                  <a:pt x="48" y="51"/>
                  <a:pt x="48" y="50"/>
                  <a:pt x="49" y="49"/>
                </a:cubicBezTo>
                <a:cubicBezTo>
                  <a:pt x="49" y="48"/>
                  <a:pt x="50" y="49"/>
                  <a:pt x="52" y="49"/>
                </a:cubicBezTo>
                <a:cubicBezTo>
                  <a:pt x="53" y="50"/>
                  <a:pt x="54" y="51"/>
                  <a:pt x="55" y="52"/>
                </a:cubicBezTo>
                <a:moveTo>
                  <a:pt x="50" y="57"/>
                </a:moveTo>
                <a:cubicBezTo>
                  <a:pt x="53" y="60"/>
                  <a:pt x="58" y="63"/>
                  <a:pt x="62" y="65"/>
                </a:cubicBezTo>
                <a:cubicBezTo>
                  <a:pt x="63" y="68"/>
                  <a:pt x="63" y="71"/>
                  <a:pt x="62" y="74"/>
                </a:cubicBezTo>
                <a:cubicBezTo>
                  <a:pt x="62" y="78"/>
                  <a:pt x="61" y="81"/>
                  <a:pt x="60" y="84"/>
                </a:cubicBezTo>
                <a:cubicBezTo>
                  <a:pt x="59" y="86"/>
                  <a:pt x="58" y="89"/>
                  <a:pt x="56" y="92"/>
                </a:cubicBezTo>
                <a:cubicBezTo>
                  <a:pt x="55" y="94"/>
                  <a:pt x="53" y="96"/>
                  <a:pt x="52" y="98"/>
                </a:cubicBezTo>
                <a:cubicBezTo>
                  <a:pt x="50" y="97"/>
                  <a:pt x="48" y="96"/>
                  <a:pt x="46" y="95"/>
                </a:cubicBezTo>
                <a:cubicBezTo>
                  <a:pt x="44" y="94"/>
                  <a:pt x="43" y="93"/>
                  <a:pt x="42" y="91"/>
                </a:cubicBezTo>
                <a:cubicBezTo>
                  <a:pt x="39" y="89"/>
                  <a:pt x="37" y="86"/>
                  <a:pt x="36" y="84"/>
                </a:cubicBezTo>
                <a:cubicBezTo>
                  <a:pt x="34" y="81"/>
                  <a:pt x="33" y="79"/>
                  <a:pt x="33" y="76"/>
                </a:cubicBezTo>
                <a:cubicBezTo>
                  <a:pt x="33" y="74"/>
                  <a:pt x="33" y="72"/>
                  <a:pt x="33" y="71"/>
                </a:cubicBezTo>
                <a:cubicBezTo>
                  <a:pt x="34" y="69"/>
                  <a:pt x="34" y="67"/>
                  <a:pt x="35" y="66"/>
                </a:cubicBezTo>
                <a:cubicBezTo>
                  <a:pt x="36" y="65"/>
                  <a:pt x="38" y="65"/>
                  <a:pt x="39" y="64"/>
                </a:cubicBezTo>
                <a:cubicBezTo>
                  <a:pt x="41" y="64"/>
                  <a:pt x="43" y="64"/>
                  <a:pt x="45" y="64"/>
                </a:cubicBezTo>
                <a:cubicBezTo>
                  <a:pt x="46" y="64"/>
                  <a:pt x="47" y="64"/>
                  <a:pt x="47" y="64"/>
                </a:cubicBezTo>
                <a:cubicBezTo>
                  <a:pt x="47" y="63"/>
                  <a:pt x="47" y="63"/>
                  <a:pt x="46" y="62"/>
                </a:cubicBezTo>
                <a:cubicBezTo>
                  <a:pt x="43" y="61"/>
                  <a:pt x="41" y="60"/>
                  <a:pt x="38" y="61"/>
                </a:cubicBezTo>
                <a:cubicBezTo>
                  <a:pt x="35" y="61"/>
                  <a:pt x="33" y="62"/>
                  <a:pt x="32" y="63"/>
                </a:cubicBezTo>
                <a:cubicBezTo>
                  <a:pt x="31" y="65"/>
                  <a:pt x="30" y="66"/>
                  <a:pt x="29" y="68"/>
                </a:cubicBezTo>
                <a:cubicBezTo>
                  <a:pt x="29" y="70"/>
                  <a:pt x="29" y="73"/>
                  <a:pt x="29" y="75"/>
                </a:cubicBezTo>
                <a:cubicBezTo>
                  <a:pt x="30" y="78"/>
                  <a:pt x="31" y="81"/>
                  <a:pt x="32" y="84"/>
                </a:cubicBezTo>
                <a:cubicBezTo>
                  <a:pt x="34" y="87"/>
                  <a:pt x="36" y="90"/>
                  <a:pt x="40" y="93"/>
                </a:cubicBezTo>
                <a:cubicBezTo>
                  <a:pt x="41" y="94"/>
                  <a:pt x="43" y="96"/>
                  <a:pt x="44" y="97"/>
                </a:cubicBezTo>
                <a:cubicBezTo>
                  <a:pt x="46" y="99"/>
                  <a:pt x="47" y="100"/>
                  <a:pt x="49" y="101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6" y="104"/>
                  <a:pt x="43" y="106"/>
                  <a:pt x="40" y="108"/>
                </a:cubicBezTo>
                <a:cubicBezTo>
                  <a:pt x="37" y="111"/>
                  <a:pt x="34" y="112"/>
                  <a:pt x="30" y="113"/>
                </a:cubicBezTo>
                <a:cubicBezTo>
                  <a:pt x="27" y="114"/>
                  <a:pt x="23" y="114"/>
                  <a:pt x="19" y="114"/>
                </a:cubicBezTo>
                <a:cubicBezTo>
                  <a:pt x="15" y="113"/>
                  <a:pt x="11" y="111"/>
                  <a:pt x="8" y="107"/>
                </a:cubicBezTo>
                <a:cubicBezTo>
                  <a:pt x="6" y="106"/>
                  <a:pt x="5" y="104"/>
                  <a:pt x="5" y="103"/>
                </a:cubicBezTo>
                <a:cubicBezTo>
                  <a:pt x="4" y="101"/>
                  <a:pt x="4" y="100"/>
                  <a:pt x="4" y="99"/>
                </a:cubicBezTo>
                <a:cubicBezTo>
                  <a:pt x="4" y="97"/>
                  <a:pt x="4" y="96"/>
                  <a:pt x="5" y="95"/>
                </a:cubicBezTo>
                <a:cubicBezTo>
                  <a:pt x="5" y="94"/>
                  <a:pt x="6" y="93"/>
                  <a:pt x="7" y="92"/>
                </a:cubicBezTo>
                <a:cubicBezTo>
                  <a:pt x="9" y="91"/>
                  <a:pt x="11" y="89"/>
                  <a:pt x="14" y="89"/>
                </a:cubicBezTo>
                <a:cubicBezTo>
                  <a:pt x="18" y="88"/>
                  <a:pt x="21" y="89"/>
                  <a:pt x="25" y="90"/>
                </a:cubicBezTo>
                <a:cubicBezTo>
                  <a:pt x="26" y="90"/>
                  <a:pt x="27" y="90"/>
                  <a:pt x="27" y="90"/>
                </a:cubicBezTo>
                <a:cubicBezTo>
                  <a:pt x="27" y="89"/>
                  <a:pt x="27" y="88"/>
                  <a:pt x="25" y="87"/>
                </a:cubicBezTo>
                <a:cubicBezTo>
                  <a:pt x="20" y="85"/>
                  <a:pt x="16" y="84"/>
                  <a:pt x="12" y="85"/>
                </a:cubicBezTo>
                <a:cubicBezTo>
                  <a:pt x="8" y="86"/>
                  <a:pt x="5" y="87"/>
                  <a:pt x="3" y="89"/>
                </a:cubicBezTo>
                <a:cubicBezTo>
                  <a:pt x="2" y="90"/>
                  <a:pt x="2" y="91"/>
                  <a:pt x="1" y="93"/>
                </a:cubicBezTo>
                <a:cubicBezTo>
                  <a:pt x="0" y="94"/>
                  <a:pt x="0" y="95"/>
                  <a:pt x="0" y="97"/>
                </a:cubicBezTo>
                <a:cubicBezTo>
                  <a:pt x="0" y="99"/>
                  <a:pt x="1" y="101"/>
                  <a:pt x="1" y="103"/>
                </a:cubicBezTo>
                <a:cubicBezTo>
                  <a:pt x="2" y="105"/>
                  <a:pt x="4" y="107"/>
                  <a:pt x="6" y="109"/>
                </a:cubicBezTo>
                <a:cubicBezTo>
                  <a:pt x="10" y="113"/>
                  <a:pt x="15" y="116"/>
                  <a:pt x="20" y="118"/>
                </a:cubicBezTo>
                <a:cubicBezTo>
                  <a:pt x="24" y="119"/>
                  <a:pt x="29" y="119"/>
                  <a:pt x="33" y="118"/>
                </a:cubicBezTo>
                <a:cubicBezTo>
                  <a:pt x="37" y="118"/>
                  <a:pt x="41" y="116"/>
                  <a:pt x="45" y="114"/>
                </a:cubicBezTo>
                <a:cubicBezTo>
                  <a:pt x="49" y="112"/>
                  <a:pt x="52" y="110"/>
                  <a:pt x="54" y="107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64" y="108"/>
                  <a:pt x="72" y="110"/>
                  <a:pt x="80" y="110"/>
                </a:cubicBezTo>
                <a:cubicBezTo>
                  <a:pt x="88" y="110"/>
                  <a:pt x="95" y="107"/>
                  <a:pt x="101" y="101"/>
                </a:cubicBezTo>
                <a:cubicBezTo>
                  <a:pt x="107" y="95"/>
                  <a:pt x="109" y="88"/>
                  <a:pt x="110" y="80"/>
                </a:cubicBezTo>
                <a:cubicBezTo>
                  <a:pt x="110" y="72"/>
                  <a:pt x="108" y="64"/>
                  <a:pt x="105" y="57"/>
                </a:cubicBezTo>
                <a:cubicBezTo>
                  <a:pt x="107" y="55"/>
                  <a:pt x="107" y="55"/>
                  <a:pt x="107" y="55"/>
                </a:cubicBezTo>
                <a:cubicBezTo>
                  <a:pt x="109" y="52"/>
                  <a:pt x="111" y="49"/>
                  <a:pt x="114" y="45"/>
                </a:cubicBezTo>
                <a:cubicBezTo>
                  <a:pt x="116" y="42"/>
                  <a:pt x="117" y="38"/>
                  <a:pt x="118" y="34"/>
                </a:cubicBezTo>
                <a:cubicBezTo>
                  <a:pt x="119" y="29"/>
                  <a:pt x="119" y="25"/>
                  <a:pt x="117" y="20"/>
                </a:cubicBezTo>
                <a:cubicBezTo>
                  <a:pt x="116" y="15"/>
                  <a:pt x="113" y="10"/>
                  <a:pt x="108" y="6"/>
                </a:cubicBezTo>
                <a:cubicBezTo>
                  <a:pt x="106" y="4"/>
                  <a:pt x="104" y="3"/>
                  <a:pt x="102" y="2"/>
                </a:cubicBezTo>
                <a:cubicBezTo>
                  <a:pt x="100" y="1"/>
                  <a:pt x="99" y="0"/>
                  <a:pt x="97" y="0"/>
                </a:cubicBezTo>
                <a:cubicBezTo>
                  <a:pt x="95" y="0"/>
                  <a:pt x="94" y="1"/>
                  <a:pt x="92" y="1"/>
                </a:cubicBezTo>
                <a:cubicBezTo>
                  <a:pt x="91" y="2"/>
                  <a:pt x="90" y="3"/>
                  <a:pt x="89" y="4"/>
                </a:cubicBezTo>
                <a:cubicBezTo>
                  <a:pt x="87" y="5"/>
                  <a:pt x="85" y="8"/>
                  <a:pt x="85" y="12"/>
                </a:cubicBezTo>
                <a:cubicBezTo>
                  <a:pt x="84" y="16"/>
                  <a:pt x="84" y="20"/>
                  <a:pt x="87" y="26"/>
                </a:cubicBezTo>
                <a:cubicBezTo>
                  <a:pt x="88" y="27"/>
                  <a:pt x="89" y="27"/>
                  <a:pt x="89" y="27"/>
                </a:cubicBezTo>
                <a:cubicBezTo>
                  <a:pt x="90" y="27"/>
                  <a:pt x="90" y="26"/>
                  <a:pt x="90" y="25"/>
                </a:cubicBezTo>
                <a:cubicBezTo>
                  <a:pt x="88" y="22"/>
                  <a:pt x="88" y="18"/>
                  <a:pt x="88" y="15"/>
                </a:cubicBezTo>
                <a:cubicBezTo>
                  <a:pt x="89" y="11"/>
                  <a:pt x="90" y="9"/>
                  <a:pt x="92" y="7"/>
                </a:cubicBezTo>
                <a:cubicBezTo>
                  <a:pt x="93" y="6"/>
                  <a:pt x="94" y="6"/>
                  <a:pt x="95" y="5"/>
                </a:cubicBezTo>
                <a:cubicBezTo>
                  <a:pt x="96" y="5"/>
                  <a:pt x="97" y="4"/>
                  <a:pt x="98" y="4"/>
                </a:cubicBezTo>
                <a:cubicBezTo>
                  <a:pt x="100" y="4"/>
                  <a:pt x="101" y="4"/>
                  <a:pt x="102" y="5"/>
                </a:cubicBezTo>
                <a:cubicBezTo>
                  <a:pt x="104" y="6"/>
                  <a:pt x="105" y="7"/>
                  <a:pt x="107" y="8"/>
                </a:cubicBezTo>
                <a:cubicBezTo>
                  <a:pt x="110" y="12"/>
                  <a:pt x="113" y="15"/>
                  <a:pt x="113" y="19"/>
                </a:cubicBezTo>
                <a:cubicBezTo>
                  <a:pt x="114" y="23"/>
                  <a:pt x="114" y="27"/>
                  <a:pt x="113" y="31"/>
                </a:cubicBezTo>
                <a:cubicBezTo>
                  <a:pt x="112" y="34"/>
                  <a:pt x="110" y="38"/>
                  <a:pt x="108" y="41"/>
                </a:cubicBezTo>
                <a:cubicBezTo>
                  <a:pt x="106" y="44"/>
                  <a:pt x="104" y="46"/>
                  <a:pt x="102" y="48"/>
                </a:cubicBezTo>
                <a:cubicBezTo>
                  <a:pt x="101" y="50"/>
                  <a:pt x="101" y="50"/>
                  <a:pt x="101" y="50"/>
                </a:cubicBezTo>
                <a:cubicBezTo>
                  <a:pt x="99" y="48"/>
                  <a:pt x="98" y="46"/>
                  <a:pt x="97" y="44"/>
                </a:cubicBezTo>
                <a:cubicBezTo>
                  <a:pt x="95" y="43"/>
                  <a:pt x="94" y="41"/>
                  <a:pt x="93" y="40"/>
                </a:cubicBezTo>
                <a:cubicBezTo>
                  <a:pt x="90" y="37"/>
                  <a:pt x="86" y="34"/>
                  <a:pt x="83" y="33"/>
                </a:cubicBezTo>
                <a:cubicBezTo>
                  <a:pt x="80" y="31"/>
                  <a:pt x="78" y="30"/>
                  <a:pt x="75" y="30"/>
                </a:cubicBezTo>
                <a:cubicBezTo>
                  <a:pt x="72" y="29"/>
                  <a:pt x="70" y="29"/>
                  <a:pt x="68" y="30"/>
                </a:cubicBezTo>
                <a:cubicBezTo>
                  <a:pt x="66" y="30"/>
                  <a:pt x="64" y="31"/>
                  <a:pt x="63" y="32"/>
                </a:cubicBezTo>
                <a:cubicBezTo>
                  <a:pt x="62" y="34"/>
                  <a:pt x="61" y="36"/>
                  <a:pt x="60" y="38"/>
                </a:cubicBezTo>
                <a:cubicBezTo>
                  <a:pt x="60" y="41"/>
                  <a:pt x="61" y="44"/>
                  <a:pt x="62" y="46"/>
                </a:cubicBezTo>
                <a:cubicBezTo>
                  <a:pt x="62" y="47"/>
                  <a:pt x="63" y="47"/>
                  <a:pt x="63" y="47"/>
                </a:cubicBezTo>
                <a:cubicBezTo>
                  <a:pt x="64" y="47"/>
                  <a:pt x="64" y="47"/>
                  <a:pt x="64" y="46"/>
                </a:cubicBezTo>
                <a:cubicBezTo>
                  <a:pt x="63" y="43"/>
                  <a:pt x="63" y="41"/>
                  <a:pt x="64" y="40"/>
                </a:cubicBezTo>
                <a:cubicBezTo>
                  <a:pt x="64" y="38"/>
                  <a:pt x="65" y="37"/>
                  <a:pt x="66" y="36"/>
                </a:cubicBezTo>
                <a:cubicBezTo>
                  <a:pt x="67" y="35"/>
                  <a:pt x="68" y="34"/>
                  <a:pt x="70" y="34"/>
                </a:cubicBezTo>
                <a:cubicBezTo>
                  <a:pt x="72" y="33"/>
                  <a:pt x="74" y="33"/>
                  <a:pt x="76" y="33"/>
                </a:cubicBezTo>
                <a:cubicBezTo>
                  <a:pt x="78" y="34"/>
                  <a:pt x="81" y="35"/>
                  <a:pt x="83" y="36"/>
                </a:cubicBezTo>
                <a:cubicBezTo>
                  <a:pt x="86" y="37"/>
                  <a:pt x="88" y="39"/>
                  <a:pt x="91" y="42"/>
                </a:cubicBezTo>
                <a:cubicBezTo>
                  <a:pt x="92" y="43"/>
                  <a:pt x="94" y="45"/>
                  <a:pt x="95" y="47"/>
                </a:cubicBezTo>
                <a:cubicBezTo>
                  <a:pt x="96" y="48"/>
                  <a:pt x="97" y="50"/>
                  <a:pt x="98" y="52"/>
                </a:cubicBezTo>
                <a:cubicBezTo>
                  <a:pt x="96" y="53"/>
                  <a:pt x="94" y="55"/>
                  <a:pt x="91" y="56"/>
                </a:cubicBezTo>
                <a:cubicBezTo>
                  <a:pt x="89" y="58"/>
                  <a:pt x="86" y="59"/>
                  <a:pt x="83" y="60"/>
                </a:cubicBezTo>
                <a:cubicBezTo>
                  <a:pt x="80" y="61"/>
                  <a:pt x="77" y="62"/>
                  <a:pt x="74" y="63"/>
                </a:cubicBezTo>
                <a:cubicBezTo>
                  <a:pt x="71" y="63"/>
                  <a:pt x="68" y="63"/>
                  <a:pt x="65" y="63"/>
                </a:cubicBezTo>
                <a:cubicBezTo>
                  <a:pt x="63" y="58"/>
                  <a:pt x="60" y="54"/>
                  <a:pt x="56" y="50"/>
                </a:cubicBezTo>
                <a:cubicBezTo>
                  <a:pt x="54" y="48"/>
                  <a:pt x="52" y="46"/>
                  <a:pt x="50" y="46"/>
                </a:cubicBezTo>
                <a:cubicBezTo>
                  <a:pt x="48" y="45"/>
                  <a:pt x="47" y="45"/>
                  <a:pt x="46" y="46"/>
                </a:cubicBezTo>
                <a:cubicBezTo>
                  <a:pt x="45" y="47"/>
                  <a:pt x="45" y="48"/>
                  <a:pt x="45" y="50"/>
                </a:cubicBezTo>
                <a:cubicBezTo>
                  <a:pt x="46" y="52"/>
                  <a:pt x="47" y="54"/>
                  <a:pt x="50" y="57"/>
                </a:cubicBezTo>
                <a:moveTo>
                  <a:pt x="94" y="94"/>
                </a:moveTo>
                <a:cubicBezTo>
                  <a:pt x="90" y="98"/>
                  <a:pt x="85" y="101"/>
                  <a:pt x="79" y="102"/>
                </a:cubicBezTo>
                <a:cubicBezTo>
                  <a:pt x="72" y="103"/>
                  <a:pt x="66" y="103"/>
                  <a:pt x="59" y="101"/>
                </a:cubicBezTo>
                <a:cubicBezTo>
                  <a:pt x="62" y="96"/>
                  <a:pt x="65" y="91"/>
                  <a:pt x="66" y="85"/>
                </a:cubicBezTo>
                <a:cubicBezTo>
                  <a:pt x="68" y="79"/>
                  <a:pt x="68" y="72"/>
                  <a:pt x="66" y="66"/>
                </a:cubicBezTo>
                <a:cubicBezTo>
                  <a:pt x="72" y="68"/>
                  <a:pt x="78" y="68"/>
                  <a:pt x="85" y="66"/>
                </a:cubicBezTo>
                <a:cubicBezTo>
                  <a:pt x="91" y="65"/>
                  <a:pt x="96" y="63"/>
                  <a:pt x="101" y="60"/>
                </a:cubicBezTo>
                <a:cubicBezTo>
                  <a:pt x="102" y="66"/>
                  <a:pt x="103" y="73"/>
                  <a:pt x="102" y="79"/>
                </a:cubicBezTo>
                <a:cubicBezTo>
                  <a:pt x="100" y="85"/>
                  <a:pt x="98" y="90"/>
                  <a:pt x="94" y="94"/>
                </a:cubicBezTo>
              </a:path>
            </a:pathLst>
          </a:custGeom>
          <a:solidFill>
            <a:srgbClr val="79000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22558" name="组合 11" title=""/>
          <p:cNvGrpSpPr/>
          <p:nvPr/>
        </p:nvGrpSpPr>
        <p:grpSpPr>
          <a:xfrm>
            <a:off x="3810000" y="3502025"/>
            <a:ext cx="4572000" cy="200025"/>
            <a:chExt cx="4572001" cy="200026"/>
          </a:xfrm>
        </p:grpSpPr>
        <p:sp>
          <p:nvSpPr>
            <p:cNvPr id="22559" name="Freeform 5" title=""/>
            <p:cNvSpPr/>
            <p:nvPr/>
          </p:nvSpPr>
          <p:spPr>
            <a:xfrm>
              <a:off x="2357438" y="0"/>
              <a:ext cx="2214563" cy="200026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89" h="50">
                  <a:moveTo>
                    <a:pt x="589" y="21"/>
                  </a:moveTo>
                  <a:cubicBezTo>
                    <a:pt x="512" y="21"/>
                    <a:pt x="512" y="21"/>
                    <a:pt x="512" y="21"/>
                  </a:cubicBezTo>
                  <a:cubicBezTo>
                    <a:pt x="512" y="21"/>
                    <a:pt x="512" y="21"/>
                    <a:pt x="512" y="21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17"/>
                    <a:pt x="214" y="14"/>
                    <a:pt x="208" y="14"/>
                  </a:cubicBezTo>
                  <a:cubicBezTo>
                    <a:pt x="201" y="14"/>
                    <a:pt x="196" y="17"/>
                    <a:pt x="195" y="22"/>
                  </a:cubicBezTo>
                  <a:cubicBezTo>
                    <a:pt x="159" y="22"/>
                    <a:pt x="159" y="22"/>
                    <a:pt x="159" y="22"/>
                  </a:cubicBezTo>
                  <a:cubicBezTo>
                    <a:pt x="169" y="20"/>
                    <a:pt x="179" y="17"/>
                    <a:pt x="187" y="13"/>
                  </a:cubicBezTo>
                  <a:cubicBezTo>
                    <a:pt x="125" y="32"/>
                    <a:pt x="63" y="28"/>
                    <a:pt x="17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29" y="18"/>
                    <a:pt x="48" y="29"/>
                    <a:pt x="103" y="29"/>
                  </a:cubicBezTo>
                  <a:cubicBezTo>
                    <a:pt x="109" y="29"/>
                    <a:pt x="124" y="28"/>
                    <a:pt x="140" y="26"/>
                  </a:cubicBezTo>
                  <a:cubicBezTo>
                    <a:pt x="196" y="26"/>
                    <a:pt x="196" y="26"/>
                    <a:pt x="196" y="26"/>
                  </a:cubicBezTo>
                  <a:cubicBezTo>
                    <a:pt x="198" y="29"/>
                    <a:pt x="203" y="32"/>
                    <a:pt x="208" y="32"/>
                  </a:cubicBezTo>
                  <a:cubicBezTo>
                    <a:pt x="213" y="32"/>
                    <a:pt x="217" y="29"/>
                    <a:pt x="219" y="26"/>
                  </a:cubicBezTo>
                  <a:cubicBezTo>
                    <a:pt x="515" y="28"/>
                    <a:pt x="515" y="28"/>
                    <a:pt x="515" y="28"/>
                  </a:cubicBezTo>
                  <a:cubicBezTo>
                    <a:pt x="529" y="28"/>
                    <a:pt x="534" y="38"/>
                    <a:pt x="542" y="50"/>
                  </a:cubicBezTo>
                  <a:cubicBezTo>
                    <a:pt x="538" y="38"/>
                    <a:pt x="556" y="28"/>
                    <a:pt x="589" y="2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60" name="Freeform 6" title=""/>
            <p:cNvSpPr/>
            <p:nvPr/>
          </p:nvSpPr>
          <p:spPr>
            <a:xfrm>
              <a:off x="2508250" y="4763"/>
              <a:ext cx="450850" cy="7620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20" h="19">
                  <a:moveTo>
                    <a:pt x="11" y="9"/>
                  </a:moveTo>
                  <a:cubicBezTo>
                    <a:pt x="27" y="16"/>
                    <a:pt x="44" y="18"/>
                    <a:pt x="62" y="19"/>
                  </a:cubicBezTo>
                  <a:cubicBezTo>
                    <a:pt x="76" y="19"/>
                    <a:pt x="105" y="16"/>
                    <a:pt x="120" y="10"/>
                  </a:cubicBezTo>
                  <a:cubicBezTo>
                    <a:pt x="80" y="19"/>
                    <a:pt x="48" y="15"/>
                    <a:pt x="16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61" name="Freeform 7" title=""/>
            <p:cNvSpPr/>
            <p:nvPr/>
          </p:nvSpPr>
          <p:spPr>
            <a:xfrm>
              <a:off x="2093913" y="7938"/>
              <a:ext cx="384175" cy="109538"/>
            </a:xfrm>
            <a:custGeom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42" h="69">
                  <a:moveTo>
                    <a:pt x="216" y="46"/>
                  </a:moveTo>
                  <a:lnTo>
                    <a:pt x="121" y="0"/>
                  </a:lnTo>
                  <a:lnTo>
                    <a:pt x="26" y="46"/>
                  </a:lnTo>
                  <a:lnTo>
                    <a:pt x="17" y="41"/>
                  </a:lnTo>
                  <a:lnTo>
                    <a:pt x="0" y="46"/>
                  </a:lnTo>
                  <a:lnTo>
                    <a:pt x="41" y="69"/>
                  </a:lnTo>
                  <a:lnTo>
                    <a:pt x="121" y="31"/>
                  </a:lnTo>
                  <a:lnTo>
                    <a:pt x="204" y="69"/>
                  </a:lnTo>
                  <a:lnTo>
                    <a:pt x="242" y="46"/>
                  </a:lnTo>
                  <a:lnTo>
                    <a:pt x="228" y="41"/>
                  </a:lnTo>
                  <a:lnTo>
                    <a:pt x="216" y="46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62" name="Freeform 8" title=""/>
            <p:cNvSpPr/>
            <p:nvPr/>
          </p:nvSpPr>
          <p:spPr>
            <a:xfrm>
              <a:off x="1617663" y="4763"/>
              <a:ext cx="446088" cy="7620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19" h="19">
                  <a:moveTo>
                    <a:pt x="57" y="19"/>
                  </a:moveTo>
                  <a:cubicBezTo>
                    <a:pt x="75" y="18"/>
                    <a:pt x="92" y="16"/>
                    <a:pt x="109" y="9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71" y="15"/>
                    <a:pt x="40" y="19"/>
                    <a:pt x="0" y="10"/>
                  </a:cubicBezTo>
                  <a:cubicBezTo>
                    <a:pt x="15" y="16"/>
                    <a:pt x="44" y="19"/>
                    <a:pt x="57" y="1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63" name="Freeform 9" title=""/>
            <p:cNvSpPr/>
            <p:nvPr/>
          </p:nvSpPr>
          <p:spPr>
            <a:xfrm>
              <a:off x="0" y="0"/>
              <a:ext cx="2214563" cy="200026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89" h="50">
                  <a:moveTo>
                    <a:pt x="583" y="12"/>
                  </a:moveTo>
                  <a:cubicBezTo>
                    <a:pt x="589" y="9"/>
                    <a:pt x="589" y="9"/>
                    <a:pt x="589" y="9"/>
                  </a:cubicBezTo>
                  <a:cubicBezTo>
                    <a:pt x="573" y="0"/>
                    <a:pt x="573" y="0"/>
                    <a:pt x="573" y="0"/>
                  </a:cubicBezTo>
                  <a:cubicBezTo>
                    <a:pt x="526" y="28"/>
                    <a:pt x="465" y="32"/>
                    <a:pt x="403" y="13"/>
                  </a:cubicBezTo>
                  <a:cubicBezTo>
                    <a:pt x="411" y="17"/>
                    <a:pt x="420" y="20"/>
                    <a:pt x="431" y="22"/>
                  </a:cubicBezTo>
                  <a:cubicBezTo>
                    <a:pt x="395" y="22"/>
                    <a:pt x="395" y="22"/>
                    <a:pt x="395" y="22"/>
                  </a:cubicBezTo>
                  <a:cubicBezTo>
                    <a:pt x="394" y="17"/>
                    <a:pt x="389" y="14"/>
                    <a:pt x="382" y="14"/>
                  </a:cubicBezTo>
                  <a:cubicBezTo>
                    <a:pt x="375" y="14"/>
                    <a:pt x="370" y="17"/>
                    <a:pt x="370" y="22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3" y="28"/>
                    <a:pt x="52" y="38"/>
                    <a:pt x="48" y="50"/>
                  </a:cubicBezTo>
                  <a:cubicBezTo>
                    <a:pt x="56" y="38"/>
                    <a:pt x="61" y="28"/>
                    <a:pt x="74" y="28"/>
                  </a:cubicBezTo>
                  <a:cubicBezTo>
                    <a:pt x="370" y="26"/>
                    <a:pt x="370" y="26"/>
                    <a:pt x="370" y="26"/>
                  </a:cubicBezTo>
                  <a:cubicBezTo>
                    <a:pt x="372" y="29"/>
                    <a:pt x="377" y="32"/>
                    <a:pt x="382" y="32"/>
                  </a:cubicBezTo>
                  <a:cubicBezTo>
                    <a:pt x="387" y="32"/>
                    <a:pt x="392" y="29"/>
                    <a:pt x="394" y="26"/>
                  </a:cubicBezTo>
                  <a:cubicBezTo>
                    <a:pt x="449" y="26"/>
                    <a:pt x="449" y="26"/>
                    <a:pt x="449" y="26"/>
                  </a:cubicBezTo>
                  <a:cubicBezTo>
                    <a:pt x="465" y="28"/>
                    <a:pt x="480" y="29"/>
                    <a:pt x="487" y="29"/>
                  </a:cubicBezTo>
                  <a:cubicBezTo>
                    <a:pt x="541" y="29"/>
                    <a:pt x="561" y="18"/>
                    <a:pt x="578" y="9"/>
                  </a:cubicBezTo>
                  <a:lnTo>
                    <a:pt x="583" y="12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2564" name="Freeform 10" title=""/>
            <p:cNvSpPr/>
            <p:nvPr/>
          </p:nvSpPr>
          <p:spPr>
            <a:xfrm>
              <a:off x="2244725" y="73026"/>
              <a:ext cx="87313" cy="34925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</a:cxnLst>
              <a:rect l="l" t="t" r="r" b="b"/>
              <a:pathLst>
                <a:path w="23" h="9">
                  <a:moveTo>
                    <a:pt x="12" y="2"/>
                  </a:move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17" y="0"/>
                    <a:pt x="17" y="0"/>
                    <a:pt x="17" y="0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5121" name="TextBox 6" title=""/>
          <p:cNvSpPr/>
          <p:nvPr/>
        </p:nvSpPr>
        <p:spPr>
          <a:xfrm>
            <a:off x="5237163" y="573088"/>
            <a:ext cx="1725612" cy="9223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5400" b="1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目录</a:t>
            </a:r>
            <a:endParaRPr lang="zh-CN" altLang="en-US"/>
          </a:p>
        </p:txBody>
      </p:sp>
      <p:sp>
        <p:nvSpPr>
          <p:cNvPr id="5122" name="TextBox 7" title=""/>
          <p:cNvSpPr/>
          <p:nvPr/>
        </p:nvSpPr>
        <p:spPr>
          <a:xfrm>
            <a:off x="5008563" y="1374775"/>
            <a:ext cx="2182812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en-US" altLang="zh-CN" sz="2000">
                <a:solidFill>
                  <a:srgbClr val="7900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CONTENTS</a:t>
            </a:r>
            <a:endParaRPr lang="zh-CN" altLang="en-US" sz="2000">
              <a:solidFill>
                <a:srgbClr val="79000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123" name="组合 1" title=""/>
          <p:cNvGrpSpPr/>
          <p:nvPr/>
        </p:nvGrpSpPr>
        <p:grpSpPr>
          <a:xfrm>
            <a:off x="898525" y="3652838"/>
            <a:ext cx="2241550" cy="2373312"/>
            <a:chExt cx="2240871" cy="2372946"/>
          </a:xfrm>
        </p:grpSpPr>
        <p:sp>
          <p:nvSpPr>
            <p:cNvPr id="5124" name="等腰三角形 7" title=""/>
            <p:cNvSpPr/>
            <p:nvPr/>
          </p:nvSpPr>
          <p:spPr>
            <a:xfrm>
              <a:off x="0" y="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25" name="矩形 8" title=""/>
            <p:cNvSpPr/>
            <p:nvPr/>
          </p:nvSpPr>
          <p:spPr>
            <a:xfrm>
              <a:off x="0" y="101555"/>
              <a:ext cx="2240871" cy="2271391"/>
            </a:xfrm>
            <a:prstGeom prst="rect">
              <a:avLst/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26" name="等腰三角形 33" title=""/>
            <p:cNvSpPr/>
            <p:nvPr/>
          </p:nvSpPr>
          <p:spPr>
            <a:xfrm>
              <a:off x="274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27" name="等腰三角形 34" title=""/>
            <p:cNvSpPr/>
            <p:nvPr/>
          </p:nvSpPr>
          <p:spPr>
            <a:xfrm>
              <a:off x="553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28" name="等腰三角形 35" title=""/>
            <p:cNvSpPr/>
            <p:nvPr/>
          </p:nvSpPr>
          <p:spPr>
            <a:xfrm>
              <a:off x="8333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29" name="等腰三角形 36" title=""/>
            <p:cNvSpPr/>
            <p:nvPr/>
          </p:nvSpPr>
          <p:spPr>
            <a:xfrm>
              <a:off x="11127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30" name="等腰三角形 37" title=""/>
            <p:cNvSpPr/>
            <p:nvPr/>
          </p:nvSpPr>
          <p:spPr>
            <a:xfrm>
              <a:off x="13921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31" name="等腰三角形 38" title=""/>
            <p:cNvSpPr/>
            <p:nvPr/>
          </p:nvSpPr>
          <p:spPr>
            <a:xfrm>
              <a:off x="1671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32" name="等腰三角形 39" title=""/>
            <p:cNvSpPr/>
            <p:nvPr/>
          </p:nvSpPr>
          <p:spPr>
            <a:xfrm>
              <a:off x="1950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5133" name="矩形 3" title=""/>
          <p:cNvSpPr/>
          <p:nvPr/>
        </p:nvSpPr>
        <p:spPr>
          <a:xfrm>
            <a:off x="1084263" y="3860800"/>
            <a:ext cx="1827212" cy="5857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课题来源</a:t>
            </a:r>
            <a:endParaRPr lang="zh-CN" altLang="en-US"/>
          </a:p>
        </p:txBody>
      </p:sp>
      <p:sp>
        <p:nvSpPr>
          <p:cNvPr id="5134" name="矩形 4" title=""/>
          <p:cNvSpPr/>
          <p:nvPr/>
        </p:nvSpPr>
        <p:spPr>
          <a:xfrm>
            <a:off x="1054100" y="453707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选题背景阐述</a:t>
            </a:r>
            <a:endParaRPr lang="zh-CN" altLang="en-US"/>
          </a:p>
        </p:txBody>
      </p:sp>
      <p:sp>
        <p:nvSpPr>
          <p:cNvPr id="5135" name="矩形 74" title=""/>
          <p:cNvSpPr/>
          <p:nvPr/>
        </p:nvSpPr>
        <p:spPr>
          <a:xfrm>
            <a:off x="1138238" y="4451350"/>
            <a:ext cx="1743075" cy="46038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5136" name="矩形 6" title=""/>
          <p:cNvSpPr/>
          <p:nvPr/>
        </p:nvSpPr>
        <p:spPr>
          <a:xfrm>
            <a:off x="1054100" y="4927600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选题意义概括</a:t>
            </a:r>
            <a:endParaRPr lang="zh-CN" altLang="en-US"/>
          </a:p>
        </p:txBody>
      </p:sp>
      <p:sp>
        <p:nvSpPr>
          <p:cNvPr id="5137" name="Oval 5" title=""/>
          <p:cNvSpPr/>
          <p:nvPr/>
        </p:nvSpPr>
        <p:spPr>
          <a:xfrm>
            <a:off x="1400175" y="2208213"/>
            <a:ext cx="1216025" cy="1217612"/>
          </a:xfrm>
          <a:prstGeom prst="ellipse">
            <a:avLst/>
          </a:prstGeom>
          <a:solidFill>
            <a:srgbClr val="790003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38" name="Oval 6" title=""/>
          <p:cNvSpPr/>
          <p:nvPr/>
        </p:nvSpPr>
        <p:spPr>
          <a:xfrm>
            <a:off x="1965325" y="2768600"/>
            <a:ext cx="106363" cy="104775"/>
          </a:xfrm>
          <a:prstGeom prst="ellipse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39" name="Freeform 7" title=""/>
          <p:cNvSpPr>
            <a:spLocks noEditPoints="1"/>
          </p:cNvSpPr>
          <p:nvPr/>
        </p:nvSpPr>
        <p:spPr>
          <a:xfrm>
            <a:off x="1819275" y="2365375"/>
            <a:ext cx="396875" cy="901700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53" h="348">
                <a:moveTo>
                  <a:pt x="77" y="348"/>
                </a:moveTo>
                <a:cubicBezTo>
                  <a:pt x="34" y="348"/>
                  <a:pt x="0" y="272"/>
                  <a:pt x="0" y="174"/>
                </a:cubicBezTo>
                <a:cubicBezTo>
                  <a:pt x="0" y="77"/>
                  <a:pt x="34" y="0"/>
                  <a:pt x="77" y="0"/>
                </a:cubicBezTo>
                <a:cubicBezTo>
                  <a:pt x="120" y="0"/>
                  <a:pt x="153" y="77"/>
                  <a:pt x="153" y="174"/>
                </a:cubicBezTo>
                <a:cubicBezTo>
                  <a:pt x="153" y="272"/>
                  <a:pt x="120" y="348"/>
                  <a:pt x="77" y="348"/>
                </a:cubicBezTo>
                <a:close/>
                <a:moveTo>
                  <a:pt x="77" y="13"/>
                </a:moveTo>
                <a:cubicBezTo>
                  <a:pt x="42" y="13"/>
                  <a:pt x="13" y="87"/>
                  <a:pt x="13" y="174"/>
                </a:cubicBezTo>
                <a:cubicBezTo>
                  <a:pt x="13" y="262"/>
                  <a:pt x="42" y="336"/>
                  <a:pt x="77" y="336"/>
                </a:cubicBezTo>
                <a:cubicBezTo>
                  <a:pt x="111" y="336"/>
                  <a:pt x="141" y="262"/>
                  <a:pt x="141" y="174"/>
                </a:cubicBezTo>
                <a:cubicBezTo>
                  <a:pt x="141" y="87"/>
                  <a:pt x="111" y="13"/>
                  <a:pt x="77" y="13"/>
                </a:cubicBez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40" name="Freeform 8" title=""/>
          <p:cNvSpPr>
            <a:spLocks noEditPoints="1"/>
          </p:cNvSpPr>
          <p:nvPr/>
        </p:nvSpPr>
        <p:spPr>
          <a:xfrm>
            <a:off x="1568450" y="2619375"/>
            <a:ext cx="901700" cy="396875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348" h="153">
                <a:moveTo>
                  <a:pt x="174" y="153"/>
                </a:moveTo>
                <a:cubicBezTo>
                  <a:pt x="76" y="153"/>
                  <a:pt x="0" y="119"/>
                  <a:pt x="0" y="76"/>
                </a:cubicBezTo>
                <a:cubicBezTo>
                  <a:pt x="0" y="33"/>
                  <a:pt x="76" y="0"/>
                  <a:pt x="174" y="0"/>
                </a:cubicBezTo>
                <a:cubicBezTo>
                  <a:pt x="271" y="0"/>
                  <a:pt x="348" y="33"/>
                  <a:pt x="348" y="76"/>
                </a:cubicBezTo>
                <a:cubicBezTo>
                  <a:pt x="348" y="119"/>
                  <a:pt x="271" y="153"/>
                  <a:pt x="174" y="153"/>
                </a:cubicBezTo>
                <a:close/>
                <a:moveTo>
                  <a:pt x="174" y="12"/>
                </a:moveTo>
                <a:cubicBezTo>
                  <a:pt x="86" y="12"/>
                  <a:pt x="12" y="42"/>
                  <a:pt x="12" y="76"/>
                </a:cubicBezTo>
                <a:cubicBezTo>
                  <a:pt x="12" y="111"/>
                  <a:pt x="86" y="140"/>
                  <a:pt x="174" y="140"/>
                </a:cubicBezTo>
                <a:cubicBezTo>
                  <a:pt x="261" y="140"/>
                  <a:pt x="335" y="111"/>
                  <a:pt x="335" y="76"/>
                </a:cubicBezTo>
                <a:cubicBezTo>
                  <a:pt x="335" y="42"/>
                  <a:pt x="261" y="12"/>
                  <a:pt x="174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41" name="Freeform 9" title=""/>
          <p:cNvSpPr>
            <a:spLocks noEditPoints="1"/>
          </p:cNvSpPr>
          <p:nvPr/>
        </p:nvSpPr>
        <p:spPr>
          <a:xfrm>
            <a:off x="1658938" y="2466975"/>
            <a:ext cx="720725" cy="70008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78" h="270">
                <a:moveTo>
                  <a:pt x="229" y="270"/>
                </a:moveTo>
                <a:cubicBezTo>
                  <a:pt x="190" y="270"/>
                  <a:pt x="134" y="238"/>
                  <a:pt x="85" y="189"/>
                </a:cubicBezTo>
                <a:cubicBezTo>
                  <a:pt x="52" y="157"/>
                  <a:pt x="27" y="121"/>
                  <a:pt x="14" y="89"/>
                </a:cubicBezTo>
                <a:cubicBezTo>
                  <a:pt x="0" y="55"/>
                  <a:pt x="0" y="27"/>
                  <a:pt x="16" y="12"/>
                </a:cubicBezTo>
                <a:cubicBezTo>
                  <a:pt x="24" y="4"/>
                  <a:pt x="35" y="0"/>
                  <a:pt x="48" y="0"/>
                </a:cubicBezTo>
                <a:cubicBezTo>
                  <a:pt x="87" y="0"/>
                  <a:pt x="144" y="32"/>
                  <a:pt x="193" y="81"/>
                </a:cubicBezTo>
                <a:cubicBezTo>
                  <a:pt x="225" y="113"/>
                  <a:pt x="250" y="149"/>
                  <a:pt x="264" y="182"/>
                </a:cubicBezTo>
                <a:cubicBezTo>
                  <a:pt x="278" y="216"/>
                  <a:pt x="277" y="243"/>
                  <a:pt x="262" y="258"/>
                </a:cubicBezTo>
                <a:cubicBezTo>
                  <a:pt x="254" y="266"/>
                  <a:pt x="243" y="270"/>
                  <a:pt x="229" y="270"/>
                </a:cubicBezTo>
                <a:close/>
                <a:moveTo>
                  <a:pt x="48" y="13"/>
                </a:moveTo>
                <a:cubicBezTo>
                  <a:pt x="38" y="13"/>
                  <a:pt x="30" y="16"/>
                  <a:pt x="25" y="21"/>
                </a:cubicBezTo>
                <a:cubicBezTo>
                  <a:pt x="13" y="32"/>
                  <a:pt x="14" y="55"/>
                  <a:pt x="26" y="84"/>
                </a:cubicBezTo>
                <a:cubicBezTo>
                  <a:pt x="38" y="115"/>
                  <a:pt x="62" y="149"/>
                  <a:pt x="94" y="180"/>
                </a:cubicBezTo>
                <a:cubicBezTo>
                  <a:pt x="140" y="227"/>
                  <a:pt x="194" y="258"/>
                  <a:pt x="229" y="258"/>
                </a:cubicBezTo>
                <a:cubicBezTo>
                  <a:pt x="239" y="258"/>
                  <a:pt x="247" y="255"/>
                  <a:pt x="253" y="249"/>
                </a:cubicBezTo>
                <a:cubicBezTo>
                  <a:pt x="264" y="238"/>
                  <a:pt x="264" y="215"/>
                  <a:pt x="252" y="186"/>
                </a:cubicBezTo>
                <a:cubicBezTo>
                  <a:pt x="239" y="155"/>
                  <a:pt x="215" y="121"/>
                  <a:pt x="184" y="90"/>
                </a:cubicBezTo>
                <a:cubicBezTo>
                  <a:pt x="138" y="44"/>
                  <a:pt x="83" y="13"/>
                  <a:pt x="48" y="13"/>
                </a:cubicBez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5142" name="组合 100" title=""/>
          <p:cNvGrpSpPr/>
          <p:nvPr/>
        </p:nvGrpSpPr>
        <p:grpSpPr>
          <a:xfrm>
            <a:off x="3670300" y="3652838"/>
            <a:ext cx="2239963" cy="2373312"/>
            <a:chExt cx="2240871" cy="2372946"/>
          </a:xfrm>
        </p:grpSpPr>
        <p:sp>
          <p:nvSpPr>
            <p:cNvPr id="5143" name="等腰三角形 120" title=""/>
            <p:cNvSpPr/>
            <p:nvPr/>
          </p:nvSpPr>
          <p:spPr>
            <a:xfrm>
              <a:off x="0" y="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44" name="矩形 121" title=""/>
            <p:cNvSpPr/>
            <p:nvPr/>
          </p:nvSpPr>
          <p:spPr>
            <a:xfrm>
              <a:off x="0" y="101555"/>
              <a:ext cx="2240871" cy="2271391"/>
            </a:xfrm>
            <a:prstGeom prst="rect">
              <a:avLst/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45" name="等腰三角形 122" title=""/>
            <p:cNvSpPr/>
            <p:nvPr/>
          </p:nvSpPr>
          <p:spPr>
            <a:xfrm>
              <a:off x="274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46" name="等腰三角形 134" title=""/>
            <p:cNvSpPr/>
            <p:nvPr/>
          </p:nvSpPr>
          <p:spPr>
            <a:xfrm>
              <a:off x="553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47" name="等腰三角形 135" title=""/>
            <p:cNvSpPr/>
            <p:nvPr/>
          </p:nvSpPr>
          <p:spPr>
            <a:xfrm>
              <a:off x="8333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48" name="等腰三角形 136" title=""/>
            <p:cNvSpPr/>
            <p:nvPr/>
          </p:nvSpPr>
          <p:spPr>
            <a:xfrm>
              <a:off x="11127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49" name="等腰三角形 137" title=""/>
            <p:cNvSpPr/>
            <p:nvPr/>
          </p:nvSpPr>
          <p:spPr>
            <a:xfrm>
              <a:off x="13921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50" name="等腰三角形 138" title=""/>
            <p:cNvSpPr/>
            <p:nvPr/>
          </p:nvSpPr>
          <p:spPr>
            <a:xfrm>
              <a:off x="1671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51" name="等腰三角形 139" title=""/>
            <p:cNvSpPr/>
            <p:nvPr/>
          </p:nvSpPr>
          <p:spPr>
            <a:xfrm>
              <a:off x="1950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152" name="组合 140" title=""/>
          <p:cNvGrpSpPr/>
          <p:nvPr/>
        </p:nvGrpSpPr>
        <p:grpSpPr>
          <a:xfrm>
            <a:off x="6392863" y="3652838"/>
            <a:ext cx="2241550" cy="2373312"/>
            <a:chExt cx="2240871" cy="2372946"/>
          </a:xfrm>
        </p:grpSpPr>
        <p:sp>
          <p:nvSpPr>
            <p:cNvPr id="5153" name="等腰三角形 141" title=""/>
            <p:cNvSpPr/>
            <p:nvPr/>
          </p:nvSpPr>
          <p:spPr>
            <a:xfrm>
              <a:off x="0" y="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54" name="矩形 142" title=""/>
            <p:cNvSpPr/>
            <p:nvPr/>
          </p:nvSpPr>
          <p:spPr>
            <a:xfrm>
              <a:off x="0" y="101555"/>
              <a:ext cx="2240871" cy="2271391"/>
            </a:xfrm>
            <a:prstGeom prst="rect">
              <a:avLst/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55" name="等腰三角形 143" title=""/>
            <p:cNvSpPr/>
            <p:nvPr/>
          </p:nvSpPr>
          <p:spPr>
            <a:xfrm>
              <a:off x="274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56" name="等腰三角形 144" title=""/>
            <p:cNvSpPr/>
            <p:nvPr/>
          </p:nvSpPr>
          <p:spPr>
            <a:xfrm>
              <a:off x="553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57" name="等腰三角形 145" title=""/>
            <p:cNvSpPr/>
            <p:nvPr/>
          </p:nvSpPr>
          <p:spPr>
            <a:xfrm>
              <a:off x="8333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58" name="等腰三角形 146" title=""/>
            <p:cNvSpPr/>
            <p:nvPr/>
          </p:nvSpPr>
          <p:spPr>
            <a:xfrm>
              <a:off x="11127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59" name="等腰三角形 147" title=""/>
            <p:cNvSpPr/>
            <p:nvPr/>
          </p:nvSpPr>
          <p:spPr>
            <a:xfrm>
              <a:off x="13921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60" name="等腰三角形 148" title=""/>
            <p:cNvSpPr/>
            <p:nvPr/>
          </p:nvSpPr>
          <p:spPr>
            <a:xfrm>
              <a:off x="1671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61" name="等腰三角形 149" title=""/>
            <p:cNvSpPr/>
            <p:nvPr/>
          </p:nvSpPr>
          <p:spPr>
            <a:xfrm>
              <a:off x="1950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162" name="组合 150" title=""/>
          <p:cNvGrpSpPr/>
          <p:nvPr/>
        </p:nvGrpSpPr>
        <p:grpSpPr>
          <a:xfrm>
            <a:off x="8953500" y="3652838"/>
            <a:ext cx="2241550" cy="2373312"/>
            <a:chExt cx="2240871" cy="2372946"/>
          </a:xfrm>
        </p:grpSpPr>
        <p:sp>
          <p:nvSpPr>
            <p:cNvPr id="5163" name="等腰三角形 151" title=""/>
            <p:cNvSpPr/>
            <p:nvPr/>
          </p:nvSpPr>
          <p:spPr>
            <a:xfrm>
              <a:off x="0" y="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64" name="矩形 152" title=""/>
            <p:cNvSpPr/>
            <p:nvPr/>
          </p:nvSpPr>
          <p:spPr>
            <a:xfrm>
              <a:off x="0" y="101555"/>
              <a:ext cx="2240871" cy="2271391"/>
            </a:xfrm>
            <a:prstGeom prst="rect">
              <a:avLst/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65" name="等腰三角形 153" title=""/>
            <p:cNvSpPr/>
            <p:nvPr/>
          </p:nvSpPr>
          <p:spPr>
            <a:xfrm>
              <a:off x="274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66" name="等腰三角形 154" title=""/>
            <p:cNvSpPr/>
            <p:nvPr/>
          </p:nvSpPr>
          <p:spPr>
            <a:xfrm>
              <a:off x="553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67" name="等腰三角形 155" title=""/>
            <p:cNvSpPr/>
            <p:nvPr/>
          </p:nvSpPr>
          <p:spPr>
            <a:xfrm>
              <a:off x="8333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68" name="等腰三角形 156" title=""/>
            <p:cNvSpPr/>
            <p:nvPr/>
          </p:nvSpPr>
          <p:spPr>
            <a:xfrm>
              <a:off x="11127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69" name="等腰三角形 157" title=""/>
            <p:cNvSpPr/>
            <p:nvPr/>
          </p:nvSpPr>
          <p:spPr>
            <a:xfrm>
              <a:off x="13921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70" name="等腰三角形 158" title=""/>
            <p:cNvSpPr/>
            <p:nvPr/>
          </p:nvSpPr>
          <p:spPr>
            <a:xfrm>
              <a:off x="1671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171" name="等腰三角形 159" title=""/>
            <p:cNvSpPr/>
            <p:nvPr/>
          </p:nvSpPr>
          <p:spPr>
            <a:xfrm>
              <a:off x="1950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5172" name="Freeform 10" title=""/>
          <p:cNvSpPr>
            <a:spLocks noEditPoints="1"/>
          </p:cNvSpPr>
          <p:nvPr/>
        </p:nvSpPr>
        <p:spPr>
          <a:xfrm>
            <a:off x="1658938" y="2466975"/>
            <a:ext cx="720725" cy="70008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78" h="270">
                <a:moveTo>
                  <a:pt x="48" y="270"/>
                </a:moveTo>
                <a:cubicBezTo>
                  <a:pt x="35" y="270"/>
                  <a:pt x="24" y="266"/>
                  <a:pt x="16" y="258"/>
                </a:cubicBezTo>
                <a:cubicBezTo>
                  <a:pt x="0" y="243"/>
                  <a:pt x="0" y="216"/>
                  <a:pt x="14" y="182"/>
                </a:cubicBezTo>
                <a:cubicBezTo>
                  <a:pt x="27" y="149"/>
                  <a:pt x="52" y="113"/>
                  <a:pt x="85" y="81"/>
                </a:cubicBezTo>
                <a:cubicBezTo>
                  <a:pt x="134" y="32"/>
                  <a:pt x="190" y="0"/>
                  <a:pt x="229" y="0"/>
                </a:cubicBezTo>
                <a:cubicBezTo>
                  <a:pt x="243" y="0"/>
                  <a:pt x="254" y="4"/>
                  <a:pt x="262" y="12"/>
                </a:cubicBezTo>
                <a:cubicBezTo>
                  <a:pt x="277" y="27"/>
                  <a:pt x="278" y="55"/>
                  <a:pt x="264" y="89"/>
                </a:cubicBezTo>
                <a:cubicBezTo>
                  <a:pt x="250" y="121"/>
                  <a:pt x="225" y="157"/>
                  <a:pt x="193" y="189"/>
                </a:cubicBezTo>
                <a:cubicBezTo>
                  <a:pt x="144" y="238"/>
                  <a:pt x="87" y="270"/>
                  <a:pt x="48" y="270"/>
                </a:cubicBezTo>
                <a:close/>
                <a:moveTo>
                  <a:pt x="229" y="13"/>
                </a:moveTo>
                <a:cubicBezTo>
                  <a:pt x="194" y="13"/>
                  <a:pt x="140" y="44"/>
                  <a:pt x="94" y="90"/>
                </a:cubicBezTo>
                <a:cubicBezTo>
                  <a:pt x="62" y="121"/>
                  <a:pt x="38" y="155"/>
                  <a:pt x="26" y="186"/>
                </a:cubicBezTo>
                <a:cubicBezTo>
                  <a:pt x="14" y="215"/>
                  <a:pt x="13" y="238"/>
                  <a:pt x="25" y="249"/>
                </a:cubicBezTo>
                <a:cubicBezTo>
                  <a:pt x="30" y="255"/>
                  <a:pt x="38" y="258"/>
                  <a:pt x="48" y="258"/>
                </a:cubicBezTo>
                <a:cubicBezTo>
                  <a:pt x="83" y="258"/>
                  <a:pt x="138" y="227"/>
                  <a:pt x="184" y="180"/>
                </a:cubicBezTo>
                <a:cubicBezTo>
                  <a:pt x="215" y="149"/>
                  <a:pt x="239" y="115"/>
                  <a:pt x="252" y="84"/>
                </a:cubicBezTo>
                <a:cubicBezTo>
                  <a:pt x="264" y="55"/>
                  <a:pt x="264" y="32"/>
                  <a:pt x="253" y="21"/>
                </a:cubicBezTo>
                <a:cubicBezTo>
                  <a:pt x="247" y="16"/>
                  <a:pt x="239" y="13"/>
                  <a:pt x="229" y="13"/>
                </a:cubicBez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73" name="矩形 85" title=""/>
          <p:cNvSpPr/>
          <p:nvPr/>
        </p:nvSpPr>
        <p:spPr>
          <a:xfrm>
            <a:off x="3879850" y="4448175"/>
            <a:ext cx="1743075" cy="47625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5174" name="Oval 5" title=""/>
          <p:cNvSpPr/>
          <p:nvPr/>
        </p:nvSpPr>
        <p:spPr>
          <a:xfrm>
            <a:off x="4141788" y="2197100"/>
            <a:ext cx="1216025" cy="1216025"/>
          </a:xfrm>
          <a:prstGeom prst="ellipse">
            <a:avLst/>
          </a:prstGeom>
          <a:solidFill>
            <a:srgbClr val="790003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5175" name="组合 50" title=""/>
          <p:cNvGrpSpPr/>
          <p:nvPr/>
        </p:nvGrpSpPr>
        <p:grpSpPr>
          <a:xfrm>
            <a:off x="4305300" y="2365375"/>
            <a:ext cx="890588" cy="879475"/>
            <a:chExt cx="776288" cy="768350"/>
          </a:xfrm>
        </p:grpSpPr>
        <p:sp>
          <p:nvSpPr>
            <p:cNvPr id="5176" name="AutoShape 11" title=""/>
            <p:cNvSpPr>
              <a:spLocks noChangeAspect="1" noTextEdit="1"/>
            </p:cNvSpPr>
            <p:nvPr/>
          </p:nvSpPr>
          <p:spPr>
            <a:xfrm>
              <a:off x="0" y="3175"/>
              <a:ext cx="776288" cy="76517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5177" name="Freeform 13" title=""/>
            <p:cNvSpPr>
              <a:spLocks noEditPoints="1"/>
            </p:cNvSpPr>
            <p:nvPr/>
          </p:nvSpPr>
          <p:spPr>
            <a:xfrm>
              <a:off x="3175" y="0"/>
              <a:ext cx="769938" cy="76835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02" h="202">
                  <a:moveTo>
                    <a:pt x="115" y="184"/>
                  </a:moveTo>
                  <a:cubicBezTo>
                    <a:pt x="114" y="190"/>
                    <a:pt x="113" y="196"/>
                    <a:pt x="113" y="202"/>
                  </a:cubicBezTo>
                  <a:cubicBezTo>
                    <a:pt x="106" y="202"/>
                    <a:pt x="98" y="202"/>
                    <a:pt x="90" y="202"/>
                  </a:cubicBezTo>
                  <a:cubicBezTo>
                    <a:pt x="90" y="196"/>
                    <a:pt x="89" y="191"/>
                    <a:pt x="89" y="184"/>
                  </a:cubicBezTo>
                  <a:cubicBezTo>
                    <a:pt x="52" y="175"/>
                    <a:pt x="28" y="152"/>
                    <a:pt x="19" y="114"/>
                  </a:cubicBezTo>
                  <a:cubicBezTo>
                    <a:pt x="13" y="114"/>
                    <a:pt x="7" y="113"/>
                    <a:pt x="0" y="113"/>
                  </a:cubicBezTo>
                  <a:cubicBezTo>
                    <a:pt x="0" y="105"/>
                    <a:pt x="0" y="98"/>
                    <a:pt x="0" y="90"/>
                  </a:cubicBezTo>
                  <a:cubicBezTo>
                    <a:pt x="6" y="89"/>
                    <a:pt x="13" y="89"/>
                    <a:pt x="19" y="88"/>
                  </a:cubicBezTo>
                  <a:cubicBezTo>
                    <a:pt x="28" y="50"/>
                    <a:pt x="51" y="27"/>
                    <a:pt x="89" y="18"/>
                  </a:cubicBezTo>
                  <a:cubicBezTo>
                    <a:pt x="89" y="12"/>
                    <a:pt x="89" y="6"/>
                    <a:pt x="90" y="0"/>
                  </a:cubicBezTo>
                  <a:cubicBezTo>
                    <a:pt x="98" y="0"/>
                    <a:pt x="105" y="0"/>
                    <a:pt x="113" y="0"/>
                  </a:cubicBezTo>
                  <a:cubicBezTo>
                    <a:pt x="114" y="6"/>
                    <a:pt x="114" y="12"/>
                    <a:pt x="115" y="19"/>
                  </a:cubicBezTo>
                  <a:cubicBezTo>
                    <a:pt x="153" y="27"/>
                    <a:pt x="176" y="51"/>
                    <a:pt x="184" y="88"/>
                  </a:cubicBezTo>
                  <a:cubicBezTo>
                    <a:pt x="190" y="89"/>
                    <a:pt x="196" y="89"/>
                    <a:pt x="202" y="89"/>
                  </a:cubicBezTo>
                  <a:cubicBezTo>
                    <a:pt x="202" y="97"/>
                    <a:pt x="202" y="104"/>
                    <a:pt x="202" y="112"/>
                  </a:cubicBezTo>
                  <a:cubicBezTo>
                    <a:pt x="196" y="113"/>
                    <a:pt x="190" y="114"/>
                    <a:pt x="184" y="114"/>
                  </a:cubicBezTo>
                  <a:cubicBezTo>
                    <a:pt x="175" y="151"/>
                    <a:pt x="153" y="175"/>
                    <a:pt x="115" y="184"/>
                  </a:cubicBezTo>
                  <a:close/>
                  <a:moveTo>
                    <a:pt x="102" y="37"/>
                  </a:moveTo>
                  <a:cubicBezTo>
                    <a:pt x="66" y="37"/>
                    <a:pt x="37" y="65"/>
                    <a:pt x="37" y="102"/>
                  </a:cubicBezTo>
                  <a:cubicBezTo>
                    <a:pt x="37" y="138"/>
                    <a:pt x="66" y="166"/>
                    <a:pt x="102" y="166"/>
                  </a:cubicBezTo>
                  <a:cubicBezTo>
                    <a:pt x="138" y="165"/>
                    <a:pt x="166" y="137"/>
                    <a:pt x="166" y="102"/>
                  </a:cubicBezTo>
                  <a:cubicBezTo>
                    <a:pt x="166" y="66"/>
                    <a:pt x="138" y="37"/>
                    <a:pt x="102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5178" name="Freeform 14" title=""/>
            <p:cNvSpPr/>
            <p:nvPr/>
          </p:nvSpPr>
          <p:spPr>
            <a:xfrm>
              <a:off x="220663" y="215900"/>
              <a:ext cx="338138" cy="339725"/>
            </a:xfrm>
            <a:custGeom>
              <a:cxnLst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rect l="l" t="t" r="r" b="b"/>
              <a:pathLst>
                <a:path w="89" h="89">
                  <a:moveTo>
                    <a:pt x="45" y="0"/>
                  </a:moveTo>
                  <a:cubicBezTo>
                    <a:pt x="69" y="0"/>
                    <a:pt x="89" y="19"/>
                    <a:pt x="89" y="44"/>
                  </a:cubicBezTo>
                  <a:cubicBezTo>
                    <a:pt x="89" y="69"/>
                    <a:pt x="69" y="89"/>
                    <a:pt x="44" y="88"/>
                  </a:cubicBezTo>
                  <a:cubicBezTo>
                    <a:pt x="20" y="88"/>
                    <a:pt x="0" y="69"/>
                    <a:pt x="0" y="44"/>
                  </a:cubicBezTo>
                  <a:cubicBezTo>
                    <a:pt x="0" y="20"/>
                    <a:pt x="20" y="0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5179" name="矩形 22" title=""/>
          <p:cNvSpPr/>
          <p:nvPr/>
        </p:nvSpPr>
        <p:spPr>
          <a:xfrm>
            <a:off x="3786188" y="452437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选题整体分析</a:t>
            </a:r>
            <a:endParaRPr lang="zh-CN" altLang="en-US"/>
          </a:p>
        </p:txBody>
      </p:sp>
      <p:sp>
        <p:nvSpPr>
          <p:cNvPr id="5180" name="矩形 24" title=""/>
          <p:cNvSpPr/>
          <p:nvPr/>
        </p:nvSpPr>
        <p:spPr>
          <a:xfrm>
            <a:off x="3786188" y="4914900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选题现状描述</a:t>
            </a:r>
            <a:endParaRPr lang="zh-CN" altLang="en-US"/>
          </a:p>
        </p:txBody>
      </p:sp>
      <p:sp>
        <p:nvSpPr>
          <p:cNvPr id="5181" name="矩形 25" title=""/>
          <p:cNvSpPr/>
          <p:nvPr/>
        </p:nvSpPr>
        <p:spPr>
          <a:xfrm>
            <a:off x="3771900" y="534987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选题目标概括</a:t>
            </a:r>
            <a:endParaRPr lang="zh-CN" altLang="en-US"/>
          </a:p>
        </p:txBody>
      </p:sp>
      <p:sp>
        <p:nvSpPr>
          <p:cNvPr id="5182" name="矩形 3" title=""/>
          <p:cNvSpPr/>
          <p:nvPr/>
        </p:nvSpPr>
        <p:spPr>
          <a:xfrm>
            <a:off x="3838575" y="3860800"/>
            <a:ext cx="1827213" cy="587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研究目的</a:t>
            </a:r>
            <a:endParaRPr lang="zh-CN" altLang="en-US"/>
          </a:p>
        </p:txBody>
      </p:sp>
      <p:sp>
        <p:nvSpPr>
          <p:cNvPr id="5183" name="Oval 18" title=""/>
          <p:cNvSpPr/>
          <p:nvPr/>
        </p:nvSpPr>
        <p:spPr>
          <a:xfrm>
            <a:off x="6865938" y="2209800"/>
            <a:ext cx="1219200" cy="1219200"/>
          </a:xfrm>
          <a:prstGeom prst="ellipse">
            <a:avLst/>
          </a:prstGeom>
          <a:solidFill>
            <a:srgbClr val="790003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84" name="Freeform 19" title=""/>
          <p:cNvSpPr/>
          <p:nvPr/>
        </p:nvSpPr>
        <p:spPr>
          <a:xfrm>
            <a:off x="7208838" y="2463800"/>
            <a:ext cx="549275" cy="71120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12" h="274">
                <a:moveTo>
                  <a:pt x="212" y="257"/>
                </a:moveTo>
                <a:cubicBezTo>
                  <a:pt x="212" y="266"/>
                  <a:pt x="205" y="274"/>
                  <a:pt x="196" y="274"/>
                </a:cubicBezTo>
                <a:cubicBezTo>
                  <a:pt x="17" y="274"/>
                  <a:pt x="17" y="274"/>
                  <a:pt x="17" y="274"/>
                </a:cubicBezTo>
                <a:cubicBezTo>
                  <a:pt x="7" y="274"/>
                  <a:pt x="0" y="266"/>
                  <a:pt x="0" y="25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7" y="0"/>
                  <a:pt x="17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205" y="0"/>
                  <a:pt x="212" y="8"/>
                  <a:pt x="212" y="17"/>
                </a:cubicBezTo>
                <a:lnTo>
                  <a:pt x="212" y="257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85" name="Freeform 20" title=""/>
          <p:cNvSpPr/>
          <p:nvPr/>
        </p:nvSpPr>
        <p:spPr>
          <a:xfrm>
            <a:off x="7267575" y="2543175"/>
            <a:ext cx="430213" cy="55086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66" h="212">
                <a:moveTo>
                  <a:pt x="166" y="199"/>
                </a:moveTo>
                <a:cubicBezTo>
                  <a:pt x="166" y="206"/>
                  <a:pt x="160" y="212"/>
                  <a:pt x="153" y="212"/>
                </a:cubicBezTo>
                <a:cubicBezTo>
                  <a:pt x="13" y="212"/>
                  <a:pt x="13" y="212"/>
                  <a:pt x="13" y="212"/>
                </a:cubicBezTo>
                <a:cubicBezTo>
                  <a:pt x="6" y="212"/>
                  <a:pt x="0" y="206"/>
                  <a:pt x="0" y="19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5"/>
                  <a:pt x="6" y="0"/>
                  <a:pt x="13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60" y="0"/>
                  <a:pt x="166" y="5"/>
                  <a:pt x="166" y="13"/>
                </a:cubicBezTo>
                <a:lnTo>
                  <a:pt x="166" y="199"/>
                </a:ln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86" name="Freeform 21" title=""/>
          <p:cNvSpPr/>
          <p:nvPr/>
        </p:nvSpPr>
        <p:spPr>
          <a:xfrm>
            <a:off x="7400925" y="2614613"/>
            <a:ext cx="250825" cy="2857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1">
                <a:moveTo>
                  <a:pt x="97" y="8"/>
                </a:moveTo>
                <a:cubicBezTo>
                  <a:pt x="97" y="10"/>
                  <a:pt x="95" y="11"/>
                  <a:pt x="9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2" y="11"/>
                  <a:pt x="0" y="10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1"/>
                  <a:pt x="97" y="4"/>
                </a:cubicBezTo>
                <a:lnTo>
                  <a:pt x="97" y="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87" name="Freeform 22" title=""/>
          <p:cNvSpPr/>
          <p:nvPr/>
        </p:nvSpPr>
        <p:spPr>
          <a:xfrm>
            <a:off x="7321550" y="2600325"/>
            <a:ext cx="58738" cy="5873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7"/>
                </a:moveTo>
                <a:cubicBezTo>
                  <a:pt x="22" y="20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1"/>
                  <a:pt x="22" y="4"/>
                </a:cubicBezTo>
                <a:lnTo>
                  <a:pt x="22" y="17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88" name="Freeform 23" title=""/>
          <p:cNvSpPr/>
          <p:nvPr/>
        </p:nvSpPr>
        <p:spPr>
          <a:xfrm>
            <a:off x="7400925" y="2735263"/>
            <a:ext cx="250825" cy="30162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2">
                <a:moveTo>
                  <a:pt x="97" y="8"/>
                </a:moveTo>
                <a:cubicBezTo>
                  <a:pt x="97" y="10"/>
                  <a:pt x="95" y="12"/>
                  <a:pt x="93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2" y="12"/>
                  <a:pt x="0" y="10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2"/>
                  <a:pt x="97" y="4"/>
                </a:cubicBezTo>
                <a:lnTo>
                  <a:pt x="97" y="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89" name="Freeform 24" title=""/>
          <p:cNvSpPr/>
          <p:nvPr/>
        </p:nvSpPr>
        <p:spPr>
          <a:xfrm>
            <a:off x="7321550" y="2722563"/>
            <a:ext cx="58738" cy="5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8"/>
                </a:moveTo>
                <a:cubicBezTo>
                  <a:pt x="22" y="20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0"/>
                  <a:pt x="0" y="1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2"/>
                  <a:pt x="22" y="4"/>
                </a:cubicBezTo>
                <a:lnTo>
                  <a:pt x="22" y="1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90" name="Freeform 25" title=""/>
          <p:cNvSpPr/>
          <p:nvPr/>
        </p:nvSpPr>
        <p:spPr>
          <a:xfrm>
            <a:off x="7400925" y="2813050"/>
            <a:ext cx="250825" cy="317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2">
                <a:moveTo>
                  <a:pt x="97" y="8"/>
                </a:moveTo>
                <a:cubicBezTo>
                  <a:pt x="97" y="10"/>
                  <a:pt x="95" y="12"/>
                  <a:pt x="93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2" y="12"/>
                  <a:pt x="0" y="10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2"/>
                  <a:pt x="97" y="4"/>
                </a:cubicBezTo>
                <a:lnTo>
                  <a:pt x="97" y="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91" name="Freeform 26" title=""/>
          <p:cNvSpPr/>
          <p:nvPr/>
        </p:nvSpPr>
        <p:spPr>
          <a:xfrm>
            <a:off x="7321550" y="2800350"/>
            <a:ext cx="58738" cy="5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8"/>
                </a:moveTo>
                <a:cubicBezTo>
                  <a:pt x="22" y="20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0"/>
                  <a:pt x="0" y="1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2"/>
                  <a:pt x="22" y="4"/>
                </a:cubicBezTo>
                <a:lnTo>
                  <a:pt x="22" y="1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92" name="Freeform 27" title=""/>
          <p:cNvSpPr/>
          <p:nvPr/>
        </p:nvSpPr>
        <p:spPr>
          <a:xfrm>
            <a:off x="7400925" y="2890838"/>
            <a:ext cx="250825" cy="317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2">
                <a:moveTo>
                  <a:pt x="97" y="8"/>
                </a:moveTo>
                <a:cubicBezTo>
                  <a:pt x="97" y="10"/>
                  <a:pt x="95" y="12"/>
                  <a:pt x="93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2" y="12"/>
                  <a:pt x="0" y="10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2"/>
                  <a:pt x="97" y="4"/>
                </a:cubicBezTo>
                <a:lnTo>
                  <a:pt x="97" y="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93" name="Freeform 28" title=""/>
          <p:cNvSpPr/>
          <p:nvPr/>
        </p:nvSpPr>
        <p:spPr>
          <a:xfrm>
            <a:off x="7321550" y="2878138"/>
            <a:ext cx="58738" cy="5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8"/>
                </a:moveTo>
                <a:cubicBezTo>
                  <a:pt x="22" y="20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0"/>
                  <a:pt x="0" y="1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2"/>
                  <a:pt x="22" y="4"/>
                </a:cubicBezTo>
                <a:lnTo>
                  <a:pt x="22" y="1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94" name="Freeform 29" title=""/>
          <p:cNvSpPr/>
          <p:nvPr/>
        </p:nvSpPr>
        <p:spPr>
          <a:xfrm>
            <a:off x="7400925" y="2971800"/>
            <a:ext cx="250825" cy="2857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7" h="11">
                <a:moveTo>
                  <a:pt x="97" y="7"/>
                </a:moveTo>
                <a:cubicBezTo>
                  <a:pt x="97" y="10"/>
                  <a:pt x="95" y="11"/>
                  <a:pt x="9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2" y="11"/>
                  <a:pt x="0" y="10"/>
                  <a:pt x="0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7" y="1"/>
                  <a:pt x="97" y="3"/>
                </a:cubicBezTo>
                <a:lnTo>
                  <a:pt x="97" y="7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95" name="Freeform 30" title=""/>
          <p:cNvSpPr/>
          <p:nvPr/>
        </p:nvSpPr>
        <p:spPr>
          <a:xfrm>
            <a:off x="7321550" y="2955925"/>
            <a:ext cx="58738" cy="5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2" h="22">
                <a:moveTo>
                  <a:pt x="22" y="18"/>
                </a:moveTo>
                <a:cubicBezTo>
                  <a:pt x="22" y="21"/>
                  <a:pt x="20" y="22"/>
                  <a:pt x="18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1"/>
                  <a:pt x="0" y="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2" y="2"/>
                  <a:pt x="22" y="5"/>
                </a:cubicBezTo>
                <a:lnTo>
                  <a:pt x="22" y="18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96" name="Freeform 31" title=""/>
          <p:cNvSpPr/>
          <p:nvPr/>
        </p:nvSpPr>
        <p:spPr>
          <a:xfrm>
            <a:off x="7380288" y="2454275"/>
            <a:ext cx="195262" cy="10160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76" h="39">
                <a:moveTo>
                  <a:pt x="76" y="25"/>
                </a:moveTo>
                <a:cubicBezTo>
                  <a:pt x="76" y="33"/>
                  <a:pt x="70" y="39"/>
                  <a:pt x="63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6" y="39"/>
                  <a:pt x="0" y="33"/>
                  <a:pt x="0" y="25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70" y="0"/>
                  <a:pt x="76" y="6"/>
                  <a:pt x="76" y="13"/>
                </a:cubicBezTo>
                <a:lnTo>
                  <a:pt x="76" y="25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97" name="矩形 3" title=""/>
          <p:cNvSpPr/>
          <p:nvPr/>
        </p:nvSpPr>
        <p:spPr>
          <a:xfrm>
            <a:off x="6567488" y="3927475"/>
            <a:ext cx="1827212" cy="5857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研究过程</a:t>
            </a:r>
            <a:endParaRPr lang="zh-CN" altLang="en-US"/>
          </a:p>
        </p:txBody>
      </p:sp>
      <p:sp>
        <p:nvSpPr>
          <p:cNvPr id="5198" name="矩形 116" title=""/>
          <p:cNvSpPr/>
          <p:nvPr/>
        </p:nvSpPr>
        <p:spPr>
          <a:xfrm>
            <a:off x="6621463" y="4516438"/>
            <a:ext cx="1743075" cy="46037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5199" name="矩形 26" title=""/>
          <p:cNvSpPr/>
          <p:nvPr/>
        </p:nvSpPr>
        <p:spPr>
          <a:xfrm>
            <a:off x="6529388" y="4545013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选题方案设计</a:t>
            </a:r>
            <a:endParaRPr lang="zh-CN" altLang="en-US"/>
          </a:p>
        </p:txBody>
      </p:sp>
      <p:sp>
        <p:nvSpPr>
          <p:cNvPr id="5200" name="矩形 28" title=""/>
          <p:cNvSpPr/>
          <p:nvPr/>
        </p:nvSpPr>
        <p:spPr>
          <a:xfrm>
            <a:off x="6529388" y="4935538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选题研究方法</a:t>
            </a:r>
            <a:endParaRPr lang="zh-CN" altLang="en-US"/>
          </a:p>
        </p:txBody>
      </p:sp>
      <p:sp>
        <p:nvSpPr>
          <p:cNvPr id="5201" name="矩形 29" title=""/>
          <p:cNvSpPr/>
          <p:nvPr/>
        </p:nvSpPr>
        <p:spPr>
          <a:xfrm>
            <a:off x="6515100" y="536892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选题运行过程</a:t>
            </a:r>
            <a:endParaRPr lang="zh-CN" altLang="en-US"/>
          </a:p>
        </p:txBody>
      </p:sp>
      <p:sp>
        <p:nvSpPr>
          <p:cNvPr id="5202" name="Oval 5" title=""/>
          <p:cNvSpPr/>
          <p:nvPr/>
        </p:nvSpPr>
        <p:spPr>
          <a:xfrm>
            <a:off x="9423400" y="2224088"/>
            <a:ext cx="1219200" cy="1219200"/>
          </a:xfrm>
          <a:prstGeom prst="ellipse">
            <a:avLst/>
          </a:prstGeom>
          <a:solidFill>
            <a:srgbClr val="790003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203" name="Freeform 6" title=""/>
          <p:cNvSpPr/>
          <p:nvPr/>
        </p:nvSpPr>
        <p:spPr>
          <a:xfrm>
            <a:off x="9774238" y="2806700"/>
            <a:ext cx="560387" cy="32067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16" h="123">
                <a:moveTo>
                  <a:pt x="216" y="81"/>
                </a:moveTo>
                <a:cubicBezTo>
                  <a:pt x="216" y="89"/>
                  <a:pt x="212" y="101"/>
                  <a:pt x="208" y="108"/>
                </a:cubicBezTo>
                <a:cubicBezTo>
                  <a:pt x="208" y="108"/>
                  <a:pt x="199" y="123"/>
                  <a:pt x="116" y="123"/>
                </a:cubicBezTo>
                <a:cubicBezTo>
                  <a:pt x="34" y="123"/>
                  <a:pt x="12" y="105"/>
                  <a:pt x="12" y="105"/>
                </a:cubicBezTo>
                <a:cubicBezTo>
                  <a:pt x="5" y="100"/>
                  <a:pt x="0" y="89"/>
                  <a:pt x="0" y="8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6"/>
                  <a:pt x="7" y="0"/>
                  <a:pt x="15" y="0"/>
                </a:cubicBezTo>
                <a:cubicBezTo>
                  <a:pt x="201" y="0"/>
                  <a:pt x="201" y="0"/>
                  <a:pt x="201" y="0"/>
                </a:cubicBezTo>
                <a:cubicBezTo>
                  <a:pt x="209" y="0"/>
                  <a:pt x="216" y="6"/>
                  <a:pt x="216" y="15"/>
                </a:cubicBezTo>
                <a:lnTo>
                  <a:pt x="216" y="81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204" name="Freeform 7" title=""/>
          <p:cNvSpPr/>
          <p:nvPr/>
        </p:nvSpPr>
        <p:spPr>
          <a:xfrm>
            <a:off x="9525000" y="2593975"/>
            <a:ext cx="1012825" cy="35401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391" h="136">
                <a:moveTo>
                  <a:pt x="8" y="60"/>
                </a:moveTo>
                <a:cubicBezTo>
                  <a:pt x="0" y="62"/>
                  <a:pt x="0" y="66"/>
                  <a:pt x="8" y="69"/>
                </a:cubicBezTo>
                <a:cubicBezTo>
                  <a:pt x="193" y="134"/>
                  <a:pt x="193" y="134"/>
                  <a:pt x="193" y="134"/>
                </a:cubicBezTo>
                <a:cubicBezTo>
                  <a:pt x="201" y="136"/>
                  <a:pt x="213" y="136"/>
                  <a:pt x="221" y="133"/>
                </a:cubicBezTo>
                <a:cubicBezTo>
                  <a:pt x="384" y="73"/>
                  <a:pt x="384" y="73"/>
                  <a:pt x="384" y="73"/>
                </a:cubicBezTo>
                <a:cubicBezTo>
                  <a:pt x="391" y="70"/>
                  <a:pt x="391" y="66"/>
                  <a:pt x="384" y="63"/>
                </a:cubicBezTo>
                <a:cubicBezTo>
                  <a:pt x="210" y="2"/>
                  <a:pt x="210" y="2"/>
                  <a:pt x="210" y="2"/>
                </a:cubicBezTo>
                <a:cubicBezTo>
                  <a:pt x="202" y="0"/>
                  <a:pt x="189" y="0"/>
                  <a:pt x="182" y="2"/>
                </a:cubicBezTo>
                <a:lnTo>
                  <a:pt x="8" y="60"/>
                </a:ln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205" name="Freeform 8" title=""/>
          <p:cNvSpPr/>
          <p:nvPr/>
        </p:nvSpPr>
        <p:spPr>
          <a:xfrm>
            <a:off x="10334625" y="2838450"/>
            <a:ext cx="38100" cy="24447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</a:cxnLst>
            <a:rect l="l" t="t" r="r" b="b"/>
            <a:pathLst>
              <a:path w="15" h="94">
                <a:moveTo>
                  <a:pt x="15" y="79"/>
                </a:moveTo>
                <a:cubicBezTo>
                  <a:pt x="15" y="87"/>
                  <a:pt x="11" y="94"/>
                  <a:pt x="7" y="94"/>
                </a:cubicBezTo>
                <a:cubicBezTo>
                  <a:pt x="3" y="94"/>
                  <a:pt x="0" y="87"/>
                  <a:pt x="0" y="79"/>
                </a:cubicBezTo>
                <a:cubicBezTo>
                  <a:pt x="0" y="6"/>
                  <a:pt x="0" y="6"/>
                  <a:pt x="0" y="6"/>
                </a:cubicBezTo>
                <a:cubicBezTo>
                  <a:pt x="15" y="0"/>
                  <a:pt x="15" y="0"/>
                  <a:pt x="15" y="0"/>
                </a:cubicBezTo>
                <a:lnTo>
                  <a:pt x="15" y="79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596F00"/>
            </a:solidFill>
            <a:bevel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206" name="Freeform 9" title=""/>
          <p:cNvSpPr/>
          <p:nvPr/>
        </p:nvSpPr>
        <p:spPr>
          <a:xfrm>
            <a:off x="10302875" y="3057525"/>
            <a:ext cx="92075" cy="7143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</a:cxnLst>
            <a:rect l="l" t="t" r="r" b="b"/>
            <a:pathLst>
              <a:path w="36" h="28">
                <a:moveTo>
                  <a:pt x="36" y="14"/>
                </a:moveTo>
                <a:cubicBezTo>
                  <a:pt x="36" y="22"/>
                  <a:pt x="30" y="28"/>
                  <a:pt x="22" y="28"/>
                </a:cubicBezTo>
                <a:cubicBezTo>
                  <a:pt x="15" y="28"/>
                  <a:pt x="15" y="28"/>
                  <a:pt x="15" y="28"/>
                </a:cubicBezTo>
                <a:cubicBezTo>
                  <a:pt x="7" y="28"/>
                  <a:pt x="0" y="22"/>
                  <a:pt x="0" y="14"/>
                </a:cubicBezTo>
                <a:cubicBezTo>
                  <a:pt x="0" y="7"/>
                  <a:pt x="7" y="0"/>
                  <a:pt x="15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30" y="0"/>
                  <a:pt x="36" y="7"/>
                  <a:pt x="36" y="14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596F00"/>
            </a:solidFill>
            <a:bevel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207" name="矩形 3" title=""/>
          <p:cNvSpPr/>
          <p:nvPr/>
        </p:nvSpPr>
        <p:spPr>
          <a:xfrm>
            <a:off x="9123363" y="3948113"/>
            <a:ext cx="1827212" cy="585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研究结果</a:t>
            </a:r>
            <a:endParaRPr lang="zh-CN" altLang="en-US"/>
          </a:p>
        </p:txBody>
      </p:sp>
      <p:sp>
        <p:nvSpPr>
          <p:cNvPr id="5208" name="矩形 129" title=""/>
          <p:cNvSpPr/>
          <p:nvPr/>
        </p:nvSpPr>
        <p:spPr>
          <a:xfrm>
            <a:off x="9177338" y="4537075"/>
            <a:ext cx="1743075" cy="46038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5209" name="矩形 30" title=""/>
          <p:cNvSpPr/>
          <p:nvPr/>
        </p:nvSpPr>
        <p:spPr>
          <a:xfrm>
            <a:off x="9070975" y="4564063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选题研究结果</a:t>
            </a:r>
            <a:endParaRPr lang="zh-CN" altLang="en-US"/>
          </a:p>
        </p:txBody>
      </p:sp>
      <p:sp>
        <p:nvSpPr>
          <p:cNvPr id="5210" name="矩形 32" title=""/>
          <p:cNvSpPr/>
          <p:nvPr/>
        </p:nvSpPr>
        <p:spPr>
          <a:xfrm>
            <a:off x="9070975" y="4954588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选题实践验证</a:t>
            </a:r>
            <a:endParaRPr lang="zh-CN" altLang="en-US"/>
          </a:p>
        </p:txBody>
      </p:sp>
      <p:sp>
        <p:nvSpPr>
          <p:cNvPr id="5211" name="矩形 33" title=""/>
          <p:cNvSpPr/>
          <p:nvPr/>
        </p:nvSpPr>
        <p:spPr>
          <a:xfrm>
            <a:off x="9058275" y="538797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论文整体总结</a:t>
            </a:r>
            <a:endParaRPr lang="zh-CN" altLang="en-US"/>
          </a:p>
        </p:txBody>
      </p:sp>
      <p:sp>
        <p:nvSpPr>
          <p:cNvPr id="5212" name="矩形 6" title=""/>
          <p:cNvSpPr/>
          <p:nvPr/>
        </p:nvSpPr>
        <p:spPr>
          <a:xfrm>
            <a:off x="1054100" y="534987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选题来源概括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213" name="组合 99" title=""/>
          <p:cNvGrpSpPr/>
          <p:nvPr/>
        </p:nvGrpSpPr>
        <p:grpSpPr>
          <a:xfrm>
            <a:off x="3813175" y="1739900"/>
            <a:ext cx="4572000" cy="200025"/>
            <a:chExt cx="4572001" cy="200026"/>
          </a:xfrm>
        </p:grpSpPr>
        <p:sp>
          <p:nvSpPr>
            <p:cNvPr id="5214" name="Freeform 5" title=""/>
            <p:cNvSpPr/>
            <p:nvPr/>
          </p:nvSpPr>
          <p:spPr>
            <a:xfrm>
              <a:off x="2357438" y="0"/>
              <a:ext cx="2214563" cy="200026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89" h="50">
                  <a:moveTo>
                    <a:pt x="589" y="21"/>
                  </a:moveTo>
                  <a:cubicBezTo>
                    <a:pt x="512" y="21"/>
                    <a:pt x="512" y="21"/>
                    <a:pt x="512" y="21"/>
                  </a:cubicBezTo>
                  <a:cubicBezTo>
                    <a:pt x="512" y="21"/>
                    <a:pt x="512" y="21"/>
                    <a:pt x="512" y="21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17"/>
                    <a:pt x="214" y="14"/>
                    <a:pt x="208" y="14"/>
                  </a:cubicBezTo>
                  <a:cubicBezTo>
                    <a:pt x="201" y="14"/>
                    <a:pt x="196" y="17"/>
                    <a:pt x="195" y="22"/>
                  </a:cubicBezTo>
                  <a:cubicBezTo>
                    <a:pt x="159" y="22"/>
                    <a:pt x="159" y="22"/>
                    <a:pt x="159" y="22"/>
                  </a:cubicBezTo>
                  <a:cubicBezTo>
                    <a:pt x="169" y="20"/>
                    <a:pt x="179" y="17"/>
                    <a:pt x="187" y="13"/>
                  </a:cubicBezTo>
                  <a:cubicBezTo>
                    <a:pt x="125" y="32"/>
                    <a:pt x="63" y="28"/>
                    <a:pt x="17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29" y="18"/>
                    <a:pt x="48" y="29"/>
                    <a:pt x="103" y="29"/>
                  </a:cubicBezTo>
                  <a:cubicBezTo>
                    <a:pt x="109" y="29"/>
                    <a:pt x="124" y="28"/>
                    <a:pt x="140" y="26"/>
                  </a:cubicBezTo>
                  <a:cubicBezTo>
                    <a:pt x="196" y="26"/>
                    <a:pt x="196" y="26"/>
                    <a:pt x="196" y="26"/>
                  </a:cubicBezTo>
                  <a:cubicBezTo>
                    <a:pt x="198" y="29"/>
                    <a:pt x="203" y="32"/>
                    <a:pt x="208" y="32"/>
                  </a:cubicBezTo>
                  <a:cubicBezTo>
                    <a:pt x="213" y="32"/>
                    <a:pt x="217" y="29"/>
                    <a:pt x="219" y="26"/>
                  </a:cubicBezTo>
                  <a:cubicBezTo>
                    <a:pt x="515" y="28"/>
                    <a:pt x="515" y="28"/>
                    <a:pt x="515" y="28"/>
                  </a:cubicBezTo>
                  <a:cubicBezTo>
                    <a:pt x="529" y="28"/>
                    <a:pt x="534" y="38"/>
                    <a:pt x="542" y="50"/>
                  </a:cubicBezTo>
                  <a:cubicBezTo>
                    <a:pt x="538" y="38"/>
                    <a:pt x="556" y="28"/>
                    <a:pt x="589" y="2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5215" name="Freeform 6" title=""/>
            <p:cNvSpPr/>
            <p:nvPr/>
          </p:nvSpPr>
          <p:spPr>
            <a:xfrm>
              <a:off x="2508250" y="4763"/>
              <a:ext cx="450850" cy="7620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20" h="19">
                  <a:moveTo>
                    <a:pt x="11" y="9"/>
                  </a:moveTo>
                  <a:cubicBezTo>
                    <a:pt x="27" y="16"/>
                    <a:pt x="44" y="18"/>
                    <a:pt x="62" y="19"/>
                  </a:cubicBezTo>
                  <a:cubicBezTo>
                    <a:pt x="76" y="19"/>
                    <a:pt x="105" y="16"/>
                    <a:pt x="120" y="10"/>
                  </a:cubicBezTo>
                  <a:cubicBezTo>
                    <a:pt x="80" y="19"/>
                    <a:pt x="48" y="15"/>
                    <a:pt x="16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5216" name="Freeform 7" title=""/>
            <p:cNvSpPr/>
            <p:nvPr/>
          </p:nvSpPr>
          <p:spPr>
            <a:xfrm>
              <a:off x="2093913" y="7938"/>
              <a:ext cx="384175" cy="109538"/>
            </a:xfrm>
            <a:custGeom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42" h="69">
                  <a:moveTo>
                    <a:pt x="216" y="46"/>
                  </a:moveTo>
                  <a:lnTo>
                    <a:pt x="121" y="0"/>
                  </a:lnTo>
                  <a:lnTo>
                    <a:pt x="26" y="46"/>
                  </a:lnTo>
                  <a:lnTo>
                    <a:pt x="17" y="41"/>
                  </a:lnTo>
                  <a:lnTo>
                    <a:pt x="0" y="46"/>
                  </a:lnTo>
                  <a:lnTo>
                    <a:pt x="41" y="69"/>
                  </a:lnTo>
                  <a:lnTo>
                    <a:pt x="121" y="31"/>
                  </a:lnTo>
                  <a:lnTo>
                    <a:pt x="204" y="69"/>
                  </a:lnTo>
                  <a:lnTo>
                    <a:pt x="242" y="46"/>
                  </a:lnTo>
                  <a:lnTo>
                    <a:pt x="228" y="41"/>
                  </a:lnTo>
                  <a:lnTo>
                    <a:pt x="216" y="46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5217" name="Freeform 8" title=""/>
            <p:cNvSpPr/>
            <p:nvPr/>
          </p:nvSpPr>
          <p:spPr>
            <a:xfrm>
              <a:off x="1617663" y="4763"/>
              <a:ext cx="446088" cy="7620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19" h="19">
                  <a:moveTo>
                    <a:pt x="57" y="19"/>
                  </a:moveTo>
                  <a:cubicBezTo>
                    <a:pt x="75" y="18"/>
                    <a:pt x="92" y="16"/>
                    <a:pt x="109" y="9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71" y="15"/>
                    <a:pt x="40" y="19"/>
                    <a:pt x="0" y="10"/>
                  </a:cubicBezTo>
                  <a:cubicBezTo>
                    <a:pt x="15" y="16"/>
                    <a:pt x="44" y="19"/>
                    <a:pt x="57" y="1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5218" name="Freeform 9" title=""/>
            <p:cNvSpPr/>
            <p:nvPr/>
          </p:nvSpPr>
          <p:spPr>
            <a:xfrm>
              <a:off x="0" y="0"/>
              <a:ext cx="2214563" cy="200026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589" h="50">
                  <a:moveTo>
                    <a:pt x="583" y="12"/>
                  </a:moveTo>
                  <a:cubicBezTo>
                    <a:pt x="589" y="9"/>
                    <a:pt x="589" y="9"/>
                    <a:pt x="589" y="9"/>
                  </a:cubicBezTo>
                  <a:cubicBezTo>
                    <a:pt x="573" y="0"/>
                    <a:pt x="573" y="0"/>
                    <a:pt x="573" y="0"/>
                  </a:cubicBezTo>
                  <a:cubicBezTo>
                    <a:pt x="526" y="28"/>
                    <a:pt x="465" y="32"/>
                    <a:pt x="403" y="13"/>
                  </a:cubicBezTo>
                  <a:cubicBezTo>
                    <a:pt x="411" y="17"/>
                    <a:pt x="420" y="20"/>
                    <a:pt x="431" y="22"/>
                  </a:cubicBezTo>
                  <a:cubicBezTo>
                    <a:pt x="395" y="22"/>
                    <a:pt x="395" y="22"/>
                    <a:pt x="395" y="22"/>
                  </a:cubicBezTo>
                  <a:cubicBezTo>
                    <a:pt x="394" y="17"/>
                    <a:pt x="389" y="14"/>
                    <a:pt x="382" y="14"/>
                  </a:cubicBezTo>
                  <a:cubicBezTo>
                    <a:pt x="375" y="14"/>
                    <a:pt x="370" y="17"/>
                    <a:pt x="370" y="22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3" y="28"/>
                    <a:pt x="52" y="38"/>
                    <a:pt x="48" y="50"/>
                  </a:cubicBezTo>
                  <a:cubicBezTo>
                    <a:pt x="56" y="38"/>
                    <a:pt x="61" y="28"/>
                    <a:pt x="74" y="28"/>
                  </a:cubicBezTo>
                  <a:cubicBezTo>
                    <a:pt x="370" y="26"/>
                    <a:pt x="370" y="26"/>
                    <a:pt x="370" y="26"/>
                  </a:cubicBezTo>
                  <a:cubicBezTo>
                    <a:pt x="372" y="29"/>
                    <a:pt x="377" y="32"/>
                    <a:pt x="382" y="32"/>
                  </a:cubicBezTo>
                  <a:cubicBezTo>
                    <a:pt x="387" y="32"/>
                    <a:pt x="392" y="29"/>
                    <a:pt x="394" y="26"/>
                  </a:cubicBezTo>
                  <a:cubicBezTo>
                    <a:pt x="449" y="26"/>
                    <a:pt x="449" y="26"/>
                    <a:pt x="449" y="26"/>
                  </a:cubicBezTo>
                  <a:cubicBezTo>
                    <a:pt x="465" y="28"/>
                    <a:pt x="480" y="29"/>
                    <a:pt x="487" y="29"/>
                  </a:cubicBezTo>
                  <a:cubicBezTo>
                    <a:pt x="541" y="29"/>
                    <a:pt x="561" y="18"/>
                    <a:pt x="578" y="9"/>
                  </a:cubicBezTo>
                  <a:lnTo>
                    <a:pt x="583" y="12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5219" name="Freeform 10" title=""/>
            <p:cNvSpPr/>
            <p:nvPr/>
          </p:nvSpPr>
          <p:spPr>
            <a:xfrm>
              <a:off x="2244725" y="73026"/>
              <a:ext cx="87313" cy="34925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</a:cxnLst>
              <a:rect l="l" t="t" r="r" b="b"/>
              <a:pathLst>
                <a:path w="23" h="9">
                  <a:moveTo>
                    <a:pt x="12" y="2"/>
                  </a:move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17" y="0"/>
                    <a:pt x="17" y="0"/>
                    <a:pt x="17" y="0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3553" name="任意多边形 2"/>
          <p:cNvSpPr/>
          <p:nvPr/>
        </p:nvSpPr>
        <p:spPr>
          <a:xfrm>
            <a:off x="2243554" y="2946452"/>
            <a:ext cx="596835" cy="657154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3" tIns="60950" rIns="121903" bIns="6095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hangingPunct="0"/>
            <a:endParaRPr lang="zh-CN" altLang="en-US" sz="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23554" name="矩形 3"/>
          <p:cNvSpPr/>
          <p:nvPr/>
        </p:nvSpPr>
        <p:spPr>
          <a:xfrm>
            <a:off x="2832452" y="2949626"/>
            <a:ext cx="9358889" cy="6571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975" tIns="0" rIns="179975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algn="ctr" hangingPunct="0"/>
            <a:r>
              <a:rPr lang="en-US" altLang="zh-CN" sz="3700" b="1" spc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700" b="1" spc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汇    </a:t>
            </a:r>
            <a:r>
              <a:rPr lang="en-US" altLang="zh-CN" sz="3700" b="1" spc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www.ppthui.com</a:t>
            </a:r>
            <a:endParaRPr lang="zh-CN" altLang="en-US" sz="37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5" name="矩形 6"/>
          <p:cNvSpPr/>
          <p:nvPr/>
        </p:nvSpPr>
        <p:spPr>
          <a:xfrm>
            <a:off x="658" y="2182948"/>
            <a:ext cx="9311269" cy="7746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algn="ctr" hangingPunct="0"/>
            <a:r>
              <a:rPr lang="zh-CN" altLang="en-US" sz="3700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上万精品</a:t>
            </a:r>
            <a:r>
              <a:rPr lang="en-US" altLang="zh-CN" sz="3700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700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zh-CN" altLang="en-US" sz="4300" b="1" spc="20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全部免费</a:t>
            </a:r>
            <a:r>
              <a:rPr lang="zh-CN" altLang="en-US" sz="3700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下载</a:t>
            </a:r>
            <a:endParaRPr lang="zh-CN" altLang="en-US" sz="37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6" name="直角三角形 5" title=""/>
          <p:cNvSpPr/>
          <p:nvPr/>
        </p:nvSpPr>
        <p:spPr>
          <a:xfrm>
            <a:off x="9312275" y="2178050"/>
            <a:ext cx="854075" cy="779463"/>
          </a:xfrm>
          <a:prstGeom prst="rtTriangle">
            <a:avLst/>
          </a:prstGeom>
          <a:solidFill>
            <a:schemeClr val="accent1"/>
          </a:solidFill>
          <a:ln w="25400">
            <a:noFill/>
            <a:miter lim="800000"/>
          </a:ln>
        </p:spPr>
        <p:txBody>
          <a:bodyPr lIns="121903" tIns="60950" rIns="121903" bIns="6095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hangingPunct="0"/>
            <a:endParaRPr lang="zh-CN" altLang="en-US" sz="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23557" name="矩形 11" title=""/>
          <p:cNvSpPr/>
          <p:nvPr/>
        </p:nvSpPr>
        <p:spPr>
          <a:xfrm>
            <a:off x="1854200" y="3921125"/>
            <a:ext cx="8361363" cy="16922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lIns="121903" tIns="60950" rIns="121903" bIns="6095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lnSpc>
                <a:spcPts val="2400"/>
              </a:lnSpc>
            </a:pP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400" b="1">
              <a:solidFill>
                <a:srgbClr val="4A452A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ts val="2400"/>
              </a:lnSpc>
            </a:pP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400" b="1">
              <a:solidFill>
                <a:srgbClr val="4A452A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ts val="2400"/>
              </a:lnSpc>
            </a:pP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400" b="1">
                <a:solidFill>
                  <a:srgbClr val="4A452A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www.ppthui.com/beijing/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www.ppthui.com/kejian/</a:t>
            </a:r>
            <a:endParaRPr lang="en-US" altLang="zh-CN" sz="140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558" name="Picture 2" descr="C:\Users\20999\Desktop\PPT宣传页背景.png" title="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675" y="155575"/>
            <a:ext cx="3810000" cy="19050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grpSp>
        <p:nvGrpSpPr>
          <p:cNvPr id="6145" name="组合 27" title=""/>
          <p:cNvGrpSpPr/>
          <p:nvPr/>
        </p:nvGrpSpPr>
        <p:grpSpPr>
          <a:xfrm>
            <a:off x="4984750" y="2738438"/>
            <a:ext cx="2241550" cy="2373312"/>
            <a:chExt cx="2240871" cy="2372946"/>
          </a:xfrm>
        </p:grpSpPr>
        <p:sp>
          <p:nvSpPr>
            <p:cNvPr id="6146" name="等腰三角形 28" title=""/>
            <p:cNvSpPr/>
            <p:nvPr/>
          </p:nvSpPr>
          <p:spPr>
            <a:xfrm>
              <a:off x="0" y="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6147" name="矩形 29" title=""/>
            <p:cNvSpPr/>
            <p:nvPr/>
          </p:nvSpPr>
          <p:spPr>
            <a:xfrm>
              <a:off x="0" y="101555"/>
              <a:ext cx="2240871" cy="2271391"/>
            </a:xfrm>
            <a:prstGeom prst="rect">
              <a:avLst/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6148" name="等腰三角形 30" title=""/>
            <p:cNvSpPr/>
            <p:nvPr/>
          </p:nvSpPr>
          <p:spPr>
            <a:xfrm>
              <a:off x="274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6149" name="等腰三角形 31" title=""/>
            <p:cNvSpPr/>
            <p:nvPr/>
          </p:nvSpPr>
          <p:spPr>
            <a:xfrm>
              <a:off x="553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6150" name="等腰三角形 32" title=""/>
            <p:cNvSpPr/>
            <p:nvPr/>
          </p:nvSpPr>
          <p:spPr>
            <a:xfrm>
              <a:off x="8333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6151" name="等腰三角形 40" title=""/>
            <p:cNvSpPr/>
            <p:nvPr/>
          </p:nvSpPr>
          <p:spPr>
            <a:xfrm>
              <a:off x="11127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6152" name="等腰三角形 41" title=""/>
            <p:cNvSpPr/>
            <p:nvPr/>
          </p:nvSpPr>
          <p:spPr>
            <a:xfrm>
              <a:off x="13921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6153" name="等腰三角形 42" title=""/>
            <p:cNvSpPr/>
            <p:nvPr/>
          </p:nvSpPr>
          <p:spPr>
            <a:xfrm>
              <a:off x="1671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6154" name="等腰三角形 43" title=""/>
            <p:cNvSpPr/>
            <p:nvPr/>
          </p:nvSpPr>
          <p:spPr>
            <a:xfrm>
              <a:off x="1950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6155" name="矩形 3" title=""/>
          <p:cNvSpPr/>
          <p:nvPr/>
        </p:nvSpPr>
        <p:spPr>
          <a:xfrm>
            <a:off x="5170488" y="2946400"/>
            <a:ext cx="1827212" cy="5857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课题来源</a:t>
            </a:r>
            <a:endParaRPr lang="zh-CN" altLang="en-US"/>
          </a:p>
        </p:txBody>
      </p:sp>
      <p:sp>
        <p:nvSpPr>
          <p:cNvPr id="6156" name="矩形 4" title=""/>
          <p:cNvSpPr/>
          <p:nvPr/>
        </p:nvSpPr>
        <p:spPr>
          <a:xfrm>
            <a:off x="5140325" y="362267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选题背景阐述</a:t>
            </a:r>
            <a:endParaRPr lang="zh-CN" altLang="en-US"/>
          </a:p>
        </p:txBody>
      </p:sp>
      <p:sp>
        <p:nvSpPr>
          <p:cNvPr id="6157" name="矩形 46" title=""/>
          <p:cNvSpPr/>
          <p:nvPr/>
        </p:nvSpPr>
        <p:spPr>
          <a:xfrm>
            <a:off x="5224463" y="3536950"/>
            <a:ext cx="1743075" cy="46038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158" name="矩形 6" title=""/>
          <p:cNvSpPr/>
          <p:nvPr/>
        </p:nvSpPr>
        <p:spPr>
          <a:xfrm>
            <a:off x="5140325" y="4013200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选题意义概括</a:t>
            </a:r>
            <a:endParaRPr lang="zh-CN" altLang="en-US"/>
          </a:p>
        </p:txBody>
      </p:sp>
      <p:sp>
        <p:nvSpPr>
          <p:cNvPr id="6159" name="Oval 5" title=""/>
          <p:cNvSpPr/>
          <p:nvPr/>
        </p:nvSpPr>
        <p:spPr>
          <a:xfrm>
            <a:off x="5486400" y="1293813"/>
            <a:ext cx="1216025" cy="1217612"/>
          </a:xfrm>
          <a:prstGeom prst="ellipse">
            <a:avLst/>
          </a:prstGeom>
          <a:solidFill>
            <a:srgbClr val="790003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60" name="Oval 6" title=""/>
          <p:cNvSpPr/>
          <p:nvPr/>
        </p:nvSpPr>
        <p:spPr>
          <a:xfrm>
            <a:off x="6051550" y="1854200"/>
            <a:ext cx="106363" cy="104775"/>
          </a:xfrm>
          <a:prstGeom prst="ellipse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61" name="Freeform 7" title=""/>
          <p:cNvSpPr>
            <a:spLocks noEditPoints="1"/>
          </p:cNvSpPr>
          <p:nvPr/>
        </p:nvSpPr>
        <p:spPr>
          <a:xfrm>
            <a:off x="5907088" y="1450975"/>
            <a:ext cx="396875" cy="901700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53" h="348">
                <a:moveTo>
                  <a:pt x="77" y="348"/>
                </a:moveTo>
                <a:cubicBezTo>
                  <a:pt x="34" y="348"/>
                  <a:pt x="0" y="272"/>
                  <a:pt x="0" y="174"/>
                </a:cubicBezTo>
                <a:cubicBezTo>
                  <a:pt x="0" y="77"/>
                  <a:pt x="34" y="0"/>
                  <a:pt x="77" y="0"/>
                </a:cubicBezTo>
                <a:cubicBezTo>
                  <a:pt x="120" y="0"/>
                  <a:pt x="153" y="77"/>
                  <a:pt x="153" y="174"/>
                </a:cubicBezTo>
                <a:cubicBezTo>
                  <a:pt x="153" y="272"/>
                  <a:pt x="120" y="348"/>
                  <a:pt x="77" y="348"/>
                </a:cubicBezTo>
                <a:close/>
                <a:moveTo>
                  <a:pt x="77" y="13"/>
                </a:moveTo>
                <a:cubicBezTo>
                  <a:pt x="42" y="13"/>
                  <a:pt x="13" y="87"/>
                  <a:pt x="13" y="174"/>
                </a:cubicBezTo>
                <a:cubicBezTo>
                  <a:pt x="13" y="262"/>
                  <a:pt x="42" y="336"/>
                  <a:pt x="77" y="336"/>
                </a:cubicBezTo>
                <a:cubicBezTo>
                  <a:pt x="111" y="336"/>
                  <a:pt x="141" y="262"/>
                  <a:pt x="141" y="174"/>
                </a:cubicBezTo>
                <a:cubicBezTo>
                  <a:pt x="141" y="87"/>
                  <a:pt x="111" y="13"/>
                  <a:pt x="77" y="13"/>
                </a:cubicBez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162" name="Freeform 8" title=""/>
          <p:cNvSpPr>
            <a:spLocks noEditPoints="1"/>
          </p:cNvSpPr>
          <p:nvPr/>
        </p:nvSpPr>
        <p:spPr>
          <a:xfrm>
            <a:off x="5656263" y="1704975"/>
            <a:ext cx="901700" cy="396875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348" h="153">
                <a:moveTo>
                  <a:pt x="174" y="153"/>
                </a:moveTo>
                <a:cubicBezTo>
                  <a:pt x="76" y="153"/>
                  <a:pt x="0" y="119"/>
                  <a:pt x="0" y="76"/>
                </a:cubicBezTo>
                <a:cubicBezTo>
                  <a:pt x="0" y="33"/>
                  <a:pt x="76" y="0"/>
                  <a:pt x="174" y="0"/>
                </a:cubicBezTo>
                <a:cubicBezTo>
                  <a:pt x="271" y="0"/>
                  <a:pt x="348" y="33"/>
                  <a:pt x="348" y="76"/>
                </a:cubicBezTo>
                <a:cubicBezTo>
                  <a:pt x="348" y="119"/>
                  <a:pt x="271" y="153"/>
                  <a:pt x="174" y="153"/>
                </a:cubicBezTo>
                <a:close/>
                <a:moveTo>
                  <a:pt x="174" y="12"/>
                </a:moveTo>
                <a:cubicBezTo>
                  <a:pt x="86" y="12"/>
                  <a:pt x="12" y="42"/>
                  <a:pt x="12" y="76"/>
                </a:cubicBezTo>
                <a:cubicBezTo>
                  <a:pt x="12" y="111"/>
                  <a:pt x="86" y="140"/>
                  <a:pt x="174" y="140"/>
                </a:cubicBezTo>
                <a:cubicBezTo>
                  <a:pt x="261" y="140"/>
                  <a:pt x="335" y="111"/>
                  <a:pt x="335" y="76"/>
                </a:cubicBezTo>
                <a:cubicBezTo>
                  <a:pt x="335" y="42"/>
                  <a:pt x="261" y="12"/>
                  <a:pt x="174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163" name="Freeform 9" title=""/>
          <p:cNvSpPr>
            <a:spLocks noEditPoints="1"/>
          </p:cNvSpPr>
          <p:nvPr/>
        </p:nvSpPr>
        <p:spPr>
          <a:xfrm>
            <a:off x="5746750" y="1552575"/>
            <a:ext cx="719138" cy="70008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78" h="270">
                <a:moveTo>
                  <a:pt x="229" y="270"/>
                </a:moveTo>
                <a:cubicBezTo>
                  <a:pt x="190" y="270"/>
                  <a:pt x="134" y="238"/>
                  <a:pt x="85" y="189"/>
                </a:cubicBezTo>
                <a:cubicBezTo>
                  <a:pt x="52" y="157"/>
                  <a:pt x="27" y="121"/>
                  <a:pt x="14" y="89"/>
                </a:cubicBezTo>
                <a:cubicBezTo>
                  <a:pt x="0" y="55"/>
                  <a:pt x="0" y="27"/>
                  <a:pt x="16" y="12"/>
                </a:cubicBezTo>
                <a:cubicBezTo>
                  <a:pt x="24" y="4"/>
                  <a:pt x="35" y="0"/>
                  <a:pt x="48" y="0"/>
                </a:cubicBezTo>
                <a:cubicBezTo>
                  <a:pt x="87" y="0"/>
                  <a:pt x="144" y="32"/>
                  <a:pt x="193" y="81"/>
                </a:cubicBezTo>
                <a:cubicBezTo>
                  <a:pt x="225" y="113"/>
                  <a:pt x="250" y="149"/>
                  <a:pt x="264" y="182"/>
                </a:cubicBezTo>
                <a:cubicBezTo>
                  <a:pt x="278" y="216"/>
                  <a:pt x="277" y="243"/>
                  <a:pt x="262" y="258"/>
                </a:cubicBezTo>
                <a:cubicBezTo>
                  <a:pt x="254" y="266"/>
                  <a:pt x="243" y="270"/>
                  <a:pt x="229" y="270"/>
                </a:cubicBezTo>
                <a:close/>
                <a:moveTo>
                  <a:pt x="48" y="13"/>
                </a:moveTo>
                <a:cubicBezTo>
                  <a:pt x="38" y="13"/>
                  <a:pt x="30" y="16"/>
                  <a:pt x="25" y="21"/>
                </a:cubicBezTo>
                <a:cubicBezTo>
                  <a:pt x="13" y="32"/>
                  <a:pt x="14" y="55"/>
                  <a:pt x="26" y="84"/>
                </a:cubicBezTo>
                <a:cubicBezTo>
                  <a:pt x="38" y="115"/>
                  <a:pt x="62" y="149"/>
                  <a:pt x="94" y="180"/>
                </a:cubicBezTo>
                <a:cubicBezTo>
                  <a:pt x="140" y="227"/>
                  <a:pt x="194" y="258"/>
                  <a:pt x="229" y="258"/>
                </a:cubicBezTo>
                <a:cubicBezTo>
                  <a:pt x="239" y="258"/>
                  <a:pt x="247" y="255"/>
                  <a:pt x="253" y="249"/>
                </a:cubicBezTo>
                <a:cubicBezTo>
                  <a:pt x="264" y="238"/>
                  <a:pt x="264" y="215"/>
                  <a:pt x="252" y="186"/>
                </a:cubicBezTo>
                <a:cubicBezTo>
                  <a:pt x="239" y="155"/>
                  <a:pt x="215" y="121"/>
                  <a:pt x="184" y="90"/>
                </a:cubicBezTo>
                <a:cubicBezTo>
                  <a:pt x="138" y="44"/>
                  <a:pt x="83" y="13"/>
                  <a:pt x="48" y="13"/>
                </a:cubicBez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164" name="Freeform 10" title=""/>
          <p:cNvSpPr>
            <a:spLocks noEditPoints="1"/>
          </p:cNvSpPr>
          <p:nvPr/>
        </p:nvSpPr>
        <p:spPr>
          <a:xfrm>
            <a:off x="5746750" y="1552575"/>
            <a:ext cx="719138" cy="70008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78" h="270">
                <a:moveTo>
                  <a:pt x="48" y="270"/>
                </a:moveTo>
                <a:cubicBezTo>
                  <a:pt x="35" y="270"/>
                  <a:pt x="24" y="266"/>
                  <a:pt x="16" y="258"/>
                </a:cubicBezTo>
                <a:cubicBezTo>
                  <a:pt x="0" y="243"/>
                  <a:pt x="0" y="216"/>
                  <a:pt x="14" y="182"/>
                </a:cubicBezTo>
                <a:cubicBezTo>
                  <a:pt x="27" y="149"/>
                  <a:pt x="52" y="113"/>
                  <a:pt x="85" y="81"/>
                </a:cubicBezTo>
                <a:cubicBezTo>
                  <a:pt x="134" y="32"/>
                  <a:pt x="190" y="0"/>
                  <a:pt x="229" y="0"/>
                </a:cubicBezTo>
                <a:cubicBezTo>
                  <a:pt x="243" y="0"/>
                  <a:pt x="254" y="4"/>
                  <a:pt x="262" y="12"/>
                </a:cubicBezTo>
                <a:cubicBezTo>
                  <a:pt x="277" y="27"/>
                  <a:pt x="278" y="55"/>
                  <a:pt x="264" y="89"/>
                </a:cubicBezTo>
                <a:cubicBezTo>
                  <a:pt x="250" y="121"/>
                  <a:pt x="225" y="157"/>
                  <a:pt x="193" y="189"/>
                </a:cubicBezTo>
                <a:cubicBezTo>
                  <a:pt x="144" y="238"/>
                  <a:pt x="87" y="270"/>
                  <a:pt x="48" y="270"/>
                </a:cubicBezTo>
                <a:close/>
                <a:moveTo>
                  <a:pt x="229" y="13"/>
                </a:moveTo>
                <a:cubicBezTo>
                  <a:pt x="194" y="13"/>
                  <a:pt x="140" y="44"/>
                  <a:pt x="94" y="90"/>
                </a:cubicBezTo>
                <a:cubicBezTo>
                  <a:pt x="62" y="121"/>
                  <a:pt x="38" y="155"/>
                  <a:pt x="26" y="186"/>
                </a:cubicBezTo>
                <a:cubicBezTo>
                  <a:pt x="14" y="215"/>
                  <a:pt x="13" y="238"/>
                  <a:pt x="25" y="249"/>
                </a:cubicBezTo>
                <a:cubicBezTo>
                  <a:pt x="30" y="255"/>
                  <a:pt x="38" y="258"/>
                  <a:pt x="48" y="258"/>
                </a:cubicBezTo>
                <a:cubicBezTo>
                  <a:pt x="83" y="258"/>
                  <a:pt x="138" y="227"/>
                  <a:pt x="184" y="180"/>
                </a:cubicBezTo>
                <a:cubicBezTo>
                  <a:pt x="215" y="149"/>
                  <a:pt x="239" y="115"/>
                  <a:pt x="252" y="84"/>
                </a:cubicBezTo>
                <a:cubicBezTo>
                  <a:pt x="264" y="55"/>
                  <a:pt x="264" y="32"/>
                  <a:pt x="253" y="21"/>
                </a:cubicBezTo>
                <a:cubicBezTo>
                  <a:pt x="247" y="16"/>
                  <a:pt x="239" y="13"/>
                  <a:pt x="229" y="13"/>
                </a:cubicBezTo>
                <a:close/>
              </a:path>
            </a:pathLst>
          </a:custGeom>
          <a:solidFill>
            <a:schemeClr val="bg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165" name="矩形 6" title=""/>
          <p:cNvSpPr/>
          <p:nvPr/>
        </p:nvSpPr>
        <p:spPr>
          <a:xfrm>
            <a:off x="5140325" y="443547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选题来源概括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7169" name="矩形 67" title=""/>
          <p:cNvSpPr/>
          <p:nvPr/>
        </p:nvSpPr>
        <p:spPr>
          <a:xfrm>
            <a:off x="5059363" y="2174875"/>
            <a:ext cx="2087562" cy="258921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7170" name="矩形 68" title=""/>
          <p:cNvSpPr/>
          <p:nvPr/>
        </p:nvSpPr>
        <p:spPr>
          <a:xfrm>
            <a:off x="2984500" y="2425700"/>
            <a:ext cx="1684338" cy="208915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7171" name="矩形 69" title=""/>
          <p:cNvSpPr/>
          <p:nvPr/>
        </p:nvSpPr>
        <p:spPr>
          <a:xfrm>
            <a:off x="7539038" y="2425700"/>
            <a:ext cx="1682750" cy="208915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7172" name="文本框 70" title=""/>
          <p:cNvSpPr/>
          <p:nvPr/>
        </p:nvSpPr>
        <p:spPr>
          <a:xfrm>
            <a:off x="2925763" y="4668838"/>
            <a:ext cx="1963737" cy="17129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2000" tIns="36000" rIns="72000" bIns="36000"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spcAft>
                <a:spcPts val="600"/>
              </a:spcAft>
              <a:buFont typeface="Arial" pitchFamily="34" charset="0"/>
            </a:pPr>
            <a:r>
              <a:rPr lang="zh-CN" altLang="en-US">
                <a:solidFill>
                  <a:srgbClr val="1F4E7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en-US" altLang="zh-CN">
              <a:solidFill>
                <a:srgbClr val="1F4E7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algn="ctr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添加文字添加文字添加文字添加文字</a:t>
            </a:r>
            <a:endParaRPr lang="zh-CN" altLang="en-US" sz="1600">
              <a:solidFill>
                <a:srgbClr val="7F7F7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algn="ctr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添加文字添加文字</a:t>
            </a:r>
            <a:endParaRPr lang="zh-CN" altLang="en-US"/>
          </a:p>
        </p:txBody>
      </p:sp>
      <p:sp>
        <p:nvSpPr>
          <p:cNvPr id="7173" name="文本框 71" title=""/>
          <p:cNvSpPr/>
          <p:nvPr/>
        </p:nvSpPr>
        <p:spPr>
          <a:xfrm>
            <a:off x="7499350" y="4668838"/>
            <a:ext cx="1817688" cy="17129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2000" tIns="36000" rIns="72000" bIns="36000"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spcAft>
                <a:spcPts val="600"/>
              </a:spcAft>
              <a:buFont typeface="Arial" pitchFamily="34" charset="0"/>
            </a:pPr>
            <a:r>
              <a:rPr lang="zh-CN" altLang="en-US">
                <a:solidFill>
                  <a:srgbClr val="1F4E7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en-US" altLang="zh-CN">
              <a:solidFill>
                <a:srgbClr val="1F4E7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algn="ctr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添加文字添加文字添加文字添加文字</a:t>
            </a:r>
            <a:endParaRPr lang="zh-CN" altLang="en-US" sz="1600">
              <a:solidFill>
                <a:srgbClr val="7F7F7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algn="ctr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添加文字添加文字</a:t>
            </a:r>
            <a:endParaRPr lang="zh-CN" altLang="en-US"/>
          </a:p>
        </p:txBody>
      </p:sp>
      <p:sp>
        <p:nvSpPr>
          <p:cNvPr id="7174" name="TextBox 15" title=""/>
          <p:cNvSpPr/>
          <p:nvPr/>
        </p:nvSpPr>
        <p:spPr>
          <a:xfrm>
            <a:off x="2978150" y="765175"/>
            <a:ext cx="6238875" cy="514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课题来源</a:t>
            </a:r>
            <a:r>
              <a:rPr lang="en-US" altLang="zh-CN" sz="320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选题背景</a:t>
            </a:r>
            <a:endParaRPr lang="zh-CN" altLang="en-US"/>
          </a:p>
        </p:txBody>
      </p:sp>
      <p:sp>
        <p:nvSpPr>
          <p:cNvPr id="7175" name="TextBox 15" title=""/>
          <p:cNvSpPr/>
          <p:nvPr/>
        </p:nvSpPr>
        <p:spPr>
          <a:xfrm>
            <a:off x="4217988" y="1279525"/>
            <a:ext cx="3744912" cy="254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r>
              <a:rPr lang="zh-CN" altLang="en-US" sz="14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此处请输入您的副标题，或者删除此文本框</a:t>
            </a:r>
            <a:endParaRPr lang="zh-CN" altLang="en-US"/>
          </a:p>
        </p:txBody>
      </p:sp>
      <p:sp>
        <p:nvSpPr>
          <p:cNvPr id="7176" name="文本框 84" title=""/>
          <p:cNvSpPr/>
          <p:nvPr/>
        </p:nvSpPr>
        <p:spPr>
          <a:xfrm>
            <a:off x="5114925" y="4906963"/>
            <a:ext cx="1965325" cy="12954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2000" tIns="36000" rIns="72000" bIns="36000"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spcAft>
                <a:spcPts val="600"/>
              </a:spcAft>
              <a:buFont typeface="Arial" pitchFamily="34" charset="0"/>
            </a:pPr>
            <a:r>
              <a:rPr lang="zh-CN" altLang="en-US">
                <a:solidFill>
                  <a:srgbClr val="1F4E7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en-US" altLang="zh-CN">
              <a:solidFill>
                <a:srgbClr val="1F4E7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algn="ctr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添加文字添加文字添加文字添加文字</a:t>
            </a:r>
            <a:endParaRPr lang="zh-CN" altLang="en-US" sz="1600">
              <a:solidFill>
                <a:srgbClr val="7F7F7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algn="ctr" eaLnBrk="1" hangingPunct="1">
              <a:buFont typeface="Arial" pitchFamily="34" charset="0"/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添加文字添加文字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8193" name="矩形 23" title=""/>
          <p:cNvSpPr/>
          <p:nvPr/>
        </p:nvSpPr>
        <p:spPr>
          <a:xfrm>
            <a:off x="6407150" y="2424113"/>
            <a:ext cx="3790950" cy="25860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毕业论文答辩的目的，就是检查毕业生是否是认真独立完成的毕业论文，考察毕业生综合分析能力，理论联系实际能力，专业方面的潜在能力。答辩老师结合毕业生现场答辩情况评定答辩成绩。 </a:t>
            </a:r>
            <a:b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本模版为大家提供毕业论文答辩</a:t>
            </a:r>
            <a:r>
              <a:rPr lang="en-US" altLang="zh-CN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制作指引，引导毕业生制作出精美实用的答辩</a:t>
            </a:r>
            <a:r>
              <a:rPr lang="en-US" altLang="zh-CN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>
                <a:solidFill>
                  <a:srgbClr val="7F7F7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。</a:t>
            </a:r>
            <a:endParaRPr lang="zh-CN" altLang="en-US"/>
          </a:p>
        </p:txBody>
      </p:sp>
      <p:sp>
        <p:nvSpPr>
          <p:cNvPr id="8194" name="TextBox 15" title=""/>
          <p:cNvSpPr/>
          <p:nvPr/>
        </p:nvSpPr>
        <p:spPr>
          <a:xfrm>
            <a:off x="6559550" y="1695450"/>
            <a:ext cx="2041525" cy="514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pic>
        <p:nvPicPr>
          <p:cNvPr id="8195" name="图片 2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613" y="1422400"/>
            <a:ext cx="3343275" cy="397351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8196" name="矩形 26" title=""/>
          <p:cNvSpPr/>
          <p:nvPr/>
        </p:nvSpPr>
        <p:spPr>
          <a:xfrm>
            <a:off x="6559550" y="2209800"/>
            <a:ext cx="1743075" cy="46038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9217" name="矩形 5" title=""/>
          <p:cNvSpPr/>
          <p:nvPr/>
        </p:nvSpPr>
        <p:spPr>
          <a:xfrm>
            <a:off x="2774950" y="1482725"/>
            <a:ext cx="6642100" cy="2624138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9218" name="TextBox 15" title=""/>
          <p:cNvSpPr/>
          <p:nvPr/>
        </p:nvSpPr>
        <p:spPr>
          <a:xfrm>
            <a:off x="2774950" y="803275"/>
            <a:ext cx="2041525" cy="514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9219" name="矩形 10" title=""/>
          <p:cNvSpPr/>
          <p:nvPr/>
        </p:nvSpPr>
        <p:spPr>
          <a:xfrm>
            <a:off x="2774950" y="1317625"/>
            <a:ext cx="1743075" cy="47625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9220" name="矩形 11" title=""/>
          <p:cNvSpPr/>
          <p:nvPr/>
        </p:nvSpPr>
        <p:spPr>
          <a:xfrm>
            <a:off x="2744788" y="4356100"/>
            <a:ext cx="6723062" cy="1477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毕业论文答辩的目的，就是检查毕业生是否是认真独立完成的毕业论文，考察毕业生综合分析能力，理论联系实际能力，专业方面的潜在能力。答辩老师结合毕业生现场答辩情况评定答辩成绩。 </a:t>
            </a:r>
            <a:b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本模版为大家提供毕业论文答辩</a:t>
            </a:r>
            <a:r>
              <a:rPr lang="en-US" altLang="zh-CN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制作指引，引导毕业生制作出精美实用的答辩</a:t>
            </a:r>
            <a:r>
              <a:rPr lang="en-US" altLang="zh-CN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>
                <a:solidFill>
                  <a:srgbClr val="7F7F7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。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grpSp>
        <p:nvGrpSpPr>
          <p:cNvPr id="10241" name="组合 26" title=""/>
          <p:cNvGrpSpPr/>
          <p:nvPr/>
        </p:nvGrpSpPr>
        <p:grpSpPr>
          <a:xfrm>
            <a:off x="5022850" y="2738438"/>
            <a:ext cx="2241550" cy="2373312"/>
            <a:chExt cx="2240871" cy="2372946"/>
          </a:xfrm>
        </p:grpSpPr>
        <p:sp>
          <p:nvSpPr>
            <p:cNvPr id="10242" name="等腰三角形 27" title=""/>
            <p:cNvSpPr/>
            <p:nvPr/>
          </p:nvSpPr>
          <p:spPr>
            <a:xfrm>
              <a:off x="0" y="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243" name="矩形 28" title=""/>
            <p:cNvSpPr/>
            <p:nvPr/>
          </p:nvSpPr>
          <p:spPr>
            <a:xfrm>
              <a:off x="0" y="101555"/>
              <a:ext cx="2240871" cy="2271391"/>
            </a:xfrm>
            <a:prstGeom prst="rect">
              <a:avLst/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244" name="等腰三角形 29" title=""/>
            <p:cNvSpPr/>
            <p:nvPr/>
          </p:nvSpPr>
          <p:spPr>
            <a:xfrm>
              <a:off x="274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245" name="等腰三角形 30" title=""/>
            <p:cNvSpPr/>
            <p:nvPr/>
          </p:nvSpPr>
          <p:spPr>
            <a:xfrm>
              <a:off x="553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246" name="等腰三角形 31" title=""/>
            <p:cNvSpPr/>
            <p:nvPr/>
          </p:nvSpPr>
          <p:spPr>
            <a:xfrm>
              <a:off x="8333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247" name="等腰三角形 32" title=""/>
            <p:cNvSpPr/>
            <p:nvPr/>
          </p:nvSpPr>
          <p:spPr>
            <a:xfrm>
              <a:off x="11127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248" name="等腰三角形 33" title=""/>
            <p:cNvSpPr/>
            <p:nvPr/>
          </p:nvSpPr>
          <p:spPr>
            <a:xfrm>
              <a:off x="13921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249" name="等腰三角形 34" title=""/>
            <p:cNvSpPr/>
            <p:nvPr/>
          </p:nvSpPr>
          <p:spPr>
            <a:xfrm>
              <a:off x="16715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250" name="等腰三角形 35" title=""/>
            <p:cNvSpPr/>
            <p:nvPr/>
          </p:nvSpPr>
          <p:spPr>
            <a:xfrm>
              <a:off x="1950950" y="340"/>
              <a:ext cx="289921" cy="101598"/>
            </a:xfrm>
            <a:prstGeom prst="triangle">
              <a:avLst>
                <a:gd name="adj" fmla="val 50000"/>
              </a:avLst>
            </a:prstGeom>
            <a:solidFill>
              <a:srgbClr val="3E3A39"/>
            </a:solidFill>
            <a:ln w="12700">
              <a:noFill/>
              <a:miter lim="800000"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algn="ctr" eaLnBrk="1" hangingPunct="1">
                <a:buFont typeface="Arial" pitchFamily="34" charset="0"/>
              </a:pPr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0251" name="矩形 36" title=""/>
          <p:cNvSpPr/>
          <p:nvPr/>
        </p:nvSpPr>
        <p:spPr>
          <a:xfrm>
            <a:off x="5232400" y="3533775"/>
            <a:ext cx="1743075" cy="47625"/>
          </a:xfrm>
          <a:prstGeom prst="rect">
            <a:avLst/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0252" name="Oval 5" title=""/>
          <p:cNvSpPr/>
          <p:nvPr/>
        </p:nvSpPr>
        <p:spPr>
          <a:xfrm>
            <a:off x="5495925" y="1282700"/>
            <a:ext cx="1216025" cy="1216025"/>
          </a:xfrm>
          <a:prstGeom prst="ellipse">
            <a:avLst/>
          </a:prstGeom>
          <a:solidFill>
            <a:srgbClr val="790003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endParaRPr lang="zh-CN" altLang="zh-CN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10253" name="组合 50" title=""/>
          <p:cNvGrpSpPr/>
          <p:nvPr/>
        </p:nvGrpSpPr>
        <p:grpSpPr>
          <a:xfrm>
            <a:off x="5657850" y="1450975"/>
            <a:ext cx="890588" cy="879475"/>
            <a:chExt cx="776288" cy="768350"/>
          </a:xfrm>
        </p:grpSpPr>
        <p:sp>
          <p:nvSpPr>
            <p:cNvPr id="10254" name="AutoShape 11" title=""/>
            <p:cNvSpPr>
              <a:spLocks noChangeAspect="1" noTextEdit="1"/>
            </p:cNvSpPr>
            <p:nvPr/>
          </p:nvSpPr>
          <p:spPr>
            <a:xfrm>
              <a:off x="0" y="3175"/>
              <a:ext cx="776288" cy="76517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5" name="Freeform 13" title=""/>
            <p:cNvSpPr>
              <a:spLocks noEditPoints="1"/>
            </p:cNvSpPr>
            <p:nvPr/>
          </p:nvSpPr>
          <p:spPr>
            <a:xfrm>
              <a:off x="3175" y="0"/>
              <a:ext cx="769938" cy="76835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02" h="202">
                  <a:moveTo>
                    <a:pt x="115" y="184"/>
                  </a:moveTo>
                  <a:cubicBezTo>
                    <a:pt x="114" y="190"/>
                    <a:pt x="113" y="196"/>
                    <a:pt x="113" y="202"/>
                  </a:cubicBezTo>
                  <a:cubicBezTo>
                    <a:pt x="106" y="202"/>
                    <a:pt x="98" y="202"/>
                    <a:pt x="90" y="202"/>
                  </a:cubicBezTo>
                  <a:cubicBezTo>
                    <a:pt x="90" y="196"/>
                    <a:pt x="89" y="191"/>
                    <a:pt x="89" y="184"/>
                  </a:cubicBezTo>
                  <a:cubicBezTo>
                    <a:pt x="52" y="175"/>
                    <a:pt x="28" y="152"/>
                    <a:pt x="19" y="114"/>
                  </a:cubicBezTo>
                  <a:cubicBezTo>
                    <a:pt x="13" y="114"/>
                    <a:pt x="7" y="113"/>
                    <a:pt x="0" y="113"/>
                  </a:cubicBezTo>
                  <a:cubicBezTo>
                    <a:pt x="0" y="105"/>
                    <a:pt x="0" y="98"/>
                    <a:pt x="0" y="90"/>
                  </a:cubicBezTo>
                  <a:cubicBezTo>
                    <a:pt x="6" y="89"/>
                    <a:pt x="13" y="89"/>
                    <a:pt x="19" y="88"/>
                  </a:cubicBezTo>
                  <a:cubicBezTo>
                    <a:pt x="28" y="50"/>
                    <a:pt x="51" y="27"/>
                    <a:pt x="89" y="18"/>
                  </a:cubicBezTo>
                  <a:cubicBezTo>
                    <a:pt x="89" y="12"/>
                    <a:pt x="89" y="6"/>
                    <a:pt x="90" y="0"/>
                  </a:cubicBezTo>
                  <a:cubicBezTo>
                    <a:pt x="98" y="0"/>
                    <a:pt x="105" y="0"/>
                    <a:pt x="113" y="0"/>
                  </a:cubicBezTo>
                  <a:cubicBezTo>
                    <a:pt x="114" y="6"/>
                    <a:pt x="114" y="12"/>
                    <a:pt x="115" y="19"/>
                  </a:cubicBezTo>
                  <a:cubicBezTo>
                    <a:pt x="153" y="27"/>
                    <a:pt x="176" y="51"/>
                    <a:pt x="184" y="88"/>
                  </a:cubicBezTo>
                  <a:cubicBezTo>
                    <a:pt x="190" y="89"/>
                    <a:pt x="196" y="89"/>
                    <a:pt x="202" y="89"/>
                  </a:cubicBezTo>
                  <a:cubicBezTo>
                    <a:pt x="202" y="97"/>
                    <a:pt x="202" y="104"/>
                    <a:pt x="202" y="112"/>
                  </a:cubicBezTo>
                  <a:cubicBezTo>
                    <a:pt x="196" y="113"/>
                    <a:pt x="190" y="114"/>
                    <a:pt x="184" y="114"/>
                  </a:cubicBezTo>
                  <a:cubicBezTo>
                    <a:pt x="175" y="151"/>
                    <a:pt x="153" y="175"/>
                    <a:pt x="115" y="184"/>
                  </a:cubicBezTo>
                  <a:close/>
                  <a:moveTo>
                    <a:pt x="102" y="37"/>
                  </a:moveTo>
                  <a:cubicBezTo>
                    <a:pt x="66" y="37"/>
                    <a:pt x="37" y="65"/>
                    <a:pt x="37" y="102"/>
                  </a:cubicBezTo>
                  <a:cubicBezTo>
                    <a:pt x="37" y="138"/>
                    <a:pt x="66" y="166"/>
                    <a:pt x="102" y="166"/>
                  </a:cubicBezTo>
                  <a:cubicBezTo>
                    <a:pt x="138" y="165"/>
                    <a:pt x="166" y="137"/>
                    <a:pt x="166" y="102"/>
                  </a:cubicBezTo>
                  <a:cubicBezTo>
                    <a:pt x="166" y="66"/>
                    <a:pt x="138" y="37"/>
                    <a:pt x="102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6" name="Freeform 14" title=""/>
            <p:cNvSpPr/>
            <p:nvPr/>
          </p:nvSpPr>
          <p:spPr>
            <a:xfrm>
              <a:off x="220663" y="215900"/>
              <a:ext cx="338138" cy="339725"/>
            </a:xfrm>
            <a:custGeom>
              <a:cxnLst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rect l="l" t="t" r="r" b="b"/>
              <a:pathLst>
                <a:path w="89" h="89">
                  <a:moveTo>
                    <a:pt x="45" y="0"/>
                  </a:moveTo>
                  <a:cubicBezTo>
                    <a:pt x="69" y="0"/>
                    <a:pt x="89" y="19"/>
                    <a:pt x="89" y="44"/>
                  </a:cubicBezTo>
                  <a:cubicBezTo>
                    <a:pt x="89" y="69"/>
                    <a:pt x="69" y="89"/>
                    <a:pt x="44" y="88"/>
                  </a:cubicBezTo>
                  <a:cubicBezTo>
                    <a:pt x="20" y="88"/>
                    <a:pt x="0" y="69"/>
                    <a:pt x="0" y="44"/>
                  </a:cubicBezTo>
                  <a:cubicBezTo>
                    <a:pt x="0" y="20"/>
                    <a:pt x="20" y="0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0257" name="矩形 22" title=""/>
          <p:cNvSpPr/>
          <p:nvPr/>
        </p:nvSpPr>
        <p:spPr>
          <a:xfrm>
            <a:off x="5140325" y="360997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选题整体分析</a:t>
            </a:r>
            <a:endParaRPr lang="zh-CN" altLang="en-US"/>
          </a:p>
        </p:txBody>
      </p:sp>
      <p:sp>
        <p:nvSpPr>
          <p:cNvPr id="10258" name="矩形 24" title=""/>
          <p:cNvSpPr/>
          <p:nvPr/>
        </p:nvSpPr>
        <p:spPr>
          <a:xfrm>
            <a:off x="5140325" y="4000500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选题现状描述</a:t>
            </a:r>
            <a:endParaRPr lang="zh-CN" altLang="en-US"/>
          </a:p>
        </p:txBody>
      </p:sp>
      <p:sp>
        <p:nvSpPr>
          <p:cNvPr id="10259" name="矩形 25" title=""/>
          <p:cNvSpPr/>
          <p:nvPr/>
        </p:nvSpPr>
        <p:spPr>
          <a:xfrm>
            <a:off x="5124450" y="4435475"/>
            <a:ext cx="19367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选题目标概括</a:t>
            </a:r>
            <a:endParaRPr lang="zh-CN" altLang="en-US"/>
          </a:p>
        </p:txBody>
      </p:sp>
      <p:sp>
        <p:nvSpPr>
          <p:cNvPr id="10260" name="矩形 3" title=""/>
          <p:cNvSpPr/>
          <p:nvPr/>
        </p:nvSpPr>
        <p:spPr>
          <a:xfrm>
            <a:off x="5191125" y="2946400"/>
            <a:ext cx="1828800" cy="587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研究目的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grpSp>
        <p:nvGrpSpPr>
          <p:cNvPr id="11265" name="组合 316" title=""/>
          <p:cNvGrpSpPr/>
          <p:nvPr/>
        </p:nvGrpSpPr>
        <p:grpSpPr>
          <a:xfrm>
            <a:off x="8809038" y="4970463"/>
            <a:ext cx="461962" cy="490537"/>
            <a:chExt cx="461963" cy="490538"/>
          </a:xfrm>
        </p:grpSpPr>
        <p:sp>
          <p:nvSpPr>
            <p:cNvPr id="11266" name="Freeform 8" title=""/>
            <p:cNvSpPr/>
            <p:nvPr/>
          </p:nvSpPr>
          <p:spPr>
            <a:xfrm>
              <a:off x="133350" y="0"/>
              <a:ext cx="201613" cy="104775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27" h="14">
                  <a:moveTo>
                    <a:pt x="13" y="4"/>
                  </a:moveTo>
                  <a:cubicBezTo>
                    <a:pt x="19" y="4"/>
                    <a:pt x="23" y="8"/>
                    <a:pt x="23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8"/>
                    <a:pt x="8" y="4"/>
                    <a:pt x="13" y="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67" name="Rectangle 9" title=""/>
            <p:cNvSpPr/>
            <p:nvPr/>
          </p:nvSpPr>
          <p:spPr>
            <a:xfrm>
              <a:off x="0" y="133350"/>
              <a:ext cx="461963" cy="141288"/>
            </a:xfrm>
            <a:prstGeom prst="rect">
              <a:avLst/>
            </a:prstGeom>
            <a:solidFill>
              <a:srgbClr val="3E3A39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11268" name="Rectangle 10" title=""/>
            <p:cNvSpPr/>
            <p:nvPr/>
          </p:nvSpPr>
          <p:spPr>
            <a:xfrm>
              <a:off x="0" y="290513"/>
              <a:ext cx="461963" cy="200025"/>
            </a:xfrm>
            <a:prstGeom prst="rect">
              <a:avLst/>
            </a:prstGeom>
            <a:solidFill>
              <a:srgbClr val="3E3A39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endParaRPr lang="zh-CN" altLang="zh-CN">
                <a:latin typeface="Calibri" pitchFamily="34" charset="0"/>
              </a:endParaRPr>
            </a:p>
          </p:txBody>
        </p:sp>
      </p:grpSp>
      <p:sp>
        <p:nvSpPr>
          <p:cNvPr id="11269" name="Freeform 136" title=""/>
          <p:cNvSpPr/>
          <p:nvPr/>
        </p:nvSpPr>
        <p:spPr>
          <a:xfrm>
            <a:off x="8488363" y="3725863"/>
            <a:ext cx="320675" cy="528637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43" h="71">
                <a:moveTo>
                  <a:pt x="41" y="40"/>
                </a:moveTo>
                <a:cubicBezTo>
                  <a:pt x="39" y="38"/>
                  <a:pt x="37" y="36"/>
                  <a:pt x="34" y="35"/>
                </a:cubicBezTo>
                <a:cubicBezTo>
                  <a:pt x="32" y="34"/>
                  <a:pt x="28" y="32"/>
                  <a:pt x="22" y="31"/>
                </a:cubicBezTo>
                <a:cubicBezTo>
                  <a:pt x="16" y="30"/>
                  <a:pt x="12" y="28"/>
                  <a:pt x="11" y="27"/>
                </a:cubicBezTo>
                <a:cubicBezTo>
                  <a:pt x="10" y="26"/>
                  <a:pt x="9" y="24"/>
                  <a:pt x="9" y="22"/>
                </a:cubicBezTo>
                <a:cubicBezTo>
                  <a:pt x="9" y="20"/>
                  <a:pt x="10" y="18"/>
                  <a:pt x="12" y="17"/>
                </a:cubicBezTo>
                <a:cubicBezTo>
                  <a:pt x="14" y="15"/>
                  <a:pt x="17" y="14"/>
                  <a:pt x="21" y="14"/>
                </a:cubicBezTo>
                <a:cubicBezTo>
                  <a:pt x="26" y="14"/>
                  <a:pt x="29" y="15"/>
                  <a:pt x="31" y="17"/>
                </a:cubicBezTo>
                <a:cubicBezTo>
                  <a:pt x="33" y="19"/>
                  <a:pt x="34" y="21"/>
                  <a:pt x="34" y="25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1"/>
                  <a:pt x="40" y="18"/>
                  <a:pt x="39" y="16"/>
                </a:cubicBezTo>
                <a:cubicBezTo>
                  <a:pt x="37" y="13"/>
                  <a:pt x="35" y="11"/>
                  <a:pt x="32" y="10"/>
                </a:cubicBezTo>
                <a:cubicBezTo>
                  <a:pt x="30" y="9"/>
                  <a:pt x="29" y="9"/>
                  <a:pt x="27" y="9"/>
                </a:cubicBezTo>
                <a:cubicBezTo>
                  <a:pt x="27" y="0"/>
                  <a:pt x="27" y="0"/>
                  <a:pt x="2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9"/>
                  <a:pt x="16" y="9"/>
                  <a:pt x="16" y="9"/>
                </a:cubicBezTo>
                <a:cubicBezTo>
                  <a:pt x="14" y="9"/>
                  <a:pt x="13" y="9"/>
                  <a:pt x="11" y="10"/>
                </a:cubicBezTo>
                <a:cubicBezTo>
                  <a:pt x="8" y="11"/>
                  <a:pt x="6" y="13"/>
                  <a:pt x="4" y="15"/>
                </a:cubicBezTo>
                <a:cubicBezTo>
                  <a:pt x="3" y="18"/>
                  <a:pt x="2" y="20"/>
                  <a:pt x="2" y="23"/>
                </a:cubicBezTo>
                <a:cubicBezTo>
                  <a:pt x="2" y="25"/>
                  <a:pt x="3" y="28"/>
                  <a:pt x="4" y="30"/>
                </a:cubicBezTo>
                <a:cubicBezTo>
                  <a:pt x="5" y="32"/>
                  <a:pt x="7" y="33"/>
                  <a:pt x="10" y="35"/>
                </a:cubicBezTo>
                <a:cubicBezTo>
                  <a:pt x="12" y="36"/>
                  <a:pt x="15" y="37"/>
                  <a:pt x="20" y="38"/>
                </a:cubicBezTo>
                <a:cubicBezTo>
                  <a:pt x="25" y="39"/>
                  <a:pt x="28" y="40"/>
                  <a:pt x="30" y="41"/>
                </a:cubicBezTo>
                <a:cubicBezTo>
                  <a:pt x="32" y="41"/>
                  <a:pt x="34" y="43"/>
                  <a:pt x="35" y="44"/>
                </a:cubicBezTo>
                <a:cubicBezTo>
                  <a:pt x="36" y="45"/>
                  <a:pt x="36" y="47"/>
                  <a:pt x="36" y="48"/>
                </a:cubicBezTo>
                <a:cubicBezTo>
                  <a:pt x="36" y="50"/>
                  <a:pt x="36" y="51"/>
                  <a:pt x="35" y="53"/>
                </a:cubicBezTo>
                <a:cubicBezTo>
                  <a:pt x="34" y="54"/>
                  <a:pt x="32" y="55"/>
                  <a:pt x="30" y="56"/>
                </a:cubicBezTo>
                <a:cubicBezTo>
                  <a:pt x="28" y="57"/>
                  <a:pt x="25" y="57"/>
                  <a:pt x="23" y="57"/>
                </a:cubicBezTo>
                <a:cubicBezTo>
                  <a:pt x="20" y="57"/>
                  <a:pt x="17" y="57"/>
                  <a:pt x="14" y="56"/>
                </a:cubicBezTo>
                <a:cubicBezTo>
                  <a:pt x="12" y="55"/>
                  <a:pt x="10" y="53"/>
                  <a:pt x="9" y="52"/>
                </a:cubicBezTo>
                <a:cubicBezTo>
                  <a:pt x="8" y="50"/>
                  <a:pt x="7" y="48"/>
                  <a:pt x="7" y="45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9"/>
                  <a:pt x="1" y="52"/>
                  <a:pt x="3" y="55"/>
                </a:cubicBezTo>
                <a:cubicBezTo>
                  <a:pt x="5" y="58"/>
                  <a:pt x="7" y="60"/>
                  <a:pt x="11" y="62"/>
                </a:cubicBezTo>
                <a:cubicBezTo>
                  <a:pt x="12" y="62"/>
                  <a:pt x="14" y="63"/>
                  <a:pt x="16" y="63"/>
                </a:cubicBezTo>
                <a:cubicBezTo>
                  <a:pt x="16" y="71"/>
                  <a:pt x="16" y="71"/>
                  <a:pt x="16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27" y="63"/>
                  <a:pt x="27" y="63"/>
                  <a:pt x="27" y="63"/>
                </a:cubicBezTo>
                <a:cubicBezTo>
                  <a:pt x="29" y="63"/>
                  <a:pt x="32" y="63"/>
                  <a:pt x="33" y="62"/>
                </a:cubicBezTo>
                <a:cubicBezTo>
                  <a:pt x="36" y="60"/>
                  <a:pt x="39" y="58"/>
                  <a:pt x="40" y="56"/>
                </a:cubicBezTo>
                <a:cubicBezTo>
                  <a:pt x="42" y="53"/>
                  <a:pt x="43" y="51"/>
                  <a:pt x="43" y="48"/>
                </a:cubicBezTo>
                <a:cubicBezTo>
                  <a:pt x="43" y="45"/>
                  <a:pt x="42" y="42"/>
                  <a:pt x="41" y="40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11270" name="组合 313" title=""/>
          <p:cNvGrpSpPr/>
          <p:nvPr/>
        </p:nvGrpSpPr>
        <p:grpSpPr>
          <a:xfrm>
            <a:off x="7605713" y="1168400"/>
            <a:ext cx="403225" cy="512763"/>
            <a:chExt cx="403225" cy="512763"/>
          </a:xfrm>
        </p:grpSpPr>
        <p:sp>
          <p:nvSpPr>
            <p:cNvPr id="11271" name="Freeform 142" title=""/>
            <p:cNvSpPr/>
            <p:nvPr/>
          </p:nvSpPr>
          <p:spPr>
            <a:xfrm>
              <a:off x="149225" y="0"/>
              <a:ext cx="104775" cy="512763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4" h="69">
                  <a:moveTo>
                    <a:pt x="14" y="62"/>
                  </a:moveTo>
                  <a:cubicBezTo>
                    <a:pt x="14" y="66"/>
                    <a:pt x="11" y="69"/>
                    <a:pt x="7" y="69"/>
                  </a:cubicBezTo>
                  <a:cubicBezTo>
                    <a:pt x="3" y="69"/>
                    <a:pt x="0" y="66"/>
                    <a:pt x="0" y="6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62"/>
                  </a:lnTo>
                  <a:close/>
                </a:path>
              </a:pathLst>
            </a:custGeom>
            <a:solidFill>
              <a:srgbClr val="596F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72" name="Freeform 143" title=""/>
            <p:cNvSpPr/>
            <p:nvPr/>
          </p:nvSpPr>
          <p:spPr>
            <a:xfrm>
              <a:off x="0" y="312738"/>
              <a:ext cx="104775" cy="200025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4" h="27">
                  <a:moveTo>
                    <a:pt x="14" y="20"/>
                  </a:moveTo>
                  <a:cubicBezTo>
                    <a:pt x="14" y="24"/>
                    <a:pt x="11" y="27"/>
                    <a:pt x="7" y="27"/>
                  </a:cubicBezTo>
                  <a:cubicBezTo>
                    <a:pt x="3" y="27"/>
                    <a:pt x="0" y="24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20"/>
                  </a:lnTo>
                  <a:close/>
                </a:path>
              </a:pathLst>
            </a:custGeom>
            <a:solidFill>
              <a:srgbClr val="596F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1273" name="Freeform 144" title=""/>
            <p:cNvSpPr/>
            <p:nvPr/>
          </p:nvSpPr>
          <p:spPr>
            <a:xfrm>
              <a:off x="298450" y="163513"/>
              <a:ext cx="104775" cy="349250"/>
            </a:xfrm>
            <a:custGeom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14" h="47">
                  <a:moveTo>
                    <a:pt x="14" y="40"/>
                  </a:moveTo>
                  <a:cubicBezTo>
                    <a:pt x="14" y="44"/>
                    <a:pt x="11" y="47"/>
                    <a:pt x="7" y="47"/>
                  </a:cubicBezTo>
                  <a:cubicBezTo>
                    <a:pt x="3" y="47"/>
                    <a:pt x="0" y="44"/>
                    <a:pt x="0" y="4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0"/>
                  </a:lnTo>
                  <a:close/>
                </a:path>
              </a:pathLst>
            </a:custGeom>
            <a:solidFill>
              <a:srgbClr val="596F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1274" name="Freeform 271" title=""/>
          <p:cNvSpPr>
            <a:spLocks noEditPoints="1"/>
          </p:cNvSpPr>
          <p:nvPr/>
        </p:nvSpPr>
        <p:spPr>
          <a:xfrm>
            <a:off x="8023225" y="2428875"/>
            <a:ext cx="449263" cy="44608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60" h="60">
                <a:moveTo>
                  <a:pt x="60" y="37"/>
                </a:moveTo>
                <a:cubicBezTo>
                  <a:pt x="60" y="23"/>
                  <a:pt x="60" y="23"/>
                  <a:pt x="60" y="23"/>
                </a:cubicBezTo>
                <a:cubicBezTo>
                  <a:pt x="52" y="23"/>
                  <a:pt x="52" y="23"/>
                  <a:pt x="52" y="23"/>
                </a:cubicBezTo>
                <a:cubicBezTo>
                  <a:pt x="52" y="22"/>
                  <a:pt x="51" y="20"/>
                  <a:pt x="50" y="19"/>
                </a:cubicBezTo>
                <a:cubicBezTo>
                  <a:pt x="56" y="13"/>
                  <a:pt x="56" y="13"/>
                  <a:pt x="56" y="13"/>
                </a:cubicBezTo>
                <a:cubicBezTo>
                  <a:pt x="46" y="4"/>
                  <a:pt x="46" y="4"/>
                  <a:pt x="46" y="4"/>
                </a:cubicBezTo>
                <a:cubicBezTo>
                  <a:pt x="41" y="10"/>
                  <a:pt x="41" y="10"/>
                  <a:pt x="41" y="10"/>
                </a:cubicBezTo>
                <a:cubicBezTo>
                  <a:pt x="39" y="9"/>
                  <a:pt x="38" y="9"/>
                  <a:pt x="36" y="9"/>
                </a:cubicBezTo>
                <a:cubicBezTo>
                  <a:pt x="36" y="0"/>
                  <a:pt x="36" y="0"/>
                  <a:pt x="36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9"/>
                  <a:pt x="23" y="9"/>
                  <a:pt x="23" y="9"/>
                </a:cubicBezTo>
                <a:cubicBezTo>
                  <a:pt x="22" y="10"/>
                  <a:pt x="21" y="10"/>
                  <a:pt x="20" y="11"/>
                </a:cubicBezTo>
                <a:cubicBezTo>
                  <a:pt x="13" y="4"/>
                  <a:pt x="13" y="4"/>
                  <a:pt x="13" y="4"/>
                </a:cubicBezTo>
                <a:cubicBezTo>
                  <a:pt x="4" y="13"/>
                  <a:pt x="4" y="13"/>
                  <a:pt x="4" y="13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0" y="22"/>
                  <a:pt x="1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7"/>
                  <a:pt x="0" y="37"/>
                  <a:pt x="0" y="37"/>
                </a:cubicBezTo>
                <a:cubicBezTo>
                  <a:pt x="10" y="37"/>
                  <a:pt x="10" y="37"/>
                  <a:pt x="10" y="37"/>
                </a:cubicBezTo>
                <a:cubicBezTo>
                  <a:pt x="10" y="38"/>
                  <a:pt x="11" y="38"/>
                  <a:pt x="11" y="39"/>
                </a:cubicBezTo>
                <a:cubicBezTo>
                  <a:pt x="4" y="46"/>
                  <a:pt x="4" y="46"/>
                  <a:pt x="4" y="46"/>
                </a:cubicBezTo>
                <a:cubicBezTo>
                  <a:pt x="13" y="56"/>
                  <a:pt x="13" y="56"/>
                  <a:pt x="13" y="56"/>
                </a:cubicBezTo>
                <a:cubicBezTo>
                  <a:pt x="20" y="49"/>
                  <a:pt x="20" y="49"/>
                  <a:pt x="20" y="49"/>
                </a:cubicBezTo>
                <a:cubicBezTo>
                  <a:pt x="21" y="50"/>
                  <a:pt x="22" y="50"/>
                  <a:pt x="23" y="51"/>
                </a:cubicBezTo>
                <a:cubicBezTo>
                  <a:pt x="23" y="60"/>
                  <a:pt x="23" y="60"/>
                  <a:pt x="23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1"/>
                  <a:pt x="36" y="51"/>
                  <a:pt x="36" y="51"/>
                </a:cubicBezTo>
                <a:cubicBezTo>
                  <a:pt x="38" y="51"/>
                  <a:pt x="39" y="51"/>
                  <a:pt x="41" y="50"/>
                </a:cubicBezTo>
                <a:cubicBezTo>
                  <a:pt x="46" y="56"/>
                  <a:pt x="46" y="56"/>
                  <a:pt x="46" y="56"/>
                </a:cubicBezTo>
                <a:cubicBezTo>
                  <a:pt x="56" y="46"/>
                  <a:pt x="56" y="46"/>
                  <a:pt x="56" y="46"/>
                </a:cubicBezTo>
                <a:cubicBezTo>
                  <a:pt x="50" y="41"/>
                  <a:pt x="50" y="41"/>
                  <a:pt x="50" y="41"/>
                </a:cubicBezTo>
                <a:cubicBezTo>
                  <a:pt x="51" y="40"/>
                  <a:pt x="52" y="38"/>
                  <a:pt x="52" y="37"/>
                </a:cubicBezTo>
                <a:lnTo>
                  <a:pt x="60" y="37"/>
                </a:lnTo>
                <a:close/>
                <a:moveTo>
                  <a:pt x="30" y="42"/>
                </a:moveTo>
                <a:cubicBezTo>
                  <a:pt x="30" y="42"/>
                  <a:pt x="30" y="42"/>
                  <a:pt x="30" y="42"/>
                </a:cubicBezTo>
                <a:cubicBezTo>
                  <a:pt x="23" y="42"/>
                  <a:pt x="17" y="37"/>
                  <a:pt x="17" y="30"/>
                </a:cubicBezTo>
                <a:cubicBezTo>
                  <a:pt x="17" y="23"/>
                  <a:pt x="23" y="18"/>
                  <a:pt x="30" y="18"/>
                </a:cubicBezTo>
                <a:cubicBezTo>
                  <a:pt x="37" y="18"/>
                  <a:pt x="42" y="23"/>
                  <a:pt x="42" y="30"/>
                </a:cubicBezTo>
                <a:cubicBezTo>
                  <a:pt x="42" y="37"/>
                  <a:pt x="37" y="42"/>
                  <a:pt x="30" y="42"/>
                </a:cubicBezTo>
                <a:close/>
              </a:path>
            </a:pathLst>
          </a:custGeom>
          <a:solidFill>
            <a:srgbClr val="08A5E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1275" name="五边形 25" title=""/>
          <p:cNvSpPr/>
          <p:nvPr/>
        </p:nvSpPr>
        <p:spPr>
          <a:xfrm>
            <a:off x="414338" y="1168400"/>
            <a:ext cx="6111875" cy="754063"/>
          </a:xfrm>
          <a:prstGeom prst="homePlate">
            <a:avLst>
              <a:gd name="adj" fmla="val 64542"/>
            </a:avLst>
          </a:prstGeom>
          <a:solidFill>
            <a:srgbClr val="596F00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1276" name="五边形 26" title=""/>
          <p:cNvSpPr/>
          <p:nvPr/>
        </p:nvSpPr>
        <p:spPr>
          <a:xfrm>
            <a:off x="414338" y="2395538"/>
            <a:ext cx="6565900" cy="754062"/>
          </a:xfrm>
          <a:prstGeom prst="homePlate">
            <a:avLst>
              <a:gd name="adj" fmla="val 64499"/>
            </a:avLst>
          </a:prstGeom>
          <a:solidFill>
            <a:srgbClr val="08A5EF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1277" name="五边形 27" title=""/>
          <p:cNvSpPr/>
          <p:nvPr/>
        </p:nvSpPr>
        <p:spPr>
          <a:xfrm>
            <a:off x="398463" y="3624263"/>
            <a:ext cx="7186612" cy="754062"/>
          </a:xfrm>
          <a:prstGeom prst="homePlate">
            <a:avLst>
              <a:gd name="adj" fmla="val 64508"/>
            </a:avLst>
          </a:prstGeom>
          <a:solidFill>
            <a:srgbClr val="790003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1278" name="五边形 28" title=""/>
          <p:cNvSpPr/>
          <p:nvPr/>
        </p:nvSpPr>
        <p:spPr>
          <a:xfrm>
            <a:off x="414338" y="4851400"/>
            <a:ext cx="7656512" cy="754063"/>
          </a:xfrm>
          <a:prstGeom prst="homePlate">
            <a:avLst>
              <a:gd name="adj" fmla="val 64542"/>
            </a:avLst>
          </a:prstGeom>
          <a:solidFill>
            <a:srgbClr val="3E3A39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 eaLnBrk="1" hangingPunct="1">
              <a:buFont typeface="Arial" pitchFamily="34" charset="0"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1279" name="矩形 322" title=""/>
          <p:cNvSpPr/>
          <p:nvPr/>
        </p:nvSpPr>
        <p:spPr>
          <a:xfrm>
            <a:off x="8221663" y="1187450"/>
            <a:ext cx="14160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11280" name="矩形 323" title=""/>
          <p:cNvSpPr/>
          <p:nvPr/>
        </p:nvSpPr>
        <p:spPr>
          <a:xfrm>
            <a:off x="865188" y="1241425"/>
            <a:ext cx="5121275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281" name="矩形 324" title=""/>
          <p:cNvSpPr/>
          <p:nvPr/>
        </p:nvSpPr>
        <p:spPr>
          <a:xfrm>
            <a:off x="865188" y="2500313"/>
            <a:ext cx="5121275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282" name="矩形 325" title=""/>
          <p:cNvSpPr/>
          <p:nvPr/>
        </p:nvSpPr>
        <p:spPr>
          <a:xfrm>
            <a:off x="865188" y="3717925"/>
            <a:ext cx="5121275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283" name="矩形 326" title=""/>
          <p:cNvSpPr/>
          <p:nvPr/>
        </p:nvSpPr>
        <p:spPr>
          <a:xfrm>
            <a:off x="865188" y="4946650"/>
            <a:ext cx="5121275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毕业论文答辩的目的，就是检查毕业生是否是认真独立完成的毕业论文，考察毕业生综合分析能力。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284" name="矩形 327" title=""/>
          <p:cNvSpPr/>
          <p:nvPr/>
        </p:nvSpPr>
        <p:spPr>
          <a:xfrm>
            <a:off x="8686800" y="2435225"/>
            <a:ext cx="14160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11285" name="矩形 328" title=""/>
          <p:cNvSpPr/>
          <p:nvPr/>
        </p:nvSpPr>
        <p:spPr>
          <a:xfrm>
            <a:off x="9091613" y="3770313"/>
            <a:ext cx="14160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11286" name="矩形 329" title=""/>
          <p:cNvSpPr/>
          <p:nvPr/>
        </p:nvSpPr>
        <p:spPr>
          <a:xfrm>
            <a:off x="9599613" y="5006975"/>
            <a:ext cx="14160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pic>
        <p:nvPicPr>
          <p:cNvPr id="12289" name="图表 97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1473200" y="1492250"/>
            <a:ext cx="3165475" cy="28733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0" name="图表 98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852488" y="928688"/>
            <a:ext cx="4406900" cy="40005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1" name="图表 96" title=""/>
          <p:cNvPicPr/>
          <p:nvPr/>
        </p:nvPicPr>
        <p:blipFill>
          <a:blip r:embed="rId4"/>
          <a:stretch>
            <a:fillRect/>
          </a:stretch>
        </p:blipFill>
        <p:spPr>
          <a:xfrm>
            <a:off x="1173163" y="1219200"/>
            <a:ext cx="3765550" cy="3419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2" name="图表 99" title=""/>
          <p:cNvPicPr/>
          <p:nvPr/>
        </p:nvPicPr>
        <p:blipFill>
          <a:blip r:embed="rId5"/>
          <a:stretch>
            <a:fillRect/>
          </a:stretch>
        </p:blipFill>
        <p:spPr>
          <a:xfrm>
            <a:off x="1797050" y="1785938"/>
            <a:ext cx="2517775" cy="2286000"/>
          </a:xfrm>
          <a:prstGeom prst="rect">
            <a:avLst/>
          </a:prstGeom>
          <a:noFill/>
          <a:ln>
            <a:noFill/>
            <a:miter lim="800000"/>
          </a:ln>
        </p:spPr>
      </p:pic>
      <p:cxnSp>
        <p:nvCxnSpPr>
          <p:cNvPr id="12293" name="直接连接符 100" title=""/>
          <p:cNvCxnSpPr/>
          <p:nvPr/>
        </p:nvCxnSpPr>
        <p:spPr>
          <a:xfrm flipH="1">
            <a:off x="3079750" y="2051050"/>
            <a:ext cx="1147763" cy="0"/>
          </a:xfrm>
          <a:prstGeom prst="line">
            <a:avLst/>
          </a:prstGeom>
          <a:noFill/>
          <a:ln w="28575">
            <a:solidFill>
              <a:srgbClr val="3E3A39"/>
            </a:solidFill>
            <a:prstDash val="sysDash"/>
            <a:bevel/>
          </a:ln>
        </p:spPr>
      </p:cxnSp>
      <p:sp>
        <p:nvSpPr>
          <p:cNvPr id="12294" name="任意多边形 101" title=""/>
          <p:cNvSpPr/>
          <p:nvPr/>
        </p:nvSpPr>
        <p:spPr>
          <a:xfrm rot="15840000" flipV="1">
            <a:off x="4229101" y="1990725"/>
            <a:ext cx="120650" cy="117475"/>
          </a:xfrm>
          <a:custGeom>
            <a:cxnLst>
              <a:cxn ang="0">
                <a:pos x="3802368" y="3723604"/>
              </a:cxn>
              <a:cxn ang="0">
                <a:pos x="2762748" y="4110979"/>
              </a:cxn>
              <a:cxn ang="0">
                <a:pos x="2026161" y="3836528"/>
              </a:cxn>
              <a:cxn ang="0">
                <a:pos x="1435729" y="4475253"/>
              </a:cxn>
              <a:cxn ang="0">
                <a:pos x="2762663" y="4969623"/>
              </a:cxn>
              <a:cxn ang="0">
                <a:pos x="4568871" y="4296762"/>
              </a:cxn>
              <a:cxn ang="0">
                <a:pos x="3802368" y="3723604"/>
              </a:cxn>
              <a:cxn ang="0">
                <a:pos x="549646" y="1291291"/>
              </a:cxn>
              <a:cxn ang="0">
                <a:pos x="0" y="2484823"/>
              </a:cxn>
              <a:cxn ang="0">
                <a:pos x="748121" y="4109386"/>
              </a:cxn>
              <a:cxn ang="0">
                <a:pos x="1385468" y="3419927"/>
              </a:cxn>
              <a:cxn ang="0">
                <a:pos x="954837" y="2484905"/>
              </a:cxn>
              <a:cxn ang="0">
                <a:pos x="1259999" y="1822469"/>
              </a:cxn>
              <a:cxn ang="0">
                <a:pos x="549646" y="1291291"/>
              </a:cxn>
              <a:cxn ang="0">
                <a:pos x="4777176" y="860244"/>
              </a:cxn>
              <a:cxn ang="0">
                <a:pos x="4139934" y="1549670"/>
              </a:cxn>
              <a:cxn ang="0">
                <a:pos x="4570621" y="2484905"/>
              </a:cxn>
              <a:cxn ang="0">
                <a:pos x="4265504" y="3147393"/>
              </a:cxn>
              <a:cxn ang="0">
                <a:pos x="4975677" y="3678402"/>
              </a:cxn>
              <a:cxn ang="0">
                <a:pos x="5525325" y="2484823"/>
              </a:cxn>
              <a:cxn ang="0">
                <a:pos x="4777176" y="860244"/>
              </a:cxn>
              <a:cxn ang="0">
                <a:pos x="2762663" y="0"/>
              </a:cxn>
              <a:cxn ang="0">
                <a:pos x="956355" y="672966"/>
              </a:cxn>
              <a:cxn ang="0">
                <a:pos x="1722980" y="1246237"/>
              </a:cxn>
              <a:cxn ang="0">
                <a:pos x="2762748" y="858846"/>
              </a:cxn>
              <a:cxn ang="0">
                <a:pos x="3499178" y="1133199"/>
              </a:cxn>
              <a:cxn ang="0">
                <a:pos x="4089611" y="494380"/>
              </a:cxn>
              <a:cxn ang="0">
                <a:pos x="2762663" y="0"/>
              </a:cxn>
            </a:cxnLst>
            <a:rect l="l" t="t" r="r" b="b"/>
            <a:pathLst>
              <a:path w="69866" h="69866">
                <a:moveTo>
                  <a:pt x="48080" y="52349"/>
                </a:moveTo>
                <a:lnTo>
                  <a:pt x="34934" y="57794"/>
                </a:lnTo>
                <a:lnTo>
                  <a:pt x="25620" y="53936"/>
                </a:lnTo>
                <a:lnTo>
                  <a:pt x="18154" y="62916"/>
                </a:lnTo>
                <a:lnTo>
                  <a:pt x="34933" y="69866"/>
                </a:lnTo>
                <a:lnTo>
                  <a:pt x="57772" y="60406"/>
                </a:lnTo>
                <a:lnTo>
                  <a:pt x="48080" y="52349"/>
                </a:lnTo>
                <a:close/>
                <a:moveTo>
                  <a:pt x="6950" y="18154"/>
                </a:moveTo>
                <a:lnTo>
                  <a:pt x="0" y="34933"/>
                </a:lnTo>
                <a:lnTo>
                  <a:pt x="9460" y="57772"/>
                </a:lnTo>
                <a:lnTo>
                  <a:pt x="17519" y="48079"/>
                </a:lnTo>
                <a:lnTo>
                  <a:pt x="12074" y="34934"/>
                </a:lnTo>
                <a:lnTo>
                  <a:pt x="15932" y="25621"/>
                </a:lnTo>
                <a:lnTo>
                  <a:pt x="6950" y="18154"/>
                </a:lnTo>
                <a:close/>
                <a:moveTo>
                  <a:pt x="60406" y="12094"/>
                </a:moveTo>
                <a:lnTo>
                  <a:pt x="52348" y="21786"/>
                </a:lnTo>
                <a:lnTo>
                  <a:pt x="57794" y="34934"/>
                </a:lnTo>
                <a:lnTo>
                  <a:pt x="53936" y="44248"/>
                </a:lnTo>
                <a:lnTo>
                  <a:pt x="62916" y="51713"/>
                </a:lnTo>
                <a:lnTo>
                  <a:pt x="69866" y="34933"/>
                </a:lnTo>
                <a:lnTo>
                  <a:pt x="60406" y="12094"/>
                </a:lnTo>
                <a:close/>
                <a:moveTo>
                  <a:pt x="34933" y="0"/>
                </a:moveTo>
                <a:lnTo>
                  <a:pt x="12093" y="9461"/>
                </a:lnTo>
                <a:lnTo>
                  <a:pt x="21787" y="17520"/>
                </a:lnTo>
                <a:lnTo>
                  <a:pt x="34934" y="12074"/>
                </a:lnTo>
                <a:lnTo>
                  <a:pt x="44246" y="15931"/>
                </a:lnTo>
                <a:lnTo>
                  <a:pt x="51712" y="6950"/>
                </a:lnTo>
                <a:lnTo>
                  <a:pt x="34933" y="0"/>
                </a:lnTo>
                <a:close/>
              </a:path>
            </a:pathLst>
          </a:custGeom>
          <a:solidFill>
            <a:srgbClr val="3E3A39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295" name="矩形 102" title=""/>
          <p:cNvSpPr/>
          <p:nvPr/>
        </p:nvSpPr>
        <p:spPr>
          <a:xfrm>
            <a:off x="4329113" y="1866900"/>
            <a:ext cx="1149350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cxnSp>
        <p:nvCxnSpPr>
          <p:cNvPr id="12296" name="直接连接符 103" title=""/>
          <p:cNvCxnSpPr/>
          <p:nvPr/>
        </p:nvCxnSpPr>
        <p:spPr>
          <a:xfrm flipH="1">
            <a:off x="3079750" y="1751013"/>
            <a:ext cx="1147763" cy="0"/>
          </a:xfrm>
          <a:prstGeom prst="line">
            <a:avLst/>
          </a:prstGeom>
          <a:noFill/>
          <a:ln w="28575">
            <a:solidFill>
              <a:srgbClr val="596F00"/>
            </a:solidFill>
            <a:prstDash val="sysDash"/>
            <a:bevel/>
          </a:ln>
        </p:spPr>
      </p:cxnSp>
      <p:sp>
        <p:nvSpPr>
          <p:cNvPr id="12297" name="任意多边形 104" title=""/>
          <p:cNvSpPr/>
          <p:nvPr/>
        </p:nvSpPr>
        <p:spPr>
          <a:xfrm rot="15840000" flipV="1">
            <a:off x="4228307" y="1688306"/>
            <a:ext cx="120650" cy="119063"/>
          </a:xfrm>
          <a:custGeom>
            <a:cxnLst>
              <a:cxn ang="0">
                <a:pos x="3802368" y="3723604"/>
              </a:cxn>
              <a:cxn ang="0">
                <a:pos x="2762748" y="4110979"/>
              </a:cxn>
              <a:cxn ang="0">
                <a:pos x="2026161" y="3836528"/>
              </a:cxn>
              <a:cxn ang="0">
                <a:pos x="1435729" y="4475253"/>
              </a:cxn>
              <a:cxn ang="0">
                <a:pos x="2762663" y="4969623"/>
              </a:cxn>
              <a:cxn ang="0">
                <a:pos x="4568871" y="4296762"/>
              </a:cxn>
              <a:cxn ang="0">
                <a:pos x="3802368" y="3723604"/>
              </a:cxn>
              <a:cxn ang="0">
                <a:pos x="549646" y="1291291"/>
              </a:cxn>
              <a:cxn ang="0">
                <a:pos x="0" y="2484823"/>
              </a:cxn>
              <a:cxn ang="0">
                <a:pos x="748121" y="4109386"/>
              </a:cxn>
              <a:cxn ang="0">
                <a:pos x="1385468" y="3419927"/>
              </a:cxn>
              <a:cxn ang="0">
                <a:pos x="954837" y="2484905"/>
              </a:cxn>
              <a:cxn ang="0">
                <a:pos x="1259999" y="1822469"/>
              </a:cxn>
              <a:cxn ang="0">
                <a:pos x="549646" y="1291291"/>
              </a:cxn>
              <a:cxn ang="0">
                <a:pos x="4777176" y="860244"/>
              </a:cxn>
              <a:cxn ang="0">
                <a:pos x="4139934" y="1549670"/>
              </a:cxn>
              <a:cxn ang="0">
                <a:pos x="4570621" y="2484905"/>
              </a:cxn>
              <a:cxn ang="0">
                <a:pos x="4265504" y="3147393"/>
              </a:cxn>
              <a:cxn ang="0">
                <a:pos x="4975677" y="3678402"/>
              </a:cxn>
              <a:cxn ang="0">
                <a:pos x="5525325" y="2484823"/>
              </a:cxn>
              <a:cxn ang="0">
                <a:pos x="4777176" y="860244"/>
              </a:cxn>
              <a:cxn ang="0">
                <a:pos x="2762663" y="0"/>
              </a:cxn>
              <a:cxn ang="0">
                <a:pos x="956355" y="672966"/>
              </a:cxn>
              <a:cxn ang="0">
                <a:pos x="1722980" y="1246237"/>
              </a:cxn>
              <a:cxn ang="0">
                <a:pos x="2762748" y="858846"/>
              </a:cxn>
              <a:cxn ang="0">
                <a:pos x="3499178" y="1133199"/>
              </a:cxn>
              <a:cxn ang="0">
                <a:pos x="4089611" y="494380"/>
              </a:cxn>
              <a:cxn ang="0">
                <a:pos x="2762663" y="0"/>
              </a:cxn>
            </a:cxnLst>
            <a:rect l="l" t="t" r="r" b="b"/>
            <a:pathLst>
              <a:path w="69866" h="69866">
                <a:moveTo>
                  <a:pt x="48080" y="52349"/>
                </a:moveTo>
                <a:lnTo>
                  <a:pt x="34934" y="57794"/>
                </a:lnTo>
                <a:lnTo>
                  <a:pt x="25620" y="53936"/>
                </a:lnTo>
                <a:lnTo>
                  <a:pt x="18154" y="62916"/>
                </a:lnTo>
                <a:lnTo>
                  <a:pt x="34933" y="69866"/>
                </a:lnTo>
                <a:lnTo>
                  <a:pt x="57772" y="60406"/>
                </a:lnTo>
                <a:lnTo>
                  <a:pt x="48080" y="52349"/>
                </a:lnTo>
                <a:close/>
                <a:moveTo>
                  <a:pt x="6950" y="18154"/>
                </a:moveTo>
                <a:lnTo>
                  <a:pt x="0" y="34933"/>
                </a:lnTo>
                <a:lnTo>
                  <a:pt x="9460" y="57772"/>
                </a:lnTo>
                <a:lnTo>
                  <a:pt x="17519" y="48079"/>
                </a:lnTo>
                <a:lnTo>
                  <a:pt x="12074" y="34934"/>
                </a:lnTo>
                <a:lnTo>
                  <a:pt x="15932" y="25621"/>
                </a:lnTo>
                <a:lnTo>
                  <a:pt x="6950" y="18154"/>
                </a:lnTo>
                <a:close/>
                <a:moveTo>
                  <a:pt x="60406" y="12094"/>
                </a:moveTo>
                <a:lnTo>
                  <a:pt x="52348" y="21786"/>
                </a:lnTo>
                <a:lnTo>
                  <a:pt x="57794" y="34934"/>
                </a:lnTo>
                <a:lnTo>
                  <a:pt x="53936" y="44248"/>
                </a:lnTo>
                <a:lnTo>
                  <a:pt x="62916" y="51713"/>
                </a:lnTo>
                <a:lnTo>
                  <a:pt x="69866" y="34933"/>
                </a:lnTo>
                <a:lnTo>
                  <a:pt x="60406" y="12094"/>
                </a:lnTo>
                <a:close/>
                <a:moveTo>
                  <a:pt x="34933" y="0"/>
                </a:moveTo>
                <a:lnTo>
                  <a:pt x="12093" y="9461"/>
                </a:lnTo>
                <a:lnTo>
                  <a:pt x="21787" y="17520"/>
                </a:lnTo>
                <a:lnTo>
                  <a:pt x="34934" y="12074"/>
                </a:lnTo>
                <a:lnTo>
                  <a:pt x="44246" y="15931"/>
                </a:lnTo>
                <a:lnTo>
                  <a:pt x="51712" y="6950"/>
                </a:lnTo>
                <a:lnTo>
                  <a:pt x="34933" y="0"/>
                </a:ln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298" name="矩形 105" title=""/>
          <p:cNvSpPr/>
          <p:nvPr/>
        </p:nvSpPr>
        <p:spPr>
          <a:xfrm>
            <a:off x="4329113" y="1566863"/>
            <a:ext cx="1149350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cxnSp>
        <p:nvCxnSpPr>
          <p:cNvPr id="12299" name="直接连接符 106" title=""/>
          <p:cNvCxnSpPr/>
          <p:nvPr/>
        </p:nvCxnSpPr>
        <p:spPr>
          <a:xfrm flipH="1">
            <a:off x="3079750" y="1458913"/>
            <a:ext cx="1147763" cy="0"/>
          </a:xfrm>
          <a:prstGeom prst="line">
            <a:avLst/>
          </a:prstGeom>
          <a:noFill/>
          <a:ln w="28575">
            <a:solidFill>
              <a:srgbClr val="08A5EF"/>
            </a:solidFill>
            <a:prstDash val="sysDash"/>
            <a:bevel/>
          </a:ln>
        </p:spPr>
      </p:cxnSp>
      <p:sp>
        <p:nvSpPr>
          <p:cNvPr id="12300" name="任意多边形 107" title=""/>
          <p:cNvSpPr/>
          <p:nvPr/>
        </p:nvSpPr>
        <p:spPr>
          <a:xfrm rot="15840000" flipV="1">
            <a:off x="4228307" y="1396206"/>
            <a:ext cx="120650" cy="119063"/>
          </a:xfrm>
          <a:custGeom>
            <a:cxnLst>
              <a:cxn ang="0">
                <a:pos x="3802368" y="3723604"/>
              </a:cxn>
              <a:cxn ang="0">
                <a:pos x="2762748" y="4110979"/>
              </a:cxn>
              <a:cxn ang="0">
                <a:pos x="2026161" y="3836528"/>
              </a:cxn>
              <a:cxn ang="0">
                <a:pos x="1435729" y="4475253"/>
              </a:cxn>
              <a:cxn ang="0">
                <a:pos x="2762663" y="4969623"/>
              </a:cxn>
              <a:cxn ang="0">
                <a:pos x="4568871" y="4296762"/>
              </a:cxn>
              <a:cxn ang="0">
                <a:pos x="3802368" y="3723604"/>
              </a:cxn>
              <a:cxn ang="0">
                <a:pos x="549646" y="1291291"/>
              </a:cxn>
              <a:cxn ang="0">
                <a:pos x="0" y="2484823"/>
              </a:cxn>
              <a:cxn ang="0">
                <a:pos x="748121" y="4109386"/>
              </a:cxn>
              <a:cxn ang="0">
                <a:pos x="1385468" y="3419927"/>
              </a:cxn>
              <a:cxn ang="0">
                <a:pos x="954837" y="2484905"/>
              </a:cxn>
              <a:cxn ang="0">
                <a:pos x="1259999" y="1822469"/>
              </a:cxn>
              <a:cxn ang="0">
                <a:pos x="549646" y="1291291"/>
              </a:cxn>
              <a:cxn ang="0">
                <a:pos x="4777176" y="860244"/>
              </a:cxn>
              <a:cxn ang="0">
                <a:pos x="4139934" y="1549670"/>
              </a:cxn>
              <a:cxn ang="0">
                <a:pos x="4570621" y="2484905"/>
              </a:cxn>
              <a:cxn ang="0">
                <a:pos x="4265504" y="3147393"/>
              </a:cxn>
              <a:cxn ang="0">
                <a:pos x="4975677" y="3678402"/>
              </a:cxn>
              <a:cxn ang="0">
                <a:pos x="5525325" y="2484823"/>
              </a:cxn>
              <a:cxn ang="0">
                <a:pos x="4777176" y="860244"/>
              </a:cxn>
              <a:cxn ang="0">
                <a:pos x="2762663" y="0"/>
              </a:cxn>
              <a:cxn ang="0">
                <a:pos x="956355" y="672966"/>
              </a:cxn>
              <a:cxn ang="0">
                <a:pos x="1722980" y="1246237"/>
              </a:cxn>
              <a:cxn ang="0">
                <a:pos x="2762748" y="858846"/>
              </a:cxn>
              <a:cxn ang="0">
                <a:pos x="3499178" y="1133199"/>
              </a:cxn>
              <a:cxn ang="0">
                <a:pos x="4089611" y="494380"/>
              </a:cxn>
              <a:cxn ang="0">
                <a:pos x="2762663" y="0"/>
              </a:cxn>
            </a:cxnLst>
            <a:rect l="l" t="t" r="r" b="b"/>
            <a:pathLst>
              <a:path w="69866" h="69866">
                <a:moveTo>
                  <a:pt x="48080" y="52349"/>
                </a:moveTo>
                <a:lnTo>
                  <a:pt x="34934" y="57794"/>
                </a:lnTo>
                <a:lnTo>
                  <a:pt x="25620" y="53936"/>
                </a:lnTo>
                <a:lnTo>
                  <a:pt x="18154" y="62916"/>
                </a:lnTo>
                <a:lnTo>
                  <a:pt x="34933" y="69866"/>
                </a:lnTo>
                <a:lnTo>
                  <a:pt x="57772" y="60406"/>
                </a:lnTo>
                <a:lnTo>
                  <a:pt x="48080" y="52349"/>
                </a:lnTo>
                <a:close/>
                <a:moveTo>
                  <a:pt x="6950" y="18154"/>
                </a:moveTo>
                <a:lnTo>
                  <a:pt x="0" y="34933"/>
                </a:lnTo>
                <a:lnTo>
                  <a:pt x="9460" y="57772"/>
                </a:lnTo>
                <a:lnTo>
                  <a:pt x="17519" y="48079"/>
                </a:lnTo>
                <a:lnTo>
                  <a:pt x="12074" y="34934"/>
                </a:lnTo>
                <a:lnTo>
                  <a:pt x="15932" y="25621"/>
                </a:lnTo>
                <a:lnTo>
                  <a:pt x="6950" y="18154"/>
                </a:lnTo>
                <a:close/>
                <a:moveTo>
                  <a:pt x="60406" y="12094"/>
                </a:moveTo>
                <a:lnTo>
                  <a:pt x="52348" y="21786"/>
                </a:lnTo>
                <a:lnTo>
                  <a:pt x="57794" y="34934"/>
                </a:lnTo>
                <a:lnTo>
                  <a:pt x="53936" y="44248"/>
                </a:lnTo>
                <a:lnTo>
                  <a:pt x="62916" y="51713"/>
                </a:lnTo>
                <a:lnTo>
                  <a:pt x="69866" y="34933"/>
                </a:lnTo>
                <a:lnTo>
                  <a:pt x="60406" y="12094"/>
                </a:lnTo>
                <a:close/>
                <a:moveTo>
                  <a:pt x="34933" y="0"/>
                </a:moveTo>
                <a:lnTo>
                  <a:pt x="12093" y="9461"/>
                </a:lnTo>
                <a:lnTo>
                  <a:pt x="21787" y="17520"/>
                </a:lnTo>
                <a:lnTo>
                  <a:pt x="34934" y="12074"/>
                </a:lnTo>
                <a:lnTo>
                  <a:pt x="44246" y="15931"/>
                </a:lnTo>
                <a:lnTo>
                  <a:pt x="51712" y="6950"/>
                </a:lnTo>
                <a:lnTo>
                  <a:pt x="34933" y="0"/>
                </a:lnTo>
                <a:close/>
              </a:path>
            </a:pathLst>
          </a:custGeom>
          <a:solidFill>
            <a:srgbClr val="08A5E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01" name="矩形 108" title=""/>
          <p:cNvSpPr/>
          <p:nvPr/>
        </p:nvSpPr>
        <p:spPr>
          <a:xfrm>
            <a:off x="4329113" y="1274763"/>
            <a:ext cx="1149350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12302" name="任意多边形 110" title=""/>
          <p:cNvSpPr/>
          <p:nvPr/>
        </p:nvSpPr>
        <p:spPr>
          <a:xfrm rot="15840000" flipV="1">
            <a:off x="4228307" y="1119981"/>
            <a:ext cx="120650" cy="119063"/>
          </a:xfrm>
          <a:custGeom>
            <a:cxnLst>
              <a:cxn ang="0">
                <a:pos x="3802368" y="3723604"/>
              </a:cxn>
              <a:cxn ang="0">
                <a:pos x="2762748" y="4110979"/>
              </a:cxn>
              <a:cxn ang="0">
                <a:pos x="2026161" y="3836528"/>
              </a:cxn>
              <a:cxn ang="0">
                <a:pos x="1435729" y="4475253"/>
              </a:cxn>
              <a:cxn ang="0">
                <a:pos x="2762663" y="4969623"/>
              </a:cxn>
              <a:cxn ang="0">
                <a:pos x="4568871" y="4296762"/>
              </a:cxn>
              <a:cxn ang="0">
                <a:pos x="3802368" y="3723604"/>
              </a:cxn>
              <a:cxn ang="0">
                <a:pos x="549646" y="1291291"/>
              </a:cxn>
              <a:cxn ang="0">
                <a:pos x="0" y="2484823"/>
              </a:cxn>
              <a:cxn ang="0">
                <a:pos x="748121" y="4109386"/>
              </a:cxn>
              <a:cxn ang="0">
                <a:pos x="1385468" y="3419927"/>
              </a:cxn>
              <a:cxn ang="0">
                <a:pos x="954837" y="2484905"/>
              </a:cxn>
              <a:cxn ang="0">
                <a:pos x="1259999" y="1822469"/>
              </a:cxn>
              <a:cxn ang="0">
                <a:pos x="549646" y="1291291"/>
              </a:cxn>
              <a:cxn ang="0">
                <a:pos x="4777176" y="860244"/>
              </a:cxn>
              <a:cxn ang="0">
                <a:pos x="4139934" y="1549670"/>
              </a:cxn>
              <a:cxn ang="0">
                <a:pos x="4570621" y="2484905"/>
              </a:cxn>
              <a:cxn ang="0">
                <a:pos x="4265504" y="3147393"/>
              </a:cxn>
              <a:cxn ang="0">
                <a:pos x="4975677" y="3678402"/>
              </a:cxn>
              <a:cxn ang="0">
                <a:pos x="5525325" y="2484823"/>
              </a:cxn>
              <a:cxn ang="0">
                <a:pos x="4777176" y="860244"/>
              </a:cxn>
              <a:cxn ang="0">
                <a:pos x="2762663" y="0"/>
              </a:cxn>
              <a:cxn ang="0">
                <a:pos x="956355" y="672966"/>
              </a:cxn>
              <a:cxn ang="0">
                <a:pos x="1722980" y="1246237"/>
              </a:cxn>
              <a:cxn ang="0">
                <a:pos x="2762748" y="858846"/>
              </a:cxn>
              <a:cxn ang="0">
                <a:pos x="3499178" y="1133199"/>
              </a:cxn>
              <a:cxn ang="0">
                <a:pos x="4089611" y="494380"/>
              </a:cxn>
              <a:cxn ang="0">
                <a:pos x="2762663" y="0"/>
              </a:cxn>
            </a:cxnLst>
            <a:rect l="l" t="t" r="r" b="b"/>
            <a:pathLst>
              <a:path w="69866" h="69866">
                <a:moveTo>
                  <a:pt x="48080" y="52349"/>
                </a:moveTo>
                <a:lnTo>
                  <a:pt x="34934" y="57794"/>
                </a:lnTo>
                <a:lnTo>
                  <a:pt x="25620" y="53936"/>
                </a:lnTo>
                <a:lnTo>
                  <a:pt x="18154" y="62916"/>
                </a:lnTo>
                <a:lnTo>
                  <a:pt x="34933" y="69866"/>
                </a:lnTo>
                <a:lnTo>
                  <a:pt x="57772" y="60406"/>
                </a:lnTo>
                <a:lnTo>
                  <a:pt x="48080" y="52349"/>
                </a:lnTo>
                <a:close/>
                <a:moveTo>
                  <a:pt x="6950" y="18154"/>
                </a:moveTo>
                <a:lnTo>
                  <a:pt x="0" y="34933"/>
                </a:lnTo>
                <a:lnTo>
                  <a:pt x="9460" y="57772"/>
                </a:lnTo>
                <a:lnTo>
                  <a:pt x="17519" y="48079"/>
                </a:lnTo>
                <a:lnTo>
                  <a:pt x="12074" y="34934"/>
                </a:lnTo>
                <a:lnTo>
                  <a:pt x="15932" y="25621"/>
                </a:lnTo>
                <a:lnTo>
                  <a:pt x="6950" y="18154"/>
                </a:lnTo>
                <a:close/>
                <a:moveTo>
                  <a:pt x="60406" y="12094"/>
                </a:moveTo>
                <a:lnTo>
                  <a:pt x="52348" y="21786"/>
                </a:lnTo>
                <a:lnTo>
                  <a:pt x="57794" y="34934"/>
                </a:lnTo>
                <a:lnTo>
                  <a:pt x="53936" y="44248"/>
                </a:lnTo>
                <a:lnTo>
                  <a:pt x="62916" y="51713"/>
                </a:lnTo>
                <a:lnTo>
                  <a:pt x="69866" y="34933"/>
                </a:lnTo>
                <a:lnTo>
                  <a:pt x="60406" y="12094"/>
                </a:lnTo>
                <a:close/>
                <a:moveTo>
                  <a:pt x="34933" y="0"/>
                </a:moveTo>
                <a:lnTo>
                  <a:pt x="12093" y="9461"/>
                </a:lnTo>
                <a:lnTo>
                  <a:pt x="21787" y="17520"/>
                </a:lnTo>
                <a:lnTo>
                  <a:pt x="34934" y="12074"/>
                </a:lnTo>
                <a:lnTo>
                  <a:pt x="44246" y="15931"/>
                </a:lnTo>
                <a:lnTo>
                  <a:pt x="51712" y="6950"/>
                </a:lnTo>
                <a:lnTo>
                  <a:pt x="34933" y="0"/>
                </a:ln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03" name="矩形 111" title=""/>
          <p:cNvSpPr/>
          <p:nvPr/>
        </p:nvSpPr>
        <p:spPr>
          <a:xfrm>
            <a:off x="4329113" y="996950"/>
            <a:ext cx="1149350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sp>
        <p:nvSpPr>
          <p:cNvPr id="12304" name="Freeform 5" title=""/>
          <p:cNvSpPr/>
          <p:nvPr/>
        </p:nvSpPr>
        <p:spPr>
          <a:xfrm>
            <a:off x="7626350" y="1458913"/>
            <a:ext cx="315913" cy="327025"/>
          </a:xfrm>
          <a:custGeom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199" h="206">
                <a:moveTo>
                  <a:pt x="0" y="33"/>
                </a:moveTo>
                <a:lnTo>
                  <a:pt x="33" y="0"/>
                </a:lnTo>
                <a:lnTo>
                  <a:pt x="199" y="172"/>
                </a:lnTo>
                <a:lnTo>
                  <a:pt x="166" y="206"/>
                </a:lnTo>
                <a:lnTo>
                  <a:pt x="0" y="33"/>
                </a:lnTo>
                <a:close/>
              </a:path>
            </a:pathLst>
          </a:custGeom>
          <a:solidFill>
            <a:srgbClr val="08A5E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05" name="Freeform 6" title=""/>
          <p:cNvSpPr/>
          <p:nvPr/>
        </p:nvSpPr>
        <p:spPr>
          <a:xfrm>
            <a:off x="8901113" y="1673225"/>
            <a:ext cx="393700" cy="247650"/>
          </a:xfrm>
          <a:custGeom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248" h="156">
                <a:moveTo>
                  <a:pt x="0" y="113"/>
                </a:moveTo>
                <a:lnTo>
                  <a:pt x="227" y="0"/>
                </a:lnTo>
                <a:lnTo>
                  <a:pt x="248" y="42"/>
                </a:lnTo>
                <a:lnTo>
                  <a:pt x="21" y="156"/>
                </a:lnTo>
                <a:lnTo>
                  <a:pt x="0" y="113"/>
                </a:ln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06" name="Freeform 7" title=""/>
          <p:cNvSpPr/>
          <p:nvPr/>
        </p:nvSpPr>
        <p:spPr>
          <a:xfrm>
            <a:off x="8758238" y="2560638"/>
            <a:ext cx="781050" cy="758825"/>
          </a:xfrm>
          <a:custGeom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492" h="478">
                <a:moveTo>
                  <a:pt x="0" y="33"/>
                </a:moveTo>
                <a:lnTo>
                  <a:pt x="33" y="0"/>
                </a:lnTo>
                <a:lnTo>
                  <a:pt x="492" y="445"/>
                </a:lnTo>
                <a:lnTo>
                  <a:pt x="459" y="478"/>
                </a:lnTo>
                <a:lnTo>
                  <a:pt x="0" y="33"/>
                </a:ln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07" name="Freeform 8" title=""/>
          <p:cNvSpPr/>
          <p:nvPr/>
        </p:nvSpPr>
        <p:spPr>
          <a:xfrm>
            <a:off x="8091488" y="2759075"/>
            <a:ext cx="173037" cy="373063"/>
          </a:xfrm>
          <a:custGeom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109" h="235">
                <a:moveTo>
                  <a:pt x="0" y="223"/>
                </a:moveTo>
                <a:lnTo>
                  <a:pt x="64" y="0"/>
                </a:lnTo>
                <a:lnTo>
                  <a:pt x="109" y="12"/>
                </a:lnTo>
                <a:lnTo>
                  <a:pt x="45" y="235"/>
                </a:lnTo>
                <a:lnTo>
                  <a:pt x="0" y="223"/>
                </a:ln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08" name="Freeform 9" title=""/>
          <p:cNvSpPr/>
          <p:nvPr/>
        </p:nvSpPr>
        <p:spPr>
          <a:xfrm>
            <a:off x="9167813" y="3981450"/>
            <a:ext cx="292100" cy="227013"/>
          </a:xfrm>
          <a:custGeom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184" h="143">
                <a:moveTo>
                  <a:pt x="0" y="102"/>
                </a:moveTo>
                <a:lnTo>
                  <a:pt x="158" y="0"/>
                </a:lnTo>
                <a:lnTo>
                  <a:pt x="184" y="38"/>
                </a:lnTo>
                <a:lnTo>
                  <a:pt x="26" y="143"/>
                </a:lnTo>
                <a:lnTo>
                  <a:pt x="0" y="102"/>
                </a:ln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09" name="Freeform 14" title=""/>
          <p:cNvSpPr>
            <a:spLocks noEditPoints="1"/>
          </p:cNvSpPr>
          <p:nvPr/>
        </p:nvSpPr>
        <p:spPr>
          <a:xfrm>
            <a:off x="6859588" y="709613"/>
            <a:ext cx="969962" cy="966787"/>
          </a:xfrm>
          <a:custGeom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58" h="257">
                <a:moveTo>
                  <a:pt x="129" y="0"/>
                </a:moveTo>
                <a:cubicBezTo>
                  <a:pt x="58" y="0"/>
                  <a:pt x="0" y="57"/>
                  <a:pt x="0" y="129"/>
                </a:cubicBezTo>
                <a:cubicBezTo>
                  <a:pt x="0" y="200"/>
                  <a:pt x="58" y="257"/>
                  <a:pt x="129" y="257"/>
                </a:cubicBezTo>
                <a:cubicBezTo>
                  <a:pt x="200" y="257"/>
                  <a:pt x="258" y="200"/>
                  <a:pt x="258" y="129"/>
                </a:cubicBezTo>
                <a:cubicBezTo>
                  <a:pt x="258" y="57"/>
                  <a:pt x="200" y="0"/>
                  <a:pt x="129" y="0"/>
                </a:cubicBezTo>
                <a:close/>
                <a:moveTo>
                  <a:pt x="129" y="220"/>
                </a:moveTo>
                <a:cubicBezTo>
                  <a:pt x="78" y="220"/>
                  <a:pt x="37" y="179"/>
                  <a:pt x="37" y="129"/>
                </a:cubicBezTo>
                <a:cubicBezTo>
                  <a:pt x="37" y="78"/>
                  <a:pt x="78" y="37"/>
                  <a:pt x="129" y="37"/>
                </a:cubicBezTo>
                <a:cubicBezTo>
                  <a:pt x="180" y="37"/>
                  <a:pt x="221" y="78"/>
                  <a:pt x="221" y="129"/>
                </a:cubicBezTo>
                <a:cubicBezTo>
                  <a:pt x="221" y="179"/>
                  <a:pt x="180" y="220"/>
                  <a:pt x="129" y="220"/>
                </a:cubicBezTo>
                <a:close/>
              </a:path>
            </a:pathLst>
          </a:custGeom>
          <a:solidFill>
            <a:srgbClr val="08A5E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0" name="Freeform 15" title=""/>
          <p:cNvSpPr/>
          <p:nvPr/>
        </p:nvSpPr>
        <p:spPr>
          <a:xfrm>
            <a:off x="8351838" y="4497388"/>
            <a:ext cx="327025" cy="360362"/>
          </a:xfrm>
          <a:custGeom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87" h="96">
                <a:moveTo>
                  <a:pt x="36" y="0"/>
                </a:moveTo>
                <a:cubicBezTo>
                  <a:pt x="0" y="6"/>
                  <a:pt x="0" y="6"/>
                  <a:pt x="0" y="6"/>
                </a:cubicBezTo>
                <a:cubicBezTo>
                  <a:pt x="9" y="46"/>
                  <a:pt x="36" y="80"/>
                  <a:pt x="74" y="96"/>
                </a:cubicBezTo>
                <a:cubicBezTo>
                  <a:pt x="87" y="61"/>
                  <a:pt x="87" y="61"/>
                  <a:pt x="87" y="61"/>
                </a:cubicBezTo>
                <a:cubicBezTo>
                  <a:pt x="62" y="49"/>
                  <a:pt x="43" y="27"/>
                  <a:pt x="36" y="0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1" name="Freeform 16" title=""/>
          <p:cNvSpPr/>
          <p:nvPr/>
        </p:nvSpPr>
        <p:spPr>
          <a:xfrm>
            <a:off x="8335963" y="3895725"/>
            <a:ext cx="1004887" cy="103346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67" h="275">
                <a:moveTo>
                  <a:pt x="1" y="152"/>
                </a:moveTo>
                <a:cubicBezTo>
                  <a:pt x="38" y="146"/>
                  <a:pt x="38" y="146"/>
                  <a:pt x="38" y="146"/>
                </a:cubicBezTo>
                <a:cubicBezTo>
                  <a:pt x="37" y="139"/>
                  <a:pt x="38" y="132"/>
                  <a:pt x="39" y="125"/>
                </a:cubicBezTo>
                <a:cubicBezTo>
                  <a:pt x="46" y="75"/>
                  <a:pt x="92" y="40"/>
                  <a:pt x="142" y="47"/>
                </a:cubicBezTo>
                <a:cubicBezTo>
                  <a:pt x="192" y="54"/>
                  <a:pt x="227" y="101"/>
                  <a:pt x="220" y="151"/>
                </a:cubicBezTo>
                <a:cubicBezTo>
                  <a:pt x="213" y="201"/>
                  <a:pt x="167" y="236"/>
                  <a:pt x="117" y="229"/>
                </a:cubicBezTo>
                <a:cubicBezTo>
                  <a:pt x="112" y="228"/>
                  <a:pt x="108" y="227"/>
                  <a:pt x="105" y="226"/>
                </a:cubicBezTo>
                <a:cubicBezTo>
                  <a:pt x="92" y="261"/>
                  <a:pt x="92" y="261"/>
                  <a:pt x="92" y="261"/>
                </a:cubicBezTo>
                <a:cubicBezTo>
                  <a:pt x="98" y="263"/>
                  <a:pt x="105" y="264"/>
                  <a:pt x="111" y="265"/>
                </a:cubicBezTo>
                <a:cubicBezTo>
                  <a:pt x="182" y="275"/>
                  <a:pt x="247" y="226"/>
                  <a:pt x="257" y="156"/>
                </a:cubicBezTo>
                <a:cubicBezTo>
                  <a:pt x="267" y="85"/>
                  <a:pt x="218" y="20"/>
                  <a:pt x="147" y="10"/>
                </a:cubicBezTo>
                <a:cubicBezTo>
                  <a:pt x="77" y="0"/>
                  <a:pt x="12" y="49"/>
                  <a:pt x="2" y="120"/>
                </a:cubicBezTo>
                <a:cubicBezTo>
                  <a:pt x="0" y="131"/>
                  <a:pt x="0" y="141"/>
                  <a:pt x="1" y="152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2" name="Freeform 17" title=""/>
          <p:cNvSpPr/>
          <p:nvPr/>
        </p:nvSpPr>
        <p:spPr>
          <a:xfrm>
            <a:off x="7599363" y="1454150"/>
            <a:ext cx="868362" cy="130968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31" h="348">
                <a:moveTo>
                  <a:pt x="64" y="200"/>
                </a:moveTo>
                <a:cubicBezTo>
                  <a:pt x="57" y="127"/>
                  <a:pt x="111" y="62"/>
                  <a:pt x="184" y="55"/>
                </a:cubicBezTo>
                <a:cubicBezTo>
                  <a:pt x="196" y="54"/>
                  <a:pt x="207" y="55"/>
                  <a:pt x="218" y="56"/>
                </a:cubicBezTo>
                <a:cubicBezTo>
                  <a:pt x="231" y="4"/>
                  <a:pt x="231" y="4"/>
                  <a:pt x="231" y="4"/>
                </a:cubicBezTo>
                <a:cubicBezTo>
                  <a:pt x="214" y="1"/>
                  <a:pt x="197" y="0"/>
                  <a:pt x="179" y="1"/>
                </a:cubicBezTo>
                <a:cubicBezTo>
                  <a:pt x="76" y="11"/>
                  <a:pt x="0" y="102"/>
                  <a:pt x="10" y="205"/>
                </a:cubicBezTo>
                <a:cubicBezTo>
                  <a:pt x="16" y="266"/>
                  <a:pt x="50" y="318"/>
                  <a:pt x="98" y="348"/>
                </a:cubicBezTo>
                <a:cubicBezTo>
                  <a:pt x="124" y="300"/>
                  <a:pt x="124" y="300"/>
                  <a:pt x="124" y="300"/>
                </a:cubicBezTo>
                <a:cubicBezTo>
                  <a:pt x="91" y="278"/>
                  <a:pt x="68" y="243"/>
                  <a:pt x="64" y="200"/>
                </a:cubicBezTo>
                <a:close/>
              </a:path>
            </a:pathLst>
          </a:custGeom>
          <a:solidFill>
            <a:srgbClr val="08A5E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3" name="Freeform 18" title=""/>
          <p:cNvSpPr/>
          <p:nvPr/>
        </p:nvSpPr>
        <p:spPr>
          <a:xfrm>
            <a:off x="8494713" y="1487488"/>
            <a:ext cx="560387" cy="1001712"/>
          </a:xfrm>
          <a:custGeom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149" h="266">
                <a:moveTo>
                  <a:pt x="13" y="0"/>
                </a:moveTo>
                <a:cubicBezTo>
                  <a:pt x="0" y="52"/>
                  <a:pt x="0" y="52"/>
                  <a:pt x="0" y="52"/>
                </a:cubicBezTo>
                <a:cubicBezTo>
                  <a:pt x="49" y="69"/>
                  <a:pt x="86" y="112"/>
                  <a:pt x="91" y="167"/>
                </a:cubicBezTo>
                <a:cubicBezTo>
                  <a:pt x="94" y="192"/>
                  <a:pt x="88" y="217"/>
                  <a:pt x="78" y="238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141" y="235"/>
                  <a:pt x="149" y="199"/>
                  <a:pt x="145" y="162"/>
                </a:cubicBezTo>
                <a:cubicBezTo>
                  <a:pt x="138" y="84"/>
                  <a:pt x="84" y="21"/>
                  <a:pt x="13" y="0"/>
                </a:cubicBez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4" name="Freeform 19" title=""/>
          <p:cNvSpPr/>
          <p:nvPr/>
        </p:nvSpPr>
        <p:spPr>
          <a:xfrm>
            <a:off x="8039100" y="2620963"/>
            <a:ext cx="571500" cy="255587"/>
          </a:xfrm>
          <a:custGeom>
            <a:cxnLst>
              <a:cxn ang="0">
                <a:pos x="2147483646" y="2147483646"/>
              </a:cxn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52" h="68">
                <a:moveTo>
                  <a:pt x="92" y="11"/>
                </a:moveTo>
                <a:cubicBezTo>
                  <a:pt x="68" y="13"/>
                  <a:pt x="46" y="9"/>
                  <a:pt x="26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29" y="61"/>
                  <a:pt x="62" y="68"/>
                  <a:pt x="97" y="65"/>
                </a:cubicBezTo>
                <a:cubicBezTo>
                  <a:pt x="116" y="63"/>
                  <a:pt x="135" y="58"/>
                  <a:pt x="152" y="51"/>
                </a:cubicBezTo>
                <a:cubicBezTo>
                  <a:pt x="128" y="2"/>
                  <a:pt x="128" y="2"/>
                  <a:pt x="128" y="2"/>
                </a:cubicBezTo>
                <a:cubicBezTo>
                  <a:pt x="117" y="6"/>
                  <a:pt x="105" y="9"/>
                  <a:pt x="92" y="11"/>
                </a:cubicBez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5" name="Freeform 20" title=""/>
          <p:cNvSpPr/>
          <p:nvPr/>
        </p:nvSpPr>
        <p:spPr>
          <a:xfrm>
            <a:off x="8591550" y="2451100"/>
            <a:ext cx="331788" cy="323850"/>
          </a:xfrm>
          <a:custGeom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88" h="86">
                <a:moveTo>
                  <a:pt x="0" y="38"/>
                </a:moveTo>
                <a:cubicBezTo>
                  <a:pt x="24" y="86"/>
                  <a:pt x="24" y="86"/>
                  <a:pt x="24" y="86"/>
                </a:cubicBezTo>
                <a:cubicBezTo>
                  <a:pt x="50" y="72"/>
                  <a:pt x="71" y="52"/>
                  <a:pt x="88" y="28"/>
                </a:cubicBezTo>
                <a:cubicBezTo>
                  <a:pt x="41" y="0"/>
                  <a:pt x="41" y="0"/>
                  <a:pt x="41" y="0"/>
                </a:cubicBezTo>
                <a:cubicBezTo>
                  <a:pt x="30" y="15"/>
                  <a:pt x="16" y="28"/>
                  <a:pt x="0" y="38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6" name="Freeform 21" title=""/>
          <p:cNvSpPr/>
          <p:nvPr/>
        </p:nvSpPr>
        <p:spPr>
          <a:xfrm>
            <a:off x="9645650" y="2955925"/>
            <a:ext cx="954088" cy="46990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54" h="125">
                <a:moveTo>
                  <a:pt x="141" y="71"/>
                </a:moveTo>
                <a:cubicBezTo>
                  <a:pt x="169" y="82"/>
                  <a:pt x="191" y="101"/>
                  <a:pt x="206" y="125"/>
                </a:cubicBezTo>
                <a:cubicBezTo>
                  <a:pt x="254" y="99"/>
                  <a:pt x="254" y="99"/>
                  <a:pt x="254" y="99"/>
                </a:cubicBezTo>
                <a:cubicBezTo>
                  <a:pt x="233" y="64"/>
                  <a:pt x="201" y="36"/>
                  <a:pt x="160" y="21"/>
                </a:cubicBezTo>
                <a:cubicBezTo>
                  <a:pt x="105" y="0"/>
                  <a:pt x="47" y="7"/>
                  <a:pt x="0" y="34"/>
                </a:cubicBezTo>
                <a:cubicBezTo>
                  <a:pt x="30" y="79"/>
                  <a:pt x="30" y="79"/>
                  <a:pt x="30" y="79"/>
                </a:cubicBezTo>
                <a:cubicBezTo>
                  <a:pt x="63" y="61"/>
                  <a:pt x="103" y="57"/>
                  <a:pt x="141" y="71"/>
                </a:cubicBez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7" name="Freeform 22" title=""/>
          <p:cNvSpPr/>
          <p:nvPr/>
        </p:nvSpPr>
        <p:spPr>
          <a:xfrm>
            <a:off x="10456863" y="3398838"/>
            <a:ext cx="241300" cy="2222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</a:cxnLst>
            <a:rect l="l" t="t" r="r" b="b"/>
            <a:pathLst>
              <a:path w="64" h="59">
                <a:moveTo>
                  <a:pt x="10" y="59"/>
                </a:moveTo>
                <a:cubicBezTo>
                  <a:pt x="64" y="55"/>
                  <a:pt x="64" y="55"/>
                  <a:pt x="64" y="55"/>
                </a:cubicBezTo>
                <a:cubicBezTo>
                  <a:pt x="62" y="36"/>
                  <a:pt x="56" y="17"/>
                  <a:pt x="48" y="0"/>
                </a:cubicBezTo>
                <a:cubicBezTo>
                  <a:pt x="0" y="25"/>
                  <a:pt x="0" y="25"/>
                  <a:pt x="0" y="25"/>
                </a:cubicBezTo>
                <a:cubicBezTo>
                  <a:pt x="5" y="36"/>
                  <a:pt x="8" y="47"/>
                  <a:pt x="10" y="59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8" name="Freeform 23" title=""/>
          <p:cNvSpPr/>
          <p:nvPr/>
        </p:nvSpPr>
        <p:spPr>
          <a:xfrm>
            <a:off x="10360025" y="3684588"/>
            <a:ext cx="344488" cy="508000"/>
          </a:xfrm>
          <a:custGeom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92" h="135">
                <a:moveTo>
                  <a:pt x="91" y="0"/>
                </a:moveTo>
                <a:cubicBezTo>
                  <a:pt x="37" y="4"/>
                  <a:pt x="37" y="4"/>
                  <a:pt x="37" y="4"/>
                </a:cubicBezTo>
                <a:cubicBezTo>
                  <a:pt x="37" y="19"/>
                  <a:pt x="34" y="34"/>
                  <a:pt x="29" y="49"/>
                </a:cubicBezTo>
                <a:cubicBezTo>
                  <a:pt x="22" y="66"/>
                  <a:pt x="12" y="82"/>
                  <a:pt x="0" y="94"/>
                </a:cubicBezTo>
                <a:cubicBezTo>
                  <a:pt x="36" y="135"/>
                  <a:pt x="36" y="135"/>
                  <a:pt x="36" y="135"/>
                </a:cubicBezTo>
                <a:cubicBezTo>
                  <a:pt x="54" y="117"/>
                  <a:pt x="70" y="94"/>
                  <a:pt x="79" y="68"/>
                </a:cubicBezTo>
                <a:cubicBezTo>
                  <a:pt x="88" y="46"/>
                  <a:pt x="92" y="23"/>
                  <a:pt x="91" y="0"/>
                </a:cubicBez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19" name="Freeform 24" title=""/>
          <p:cNvSpPr/>
          <p:nvPr/>
        </p:nvSpPr>
        <p:spPr>
          <a:xfrm>
            <a:off x="9250363" y="3128963"/>
            <a:ext cx="439737" cy="995362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7" h="265">
                <a:moveTo>
                  <a:pt x="74" y="103"/>
                </a:moveTo>
                <a:cubicBezTo>
                  <a:pt x="83" y="79"/>
                  <a:pt x="98" y="59"/>
                  <a:pt x="117" y="45"/>
                </a:cubicBezTo>
                <a:cubicBezTo>
                  <a:pt x="87" y="0"/>
                  <a:pt x="87" y="0"/>
                  <a:pt x="87" y="0"/>
                </a:cubicBezTo>
                <a:cubicBezTo>
                  <a:pt x="59" y="20"/>
                  <a:pt x="37" y="49"/>
                  <a:pt x="24" y="84"/>
                </a:cubicBezTo>
                <a:cubicBezTo>
                  <a:pt x="0" y="147"/>
                  <a:pt x="12" y="215"/>
                  <a:pt x="51" y="265"/>
                </a:cubicBezTo>
                <a:cubicBezTo>
                  <a:pt x="92" y="229"/>
                  <a:pt x="92" y="229"/>
                  <a:pt x="92" y="229"/>
                </a:cubicBezTo>
                <a:cubicBezTo>
                  <a:pt x="66" y="194"/>
                  <a:pt x="58" y="147"/>
                  <a:pt x="74" y="103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0" name="Freeform 25" title=""/>
          <p:cNvSpPr/>
          <p:nvPr/>
        </p:nvSpPr>
        <p:spPr>
          <a:xfrm>
            <a:off x="9494838" y="4049713"/>
            <a:ext cx="939800" cy="390525"/>
          </a:xfrm>
          <a:custGeom>
            <a:cxnLst>
              <a:cxn ang="0">
                <a:pos x="2147483646" y="2147483646"/>
              </a:cxn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50" h="104">
                <a:moveTo>
                  <a:pt x="87" y="30"/>
                </a:moveTo>
                <a:cubicBezTo>
                  <a:pt x="69" y="23"/>
                  <a:pt x="54" y="13"/>
                  <a:pt x="41" y="0"/>
                </a:cubicBezTo>
                <a:cubicBezTo>
                  <a:pt x="0" y="36"/>
                  <a:pt x="0" y="36"/>
                  <a:pt x="0" y="36"/>
                </a:cubicBezTo>
                <a:cubicBezTo>
                  <a:pt x="18" y="55"/>
                  <a:pt x="41" y="70"/>
                  <a:pt x="68" y="80"/>
                </a:cubicBezTo>
                <a:cubicBezTo>
                  <a:pt x="132" y="104"/>
                  <a:pt x="200" y="91"/>
                  <a:pt x="250" y="52"/>
                </a:cubicBezTo>
                <a:cubicBezTo>
                  <a:pt x="214" y="11"/>
                  <a:pt x="214" y="11"/>
                  <a:pt x="214" y="11"/>
                </a:cubicBezTo>
                <a:cubicBezTo>
                  <a:pt x="179" y="38"/>
                  <a:pt x="131" y="46"/>
                  <a:pt x="87" y="30"/>
                </a:cubicBezTo>
                <a:close/>
              </a:path>
            </a:pathLst>
          </a:custGeom>
          <a:solidFill>
            <a:srgbClr val="08A5E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1" name="Freeform 26" title=""/>
          <p:cNvSpPr/>
          <p:nvPr/>
        </p:nvSpPr>
        <p:spPr>
          <a:xfrm>
            <a:off x="7937500" y="3027363"/>
            <a:ext cx="463550" cy="2857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23" h="76">
                <a:moveTo>
                  <a:pt x="63" y="51"/>
                </a:moveTo>
                <a:cubicBezTo>
                  <a:pt x="75" y="58"/>
                  <a:pt x="84" y="66"/>
                  <a:pt x="91" y="76"/>
                </a:cubicBezTo>
                <a:cubicBezTo>
                  <a:pt x="123" y="56"/>
                  <a:pt x="123" y="56"/>
                  <a:pt x="123" y="56"/>
                </a:cubicBezTo>
                <a:cubicBezTo>
                  <a:pt x="112" y="42"/>
                  <a:pt x="99" y="29"/>
                  <a:pt x="82" y="19"/>
                </a:cubicBezTo>
                <a:cubicBezTo>
                  <a:pt x="56" y="4"/>
                  <a:pt x="28" y="0"/>
                  <a:pt x="0" y="3"/>
                </a:cubicBezTo>
                <a:cubicBezTo>
                  <a:pt x="8" y="40"/>
                  <a:pt x="8" y="40"/>
                  <a:pt x="8" y="40"/>
                </a:cubicBezTo>
                <a:cubicBezTo>
                  <a:pt x="26" y="38"/>
                  <a:pt x="46" y="41"/>
                  <a:pt x="63" y="51"/>
                </a:cubicBez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2" name="Freeform 27" title=""/>
          <p:cNvSpPr/>
          <p:nvPr/>
        </p:nvSpPr>
        <p:spPr>
          <a:xfrm>
            <a:off x="7467600" y="3049588"/>
            <a:ext cx="444500" cy="8350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8" h="222">
                <a:moveTo>
                  <a:pt x="63" y="79"/>
                </a:moveTo>
                <a:cubicBezTo>
                  <a:pt x="76" y="57"/>
                  <a:pt x="96" y="43"/>
                  <a:pt x="118" y="37"/>
                </a:cubicBezTo>
                <a:cubicBezTo>
                  <a:pt x="111" y="0"/>
                  <a:pt x="111" y="0"/>
                  <a:pt x="111" y="0"/>
                </a:cubicBezTo>
                <a:cubicBezTo>
                  <a:pt x="79" y="8"/>
                  <a:pt x="49" y="29"/>
                  <a:pt x="31" y="61"/>
                </a:cubicBezTo>
                <a:cubicBezTo>
                  <a:pt x="0" y="115"/>
                  <a:pt x="12" y="182"/>
                  <a:pt x="58" y="22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50" y="164"/>
                  <a:pt x="41" y="117"/>
                  <a:pt x="63" y="79"/>
                </a:cubicBezTo>
                <a:close/>
              </a:path>
            </a:pathLst>
          </a:custGeom>
          <a:solidFill>
            <a:srgbClr val="3E3A39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3" name="Freeform 28" title=""/>
          <p:cNvSpPr/>
          <p:nvPr/>
        </p:nvSpPr>
        <p:spPr>
          <a:xfrm>
            <a:off x="7727950" y="3286125"/>
            <a:ext cx="785813" cy="785813"/>
          </a:xfrm>
          <a:custGeom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209" h="209">
                <a:moveTo>
                  <a:pt x="186" y="0"/>
                </a:moveTo>
                <a:cubicBezTo>
                  <a:pt x="155" y="19"/>
                  <a:pt x="155" y="19"/>
                  <a:pt x="155" y="19"/>
                </a:cubicBezTo>
                <a:cubicBezTo>
                  <a:pt x="169" y="46"/>
                  <a:pt x="169" y="79"/>
                  <a:pt x="153" y="108"/>
                </a:cubicBezTo>
                <a:cubicBezTo>
                  <a:pt x="128" y="151"/>
                  <a:pt x="72" y="167"/>
                  <a:pt x="28" y="141"/>
                </a:cubicBezTo>
                <a:cubicBezTo>
                  <a:pt x="26" y="140"/>
                  <a:pt x="25" y="139"/>
                  <a:pt x="23" y="138"/>
                </a:cubicBezTo>
                <a:cubicBezTo>
                  <a:pt x="0" y="168"/>
                  <a:pt x="0" y="168"/>
                  <a:pt x="0" y="168"/>
                </a:cubicBezTo>
                <a:cubicBezTo>
                  <a:pt x="3" y="170"/>
                  <a:pt x="6" y="172"/>
                  <a:pt x="9" y="174"/>
                </a:cubicBezTo>
                <a:cubicBezTo>
                  <a:pt x="71" y="209"/>
                  <a:pt x="150" y="188"/>
                  <a:pt x="185" y="126"/>
                </a:cubicBezTo>
                <a:cubicBezTo>
                  <a:pt x="209" y="86"/>
                  <a:pt x="207" y="38"/>
                  <a:pt x="186" y="0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4" name="Freeform 29" title=""/>
          <p:cNvSpPr/>
          <p:nvPr/>
        </p:nvSpPr>
        <p:spPr>
          <a:xfrm>
            <a:off x="9363075" y="1838325"/>
            <a:ext cx="157163" cy="173038"/>
          </a:xfrm>
          <a:custGeom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42" h="46">
                <a:moveTo>
                  <a:pt x="0" y="30"/>
                </a:moveTo>
                <a:cubicBezTo>
                  <a:pt x="10" y="37"/>
                  <a:pt x="21" y="42"/>
                  <a:pt x="33" y="46"/>
                </a:cubicBezTo>
                <a:cubicBezTo>
                  <a:pt x="42" y="10"/>
                  <a:pt x="42" y="10"/>
                  <a:pt x="42" y="10"/>
                </a:cubicBezTo>
                <a:cubicBezTo>
                  <a:pt x="35" y="7"/>
                  <a:pt x="29" y="4"/>
                  <a:pt x="23" y="0"/>
                </a:cubicBezTo>
                <a:lnTo>
                  <a:pt x="0" y="30"/>
                </a:ln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5" name="Freeform 30" title=""/>
          <p:cNvSpPr/>
          <p:nvPr/>
        </p:nvSpPr>
        <p:spPr>
          <a:xfrm>
            <a:off x="9283700" y="1792288"/>
            <a:ext cx="120650" cy="125412"/>
          </a:xfrm>
          <a:custGeom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32" h="33">
                <a:moveTo>
                  <a:pt x="28" y="0"/>
                </a:moveTo>
                <a:cubicBezTo>
                  <a:pt x="0" y="24"/>
                  <a:pt x="0" y="24"/>
                  <a:pt x="0" y="24"/>
                </a:cubicBezTo>
                <a:cubicBezTo>
                  <a:pt x="3" y="27"/>
                  <a:pt x="6" y="30"/>
                  <a:pt x="10" y="33"/>
                </a:cubicBezTo>
                <a:cubicBezTo>
                  <a:pt x="32" y="3"/>
                  <a:pt x="32" y="3"/>
                  <a:pt x="32" y="3"/>
                </a:cubicBezTo>
                <a:cubicBezTo>
                  <a:pt x="31" y="2"/>
                  <a:pt x="30" y="1"/>
                  <a:pt x="28" y="0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6" name="Freeform 31" title=""/>
          <p:cNvSpPr/>
          <p:nvPr/>
        </p:nvSpPr>
        <p:spPr>
          <a:xfrm>
            <a:off x="9156700" y="1604963"/>
            <a:ext cx="198438" cy="236537"/>
          </a:xfrm>
          <a:custGeom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53" h="63">
                <a:moveTo>
                  <a:pt x="37" y="0"/>
                </a:moveTo>
                <a:cubicBezTo>
                  <a:pt x="0" y="4"/>
                  <a:pt x="0" y="4"/>
                  <a:pt x="0" y="4"/>
                </a:cubicBezTo>
                <a:cubicBezTo>
                  <a:pt x="3" y="26"/>
                  <a:pt x="12" y="46"/>
                  <a:pt x="25" y="63"/>
                </a:cubicBezTo>
                <a:cubicBezTo>
                  <a:pt x="53" y="39"/>
                  <a:pt x="53" y="39"/>
                  <a:pt x="53" y="39"/>
                </a:cubicBezTo>
                <a:cubicBezTo>
                  <a:pt x="45" y="28"/>
                  <a:pt x="39" y="15"/>
                  <a:pt x="37" y="0"/>
                </a:cubicBez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7" name="Freeform 32" title=""/>
          <p:cNvSpPr/>
          <p:nvPr/>
        </p:nvSpPr>
        <p:spPr>
          <a:xfrm>
            <a:off x="9539288" y="1887538"/>
            <a:ext cx="109537" cy="146050"/>
          </a:xfrm>
          <a:custGeom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29" h="39">
                <a:moveTo>
                  <a:pt x="0" y="36"/>
                </a:moveTo>
                <a:cubicBezTo>
                  <a:pt x="9" y="38"/>
                  <a:pt x="19" y="39"/>
                  <a:pt x="29" y="39"/>
                </a:cubicBezTo>
                <a:cubicBezTo>
                  <a:pt x="26" y="2"/>
                  <a:pt x="26" y="2"/>
                  <a:pt x="26" y="2"/>
                </a:cubicBezTo>
                <a:cubicBezTo>
                  <a:pt x="20" y="2"/>
                  <a:pt x="15" y="1"/>
                  <a:pt x="9" y="0"/>
                </a:cubicBezTo>
                <a:lnTo>
                  <a:pt x="0" y="36"/>
                </a:ln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8" name="Freeform 33" title=""/>
          <p:cNvSpPr/>
          <p:nvPr/>
        </p:nvSpPr>
        <p:spPr>
          <a:xfrm>
            <a:off x="9140825" y="1041400"/>
            <a:ext cx="1000125" cy="9842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66" h="262">
                <a:moveTo>
                  <a:pt x="123" y="44"/>
                </a:moveTo>
                <a:cubicBezTo>
                  <a:pt x="173" y="39"/>
                  <a:pt x="218" y="76"/>
                  <a:pt x="222" y="127"/>
                </a:cubicBezTo>
                <a:cubicBezTo>
                  <a:pt x="227" y="175"/>
                  <a:pt x="193" y="217"/>
                  <a:pt x="146" y="225"/>
                </a:cubicBezTo>
                <a:cubicBezTo>
                  <a:pt x="150" y="262"/>
                  <a:pt x="150" y="262"/>
                  <a:pt x="150" y="262"/>
                </a:cubicBezTo>
                <a:cubicBezTo>
                  <a:pt x="217" y="253"/>
                  <a:pt x="266" y="192"/>
                  <a:pt x="259" y="123"/>
                </a:cubicBezTo>
                <a:cubicBezTo>
                  <a:pt x="253" y="52"/>
                  <a:pt x="190" y="0"/>
                  <a:pt x="120" y="7"/>
                </a:cubicBezTo>
                <a:cubicBezTo>
                  <a:pt x="51" y="13"/>
                  <a:pt x="0" y="71"/>
                  <a:pt x="2" y="139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39" y="88"/>
                  <a:pt x="75" y="48"/>
                  <a:pt x="123" y="44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29" name="Freeform 34" title=""/>
          <p:cNvSpPr>
            <a:spLocks noEditPoints="1"/>
          </p:cNvSpPr>
          <p:nvPr/>
        </p:nvSpPr>
        <p:spPr>
          <a:xfrm>
            <a:off x="7239000" y="912813"/>
            <a:ext cx="209550" cy="560387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56" h="149">
                <a:moveTo>
                  <a:pt x="28" y="26"/>
                </a:moveTo>
                <a:cubicBezTo>
                  <a:pt x="35" y="26"/>
                  <a:pt x="41" y="20"/>
                  <a:pt x="41" y="13"/>
                </a:cubicBezTo>
                <a:cubicBezTo>
                  <a:pt x="41" y="6"/>
                  <a:pt x="35" y="0"/>
                  <a:pt x="28" y="0"/>
                </a:cubicBezTo>
                <a:cubicBezTo>
                  <a:pt x="21" y="0"/>
                  <a:pt x="15" y="6"/>
                  <a:pt x="15" y="13"/>
                </a:cubicBezTo>
                <a:cubicBezTo>
                  <a:pt x="15" y="20"/>
                  <a:pt x="21" y="26"/>
                  <a:pt x="28" y="26"/>
                </a:cubicBezTo>
                <a:close/>
                <a:moveTo>
                  <a:pt x="56" y="45"/>
                </a:moveTo>
                <a:cubicBezTo>
                  <a:pt x="56" y="37"/>
                  <a:pt x="49" y="30"/>
                  <a:pt x="41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7" y="30"/>
                  <a:pt x="0" y="37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90"/>
                  <a:pt x="0" y="90"/>
                  <a:pt x="0" y="90"/>
                </a:cubicBezTo>
                <a:cubicBezTo>
                  <a:pt x="12" y="90"/>
                  <a:pt x="12" y="90"/>
                  <a:pt x="12" y="90"/>
                </a:cubicBezTo>
                <a:cubicBezTo>
                  <a:pt x="12" y="149"/>
                  <a:pt x="12" y="149"/>
                  <a:pt x="12" y="149"/>
                </a:cubicBezTo>
                <a:cubicBezTo>
                  <a:pt x="43" y="149"/>
                  <a:pt x="43" y="149"/>
                  <a:pt x="43" y="149"/>
                </a:cubicBezTo>
                <a:cubicBezTo>
                  <a:pt x="43" y="90"/>
                  <a:pt x="43" y="90"/>
                  <a:pt x="43" y="90"/>
                </a:cubicBezTo>
                <a:cubicBezTo>
                  <a:pt x="56" y="90"/>
                  <a:pt x="56" y="90"/>
                  <a:pt x="56" y="90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45"/>
                  <a:pt x="56" y="45"/>
                  <a:pt x="56" y="45"/>
                </a:cubicBezTo>
                <a:close/>
              </a:path>
            </a:pathLst>
          </a:custGeom>
          <a:solidFill>
            <a:srgbClr val="08A5E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30" name="Freeform 35" title=""/>
          <p:cNvSpPr>
            <a:spLocks noEditPoints="1"/>
          </p:cNvSpPr>
          <p:nvPr/>
        </p:nvSpPr>
        <p:spPr>
          <a:xfrm>
            <a:off x="8723313" y="4132263"/>
            <a:ext cx="211137" cy="560387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56" h="149">
                <a:moveTo>
                  <a:pt x="28" y="26"/>
                </a:moveTo>
                <a:cubicBezTo>
                  <a:pt x="35" y="26"/>
                  <a:pt x="41" y="20"/>
                  <a:pt x="41" y="13"/>
                </a:cubicBezTo>
                <a:cubicBezTo>
                  <a:pt x="41" y="6"/>
                  <a:pt x="35" y="0"/>
                  <a:pt x="28" y="0"/>
                </a:cubicBezTo>
                <a:cubicBezTo>
                  <a:pt x="21" y="0"/>
                  <a:pt x="15" y="6"/>
                  <a:pt x="15" y="13"/>
                </a:cubicBezTo>
                <a:cubicBezTo>
                  <a:pt x="15" y="20"/>
                  <a:pt x="21" y="26"/>
                  <a:pt x="28" y="26"/>
                </a:cubicBezTo>
                <a:close/>
                <a:moveTo>
                  <a:pt x="56" y="45"/>
                </a:moveTo>
                <a:cubicBezTo>
                  <a:pt x="56" y="37"/>
                  <a:pt x="49" y="30"/>
                  <a:pt x="41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7" y="30"/>
                  <a:pt x="0" y="37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90"/>
                  <a:pt x="0" y="90"/>
                  <a:pt x="0" y="90"/>
                </a:cubicBezTo>
                <a:cubicBezTo>
                  <a:pt x="12" y="90"/>
                  <a:pt x="12" y="90"/>
                  <a:pt x="12" y="90"/>
                </a:cubicBezTo>
                <a:cubicBezTo>
                  <a:pt x="12" y="149"/>
                  <a:pt x="12" y="149"/>
                  <a:pt x="12" y="149"/>
                </a:cubicBezTo>
                <a:cubicBezTo>
                  <a:pt x="43" y="149"/>
                  <a:pt x="43" y="149"/>
                  <a:pt x="43" y="149"/>
                </a:cubicBezTo>
                <a:cubicBezTo>
                  <a:pt x="43" y="90"/>
                  <a:pt x="43" y="90"/>
                  <a:pt x="43" y="90"/>
                </a:cubicBezTo>
                <a:cubicBezTo>
                  <a:pt x="56" y="90"/>
                  <a:pt x="56" y="90"/>
                  <a:pt x="56" y="90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45"/>
                  <a:pt x="56" y="45"/>
                  <a:pt x="56" y="45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31" name="Freeform 36" title=""/>
          <p:cNvSpPr>
            <a:spLocks noEditPoints="1"/>
          </p:cNvSpPr>
          <p:nvPr/>
        </p:nvSpPr>
        <p:spPr>
          <a:xfrm>
            <a:off x="8186738" y="1755775"/>
            <a:ext cx="300037" cy="811213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80" h="216">
                <a:moveTo>
                  <a:pt x="40" y="37"/>
                </a:moveTo>
                <a:cubicBezTo>
                  <a:pt x="50" y="37"/>
                  <a:pt x="59" y="29"/>
                  <a:pt x="59" y="18"/>
                </a:cubicBezTo>
                <a:cubicBezTo>
                  <a:pt x="59" y="8"/>
                  <a:pt x="50" y="0"/>
                  <a:pt x="40" y="0"/>
                </a:cubicBezTo>
                <a:cubicBezTo>
                  <a:pt x="30" y="0"/>
                  <a:pt x="21" y="8"/>
                  <a:pt x="21" y="18"/>
                </a:cubicBezTo>
                <a:cubicBezTo>
                  <a:pt x="21" y="29"/>
                  <a:pt x="30" y="37"/>
                  <a:pt x="40" y="37"/>
                </a:cubicBezTo>
                <a:close/>
                <a:moveTo>
                  <a:pt x="80" y="65"/>
                </a:moveTo>
                <a:cubicBezTo>
                  <a:pt x="80" y="53"/>
                  <a:pt x="71" y="43"/>
                  <a:pt x="59" y="43"/>
                </a:cubicBezTo>
                <a:cubicBezTo>
                  <a:pt x="21" y="43"/>
                  <a:pt x="21" y="43"/>
                  <a:pt x="21" y="43"/>
                </a:cubicBezTo>
                <a:cubicBezTo>
                  <a:pt x="9" y="43"/>
                  <a:pt x="0" y="53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130"/>
                  <a:pt x="0" y="130"/>
                  <a:pt x="0" y="130"/>
                </a:cubicBezTo>
                <a:cubicBezTo>
                  <a:pt x="17" y="130"/>
                  <a:pt x="17" y="130"/>
                  <a:pt x="17" y="130"/>
                </a:cubicBezTo>
                <a:cubicBezTo>
                  <a:pt x="17" y="216"/>
                  <a:pt x="17" y="216"/>
                  <a:pt x="17" y="216"/>
                </a:cubicBezTo>
                <a:cubicBezTo>
                  <a:pt x="62" y="216"/>
                  <a:pt x="62" y="216"/>
                  <a:pt x="62" y="216"/>
                </a:cubicBezTo>
                <a:cubicBezTo>
                  <a:pt x="62" y="130"/>
                  <a:pt x="62" y="130"/>
                  <a:pt x="62" y="130"/>
                </a:cubicBezTo>
                <a:cubicBezTo>
                  <a:pt x="80" y="130"/>
                  <a:pt x="80" y="130"/>
                  <a:pt x="80" y="130"/>
                </a:cubicBezTo>
                <a:cubicBezTo>
                  <a:pt x="80" y="65"/>
                  <a:pt x="80" y="65"/>
                  <a:pt x="80" y="65"/>
                </a:cubicBezTo>
                <a:cubicBezTo>
                  <a:pt x="80" y="65"/>
                  <a:pt x="80" y="65"/>
                  <a:pt x="80" y="65"/>
                </a:cubicBezTo>
                <a:cubicBezTo>
                  <a:pt x="80" y="65"/>
                  <a:pt x="80" y="65"/>
                  <a:pt x="80" y="65"/>
                </a:cubicBezTo>
                <a:close/>
              </a:path>
            </a:pathLst>
          </a:custGeom>
          <a:solidFill>
            <a:srgbClr val="08A5E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32" name="Freeform 37" title=""/>
          <p:cNvSpPr>
            <a:spLocks noEditPoints="1"/>
          </p:cNvSpPr>
          <p:nvPr/>
        </p:nvSpPr>
        <p:spPr>
          <a:xfrm>
            <a:off x="9847263" y="3275013"/>
            <a:ext cx="301625" cy="81280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80" h="216">
                <a:moveTo>
                  <a:pt x="40" y="37"/>
                </a:moveTo>
                <a:cubicBezTo>
                  <a:pt x="50" y="37"/>
                  <a:pt x="59" y="29"/>
                  <a:pt x="59" y="18"/>
                </a:cubicBezTo>
                <a:cubicBezTo>
                  <a:pt x="59" y="8"/>
                  <a:pt x="50" y="0"/>
                  <a:pt x="40" y="0"/>
                </a:cubicBezTo>
                <a:cubicBezTo>
                  <a:pt x="30" y="0"/>
                  <a:pt x="21" y="8"/>
                  <a:pt x="21" y="18"/>
                </a:cubicBezTo>
                <a:cubicBezTo>
                  <a:pt x="21" y="29"/>
                  <a:pt x="30" y="37"/>
                  <a:pt x="40" y="37"/>
                </a:cubicBezTo>
                <a:close/>
                <a:moveTo>
                  <a:pt x="80" y="65"/>
                </a:moveTo>
                <a:cubicBezTo>
                  <a:pt x="80" y="53"/>
                  <a:pt x="71" y="43"/>
                  <a:pt x="59" y="43"/>
                </a:cubicBezTo>
                <a:cubicBezTo>
                  <a:pt x="21" y="43"/>
                  <a:pt x="21" y="43"/>
                  <a:pt x="21" y="43"/>
                </a:cubicBezTo>
                <a:cubicBezTo>
                  <a:pt x="9" y="43"/>
                  <a:pt x="0" y="53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130"/>
                  <a:pt x="0" y="130"/>
                  <a:pt x="0" y="130"/>
                </a:cubicBezTo>
                <a:cubicBezTo>
                  <a:pt x="17" y="130"/>
                  <a:pt x="17" y="130"/>
                  <a:pt x="17" y="130"/>
                </a:cubicBezTo>
                <a:cubicBezTo>
                  <a:pt x="17" y="216"/>
                  <a:pt x="17" y="216"/>
                  <a:pt x="17" y="216"/>
                </a:cubicBezTo>
                <a:cubicBezTo>
                  <a:pt x="62" y="216"/>
                  <a:pt x="62" y="216"/>
                  <a:pt x="62" y="216"/>
                </a:cubicBezTo>
                <a:cubicBezTo>
                  <a:pt x="62" y="130"/>
                  <a:pt x="62" y="130"/>
                  <a:pt x="62" y="130"/>
                </a:cubicBezTo>
                <a:cubicBezTo>
                  <a:pt x="80" y="130"/>
                  <a:pt x="80" y="130"/>
                  <a:pt x="80" y="130"/>
                </a:cubicBezTo>
                <a:cubicBezTo>
                  <a:pt x="80" y="65"/>
                  <a:pt x="80" y="65"/>
                  <a:pt x="80" y="65"/>
                </a:cubicBezTo>
                <a:cubicBezTo>
                  <a:pt x="80" y="65"/>
                  <a:pt x="80" y="65"/>
                  <a:pt x="80" y="65"/>
                </a:cubicBezTo>
                <a:cubicBezTo>
                  <a:pt x="80" y="65"/>
                  <a:pt x="80" y="65"/>
                  <a:pt x="80" y="65"/>
                </a:cubicBez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33" name="Freeform 38" title=""/>
          <p:cNvSpPr>
            <a:spLocks noEditPoints="1"/>
          </p:cNvSpPr>
          <p:nvPr/>
        </p:nvSpPr>
        <p:spPr>
          <a:xfrm>
            <a:off x="7907338" y="3230563"/>
            <a:ext cx="207962" cy="560387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55" h="149">
                <a:moveTo>
                  <a:pt x="27" y="26"/>
                </a:moveTo>
                <a:cubicBezTo>
                  <a:pt x="35" y="26"/>
                  <a:pt x="40" y="20"/>
                  <a:pt x="40" y="13"/>
                </a:cubicBezTo>
                <a:cubicBezTo>
                  <a:pt x="40" y="6"/>
                  <a:pt x="35" y="0"/>
                  <a:pt x="27" y="0"/>
                </a:cubicBezTo>
                <a:cubicBezTo>
                  <a:pt x="20" y="0"/>
                  <a:pt x="15" y="6"/>
                  <a:pt x="15" y="13"/>
                </a:cubicBezTo>
                <a:cubicBezTo>
                  <a:pt x="15" y="20"/>
                  <a:pt x="20" y="26"/>
                  <a:pt x="27" y="26"/>
                </a:cubicBezTo>
                <a:close/>
                <a:moveTo>
                  <a:pt x="55" y="45"/>
                </a:moveTo>
                <a:cubicBezTo>
                  <a:pt x="55" y="37"/>
                  <a:pt x="49" y="30"/>
                  <a:pt x="40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6" y="30"/>
                  <a:pt x="0" y="37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90"/>
                  <a:pt x="0" y="90"/>
                  <a:pt x="0" y="90"/>
                </a:cubicBezTo>
                <a:cubicBezTo>
                  <a:pt x="12" y="90"/>
                  <a:pt x="12" y="90"/>
                  <a:pt x="12" y="90"/>
                </a:cubicBezTo>
                <a:cubicBezTo>
                  <a:pt x="12" y="149"/>
                  <a:pt x="12" y="149"/>
                  <a:pt x="12" y="149"/>
                </a:cubicBezTo>
                <a:cubicBezTo>
                  <a:pt x="43" y="149"/>
                  <a:pt x="43" y="149"/>
                  <a:pt x="43" y="149"/>
                </a:cubicBezTo>
                <a:cubicBezTo>
                  <a:pt x="43" y="90"/>
                  <a:pt x="43" y="90"/>
                  <a:pt x="43" y="90"/>
                </a:cubicBezTo>
                <a:cubicBezTo>
                  <a:pt x="55" y="90"/>
                  <a:pt x="55" y="90"/>
                  <a:pt x="55" y="90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5"/>
                  <a:pt x="55" y="45"/>
                  <a:pt x="55" y="45"/>
                </a:cubicBezTo>
                <a:close/>
              </a:path>
            </a:pathLst>
          </a:custGeom>
          <a:solidFill>
            <a:srgbClr val="596F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334" name="Freeform 39" title=""/>
          <p:cNvSpPr>
            <a:spLocks noEditPoints="1"/>
          </p:cNvSpPr>
          <p:nvPr/>
        </p:nvSpPr>
        <p:spPr>
          <a:xfrm>
            <a:off x="9528175" y="1258888"/>
            <a:ext cx="211138" cy="560387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56" h="149">
                <a:moveTo>
                  <a:pt x="28" y="26"/>
                </a:moveTo>
                <a:cubicBezTo>
                  <a:pt x="35" y="26"/>
                  <a:pt x="41" y="20"/>
                  <a:pt x="41" y="13"/>
                </a:cubicBezTo>
                <a:cubicBezTo>
                  <a:pt x="41" y="6"/>
                  <a:pt x="35" y="0"/>
                  <a:pt x="28" y="0"/>
                </a:cubicBezTo>
                <a:cubicBezTo>
                  <a:pt x="21" y="0"/>
                  <a:pt x="15" y="6"/>
                  <a:pt x="15" y="13"/>
                </a:cubicBezTo>
                <a:cubicBezTo>
                  <a:pt x="15" y="20"/>
                  <a:pt x="21" y="26"/>
                  <a:pt x="28" y="26"/>
                </a:cubicBezTo>
                <a:close/>
                <a:moveTo>
                  <a:pt x="56" y="45"/>
                </a:moveTo>
                <a:cubicBezTo>
                  <a:pt x="56" y="37"/>
                  <a:pt x="49" y="30"/>
                  <a:pt x="41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7" y="30"/>
                  <a:pt x="0" y="37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90"/>
                  <a:pt x="0" y="90"/>
                  <a:pt x="0" y="90"/>
                </a:cubicBezTo>
                <a:cubicBezTo>
                  <a:pt x="12" y="90"/>
                  <a:pt x="12" y="90"/>
                  <a:pt x="12" y="90"/>
                </a:cubicBezTo>
                <a:cubicBezTo>
                  <a:pt x="12" y="149"/>
                  <a:pt x="12" y="149"/>
                  <a:pt x="12" y="149"/>
                </a:cubicBezTo>
                <a:cubicBezTo>
                  <a:pt x="43" y="149"/>
                  <a:pt x="43" y="149"/>
                  <a:pt x="43" y="149"/>
                </a:cubicBezTo>
                <a:cubicBezTo>
                  <a:pt x="43" y="90"/>
                  <a:pt x="43" y="90"/>
                  <a:pt x="43" y="90"/>
                </a:cubicBezTo>
                <a:cubicBezTo>
                  <a:pt x="56" y="90"/>
                  <a:pt x="56" y="90"/>
                  <a:pt x="56" y="90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45"/>
                  <a:pt x="56" y="45"/>
                  <a:pt x="56" y="45"/>
                </a:cubicBezTo>
                <a:close/>
              </a:path>
            </a:pathLst>
          </a:custGeom>
          <a:solidFill>
            <a:srgbClr val="790003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12335" name="Group 49" title=""/>
          <p:cNvGrpSpPr/>
          <p:nvPr/>
        </p:nvGrpSpPr>
        <p:grpSpPr>
          <a:xfrm>
            <a:off x="8034338" y="869950"/>
            <a:ext cx="1147762" cy="528638"/>
            <a:chExt cx="1148708" cy="528422"/>
          </a:xfrm>
        </p:grpSpPr>
        <p:sp>
          <p:nvSpPr>
            <p:cNvPr id="12336" name="Freeform 10" title=""/>
            <p:cNvSpPr/>
            <p:nvPr/>
          </p:nvSpPr>
          <p:spPr>
            <a:xfrm>
              <a:off x="148003" y="215685"/>
              <a:ext cx="153988" cy="312737"/>
            </a:xfrm>
            <a:custGeom>
              <a:cxnLst>
                <a:cxn ang="0">
                  <a:pos x="2147483646" y="2147483646"/>
                </a:cxn>
                <a:cxn ang="0">
                  <a:pos x="0" y="0"/>
                </a:cxn>
                <a:cxn ang="0">
                  <a:pos x="0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97" h="197">
                  <a:moveTo>
                    <a:pt x="97" y="100"/>
                  </a:moveTo>
                  <a:lnTo>
                    <a:pt x="0" y="0"/>
                  </a:lnTo>
                  <a:lnTo>
                    <a:pt x="0" y="197"/>
                  </a:lnTo>
                  <a:lnTo>
                    <a:pt x="97" y="100"/>
                  </a:lnTo>
                  <a:close/>
                </a:path>
              </a:pathLst>
            </a:custGeom>
            <a:solidFill>
              <a:srgbClr val="08A5E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7" name="矩形 192" title=""/>
            <p:cNvSpPr/>
            <p:nvPr/>
          </p:nvSpPr>
          <p:spPr>
            <a:xfrm>
              <a:off x="0" y="0"/>
              <a:ext cx="1148708" cy="369332"/>
            </a:xfrm>
            <a:prstGeom prst="rect">
              <a:avLst/>
            </a:prstGeom>
            <a:solidFill>
              <a:srgbClr val="08A5EF"/>
            </a:solidFill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zh-CN" altLang="en-US"/>
            </a:p>
          </p:txBody>
        </p:sp>
      </p:grpSp>
      <p:grpSp>
        <p:nvGrpSpPr>
          <p:cNvPr id="12338" name="Group 52" title=""/>
          <p:cNvGrpSpPr/>
          <p:nvPr/>
        </p:nvGrpSpPr>
        <p:grpSpPr>
          <a:xfrm>
            <a:off x="9804400" y="2382838"/>
            <a:ext cx="1147763" cy="528637"/>
            <a:chExt cx="1148708" cy="528422"/>
          </a:xfrm>
        </p:grpSpPr>
        <p:sp>
          <p:nvSpPr>
            <p:cNvPr id="12339" name="Freeform 10" title=""/>
            <p:cNvSpPr/>
            <p:nvPr/>
          </p:nvSpPr>
          <p:spPr>
            <a:xfrm>
              <a:off x="148003" y="215685"/>
              <a:ext cx="153988" cy="312737"/>
            </a:xfrm>
            <a:custGeom>
              <a:cxnLst>
                <a:cxn ang="0">
                  <a:pos x="2147483646" y="2147483646"/>
                </a:cxn>
                <a:cxn ang="0">
                  <a:pos x="0" y="0"/>
                </a:cxn>
                <a:cxn ang="0">
                  <a:pos x="0" y="2147483646"/>
                </a:cxn>
                <a:cxn ang="0">
                  <a:pos x="2147483646" y="2147483646"/>
                </a:cxn>
              </a:cxnLst>
              <a:rect l="l" t="t" r="r" b="b"/>
              <a:pathLst>
                <a:path w="97" h="197">
                  <a:moveTo>
                    <a:pt x="97" y="100"/>
                  </a:moveTo>
                  <a:lnTo>
                    <a:pt x="0" y="0"/>
                  </a:lnTo>
                  <a:lnTo>
                    <a:pt x="0" y="197"/>
                  </a:lnTo>
                  <a:lnTo>
                    <a:pt x="97" y="100"/>
                  </a:lnTo>
                  <a:close/>
                </a:path>
              </a:pathLst>
            </a:custGeom>
            <a:solidFill>
              <a:srgbClr val="596F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0" name="矩形 196" title=""/>
            <p:cNvSpPr/>
            <p:nvPr/>
          </p:nvSpPr>
          <p:spPr>
            <a:xfrm>
              <a:off x="0" y="0"/>
              <a:ext cx="1148708" cy="369332"/>
            </a:xfrm>
            <a:prstGeom prst="rect">
              <a:avLst/>
            </a:prstGeom>
            <a:solidFill>
              <a:srgbClr val="596F00"/>
            </a:solidFill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</a:lstStyle>
            <a:p>
              <a:pPr lvl="0" eaLnBrk="1" hangingPunct="1">
                <a:buFont typeface="Arial" pitchFamily="34" charset="0"/>
              </a:pPr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zh-CN" altLang="en-US"/>
            </a:p>
          </p:txBody>
        </p:sp>
      </p:grpSp>
      <p:sp>
        <p:nvSpPr>
          <p:cNvPr id="12341" name="矩形 199" title=""/>
          <p:cNvSpPr/>
          <p:nvPr/>
        </p:nvSpPr>
        <p:spPr>
          <a:xfrm>
            <a:off x="7416800" y="5541963"/>
            <a:ext cx="4062413" cy="5921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spcBef>
                <a:spcPts val="1000"/>
              </a:spcBef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342" name="矩形 200" title=""/>
          <p:cNvSpPr/>
          <p:nvPr/>
        </p:nvSpPr>
        <p:spPr>
          <a:xfrm>
            <a:off x="7416800" y="5075238"/>
            <a:ext cx="1211263" cy="4016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cxnSp>
        <p:nvCxnSpPr>
          <p:cNvPr id="12343" name="直接连接符 201" title=""/>
          <p:cNvCxnSpPr/>
          <p:nvPr/>
        </p:nvCxnSpPr>
        <p:spPr>
          <a:xfrm flipH="1">
            <a:off x="7477125" y="5459413"/>
            <a:ext cx="1173163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</a:ln>
        </p:spPr>
      </p:cxnSp>
      <p:cxnSp>
        <p:nvCxnSpPr>
          <p:cNvPr id="12344" name="直接连接符 205" title=""/>
          <p:cNvCxnSpPr/>
          <p:nvPr/>
        </p:nvCxnSpPr>
        <p:spPr>
          <a:xfrm flipH="1">
            <a:off x="6096000" y="974725"/>
            <a:ext cx="0" cy="4397375"/>
          </a:xfrm>
          <a:prstGeom prst="line">
            <a:avLst/>
          </a:prstGeom>
          <a:noFill/>
          <a:ln w="6350">
            <a:solidFill>
              <a:srgbClr val="203864"/>
            </a:solidFill>
            <a:bevel/>
          </a:ln>
        </p:spPr>
      </p:cxnSp>
      <p:sp>
        <p:nvSpPr>
          <p:cNvPr id="12345" name="矩形 206" title=""/>
          <p:cNvSpPr/>
          <p:nvPr/>
        </p:nvSpPr>
        <p:spPr>
          <a:xfrm>
            <a:off x="1219200" y="5541963"/>
            <a:ext cx="4064000" cy="5921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spcBef>
                <a:spcPts val="1000"/>
              </a:spcBef>
              <a:buFont typeface="Arial" pitchFamily="34" charset="0"/>
            </a:pPr>
            <a:r>
              <a:rPr lang="zh-CN" altLang="en-US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毕业论文答辩的目的，就是检查毕业生是否是认真独立完成的毕业论文。</a:t>
            </a:r>
            <a:endParaRPr lang="en-US" altLang="zh-CN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346" name="矩形 207" title=""/>
          <p:cNvSpPr/>
          <p:nvPr/>
        </p:nvSpPr>
        <p:spPr>
          <a:xfrm>
            <a:off x="1219200" y="5075238"/>
            <a:ext cx="1211263" cy="4016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>
              <a:buFont typeface="Arial" pitchFamily="34" charset="0"/>
            </a:pP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zh-CN" altLang="en-US"/>
          </a:p>
        </p:txBody>
      </p:sp>
      <p:cxnSp>
        <p:nvCxnSpPr>
          <p:cNvPr id="12347" name="直接连接符 208" title=""/>
          <p:cNvCxnSpPr/>
          <p:nvPr/>
        </p:nvCxnSpPr>
        <p:spPr>
          <a:xfrm flipH="1">
            <a:off x="1279525" y="5459413"/>
            <a:ext cx="1173163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</a:ln>
        </p:spPr>
      </p:cxnSp>
      <p:cxnSp>
        <p:nvCxnSpPr>
          <p:cNvPr id="12348" name="直接连接符 106" title=""/>
          <p:cNvCxnSpPr/>
          <p:nvPr/>
        </p:nvCxnSpPr>
        <p:spPr>
          <a:xfrm flipH="1">
            <a:off x="3079750" y="1184275"/>
            <a:ext cx="1147763" cy="0"/>
          </a:xfrm>
          <a:prstGeom prst="line">
            <a:avLst/>
          </a:prstGeom>
          <a:noFill/>
          <a:ln w="28575">
            <a:solidFill>
              <a:srgbClr val="790003"/>
            </a:solidFill>
            <a:prstDash val="sysDash"/>
            <a:bevel/>
          </a:ln>
        </p:spPr>
      </p:cxn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167</Paragraphs>
  <Slides>21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34">
      <vt:lpstr>Arial</vt:lpstr>
      <vt:lpstr>宋体</vt:lpstr>
      <vt:lpstr>Wingdings</vt:lpstr>
      <vt:lpstr>Calibri Light</vt:lpstr>
      <vt:lpstr>Calibri</vt:lpstr>
      <vt:lpstr>微软雅黑</vt:lpstr>
      <vt:lpstr>Impact</vt:lpstr>
      <vt:lpstr>黑体</vt:lpstr>
      <vt:lpstr>华文细黑</vt:lpstr>
      <vt:lpstr>Arial Unicode MS</vt:lpstr>
      <vt:lpstr>Meiryo</vt:lpstr>
      <vt:lpstr>Yu Gothic UI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lastModifiedBy>xiaoke</cp:lastModifiedBy>
  <cp:revision>26</cp:revision>
  <dcterms:created xsi:type="dcterms:W3CDTF">2015-06-08T12:00:00Z</dcterms:created>
  <dcterms:modified xsi:type="dcterms:W3CDTF">2023-05-08T06:31:14Z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2052-11.1.0.9022</vt:lpwstr>
  </property>
  <property fmtid="{D5CDD505-2E9C-101B-9397-08002B2CF9AE}" pid="3" name="NXTAG2">
    <vt:lpwstr>000800d610000000000001024100</vt:lpwstr>
  </property>
</Properties>
</file>