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4" r:id="rId2"/>
  </p:sldMasterIdLst>
  <p:notesMasterIdLst>
    <p:notesMasterId r:id="rId3"/>
  </p:notesMasterIdLst>
  <p:sldIdLst>
    <p:sldId id="257" r:id="rId4"/>
    <p:sldId id="258" r:id="rId5"/>
    <p:sldId id="259" r:id="rId6"/>
    <p:sldId id="265" r:id="rId7"/>
    <p:sldId id="260" r:id="rId8"/>
    <p:sldId id="266" r:id="rId9"/>
    <p:sldId id="278" r:id="rId10"/>
    <p:sldId id="261" r:id="rId11"/>
    <p:sldId id="269" r:id="rId12"/>
    <p:sldId id="279" r:id="rId13"/>
    <p:sldId id="270" r:id="rId14"/>
    <p:sldId id="271" r:id="rId15"/>
    <p:sldId id="262" r:id="rId16"/>
    <p:sldId id="267" r:id="rId17"/>
    <p:sldId id="272" r:id="rId18"/>
    <p:sldId id="273" r:id="rId19"/>
    <p:sldId id="274" r:id="rId20"/>
    <p:sldId id="263" r:id="rId21"/>
    <p:sldId id="268" r:id="rId22"/>
    <p:sldId id="276" r:id="rId23"/>
    <p:sldId id="275" r:id="rId24"/>
    <p:sldId id="277" r:id="rId25"/>
    <p:sldId id="264" r:id="rId26"/>
    <p:sldId id="297" r:id="rId27"/>
    <p:sldId id="315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7" autoAdjust="0"/>
    <p:restoredTop sz="94660"/>
  </p:normalViewPr>
  <p:slideViewPr>
    <p:cSldViewPr snapToGrid="0">
      <p:cViewPr>
        <p:scale>
          <a:sx n="66" d="100"/>
          <a:sy n="66" d="100"/>
        </p:scale>
        <p:origin x="-2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72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61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F2675-3DBA-4CF4-A65C-D428EDF43B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BA73E-6048-4354-860C-195F1D0E548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917" y="6407686"/>
            <a:ext cx="616299" cy="362629"/>
          </a:xfrm>
        </p:spPr>
        <p:txBody>
          <a:bodyPr/>
          <a:lstStyle>
            <a:lvl1pPr algn="ctr">
              <a:defRPr sz="186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9619A92-D636-4737-8703-660F1A2486A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917" y="6407686"/>
            <a:ext cx="616299" cy="362629"/>
          </a:xfrm>
        </p:spPr>
        <p:txBody>
          <a:bodyPr/>
          <a:lstStyle>
            <a:lvl1pPr algn="ctr">
              <a:defRPr sz="186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9619A92-D636-4737-8703-660F1A2486A3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463042"/>
            <a:ext cx="12192000" cy="2809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24.xml" /><Relationship Id="rId11" Type="http://schemas.openxmlformats.org/officeDocument/2006/relationships/slideLayout" Target="../slideLayouts/slideLayout25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6.xml" /><Relationship Id="rId3" Type="http://schemas.openxmlformats.org/officeDocument/2006/relationships/slideLayout" Target="../slideLayouts/slideLayout17.xml" /><Relationship Id="rId4" Type="http://schemas.openxmlformats.org/officeDocument/2006/relationships/slideLayout" Target="../slideLayouts/slideLayout18.xml" /><Relationship Id="rId5" Type="http://schemas.openxmlformats.org/officeDocument/2006/relationships/slideLayout" Target="../slideLayouts/slideLayout19.xml" /><Relationship Id="rId6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1.xml" /><Relationship Id="rId8" Type="http://schemas.openxmlformats.org/officeDocument/2006/relationships/slideLayout" Target="../slideLayouts/slideLayout22.xml" /><Relationship Id="rId9" Type="http://schemas.openxmlformats.org/officeDocument/2006/relationships/slideLayout" Target="../slideLayouts/slideLayout2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1F33F-B752-47C2-98B7-F16EB028A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946B-50D5-4C46-9747-55CB6B07C4C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1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2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10" Type="http://schemas.openxmlformats.org/officeDocument/2006/relationships/image" Target="../media/image1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19619A92-D636-4737-8703-660F1A2486A3}" type="slidenum">
              <a:rPr lang="zh-CN" altLang="en-US" smtClean="0"/>
              <a:t>1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89430" cy="6865576"/>
            <a:chExt cx="12189430" cy="686557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571" y="0"/>
              <a:ext cx="10281859" cy="6858000"/>
            </a:xfrm>
            <a:prstGeom prst="rect">
              <a:avLst/>
            </a:prstGeom>
          </p:spPr>
        </p:pic>
        <p:sp>
          <p:nvSpPr>
            <p:cNvPr id="8" name="五边形 7"/>
            <p:cNvSpPr/>
            <p:nvPr/>
          </p:nvSpPr>
          <p:spPr>
            <a:xfrm>
              <a:off x="0" y="1"/>
              <a:ext cx="7466148" cy="6865575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1" name="任意多边形 20"/>
          <p:cNvSpPr/>
          <p:nvPr/>
        </p:nvSpPr>
        <p:spPr>
          <a:xfrm flipH="1" flipV="1">
            <a:off x="3894273" y="1534633"/>
            <a:ext cx="4250951" cy="5330943"/>
          </a:xfrm>
          <a:custGeom>
            <a:gdLst>
              <a:gd name="connsiteX0" fmla="*/ 3188213 w 3188213"/>
              <a:gd name="connsiteY0" fmla="*/ 0 h 3998207"/>
              <a:gd name="connsiteX1" fmla="*/ 1503049 w 3188213"/>
              <a:gd name="connsiteY1" fmla="*/ 0 h 3998207"/>
              <a:gd name="connsiteX2" fmla="*/ 0 w 3188213"/>
              <a:gd name="connsiteY2" fmla="*/ 2565924 h 3998207"/>
              <a:gd name="connsiteX3" fmla="*/ 846171 w 3188213"/>
              <a:gd name="connsiteY3" fmla="*/ 3998207 h 39982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8213" h="3998207">
                <a:moveTo>
                  <a:pt x="3188213" y="0"/>
                </a:moveTo>
                <a:lnTo>
                  <a:pt x="1503049" y="0"/>
                </a:lnTo>
                <a:lnTo>
                  <a:pt x="0" y="2565924"/>
                </a:lnTo>
                <a:lnTo>
                  <a:pt x="846171" y="3998207"/>
                </a:lnTo>
                <a:close/>
              </a:path>
            </a:pathLst>
          </a:custGeom>
          <a:solidFill>
            <a:srgbClr val="9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任意多边形 19"/>
          <p:cNvSpPr/>
          <p:nvPr/>
        </p:nvSpPr>
        <p:spPr>
          <a:xfrm flipH="1">
            <a:off x="3894273" y="5248"/>
            <a:ext cx="4250951" cy="5330943"/>
          </a:xfrm>
          <a:custGeom>
            <a:gdLst>
              <a:gd name="connsiteX0" fmla="*/ 3188213 w 3188213"/>
              <a:gd name="connsiteY0" fmla="*/ 0 h 3998207"/>
              <a:gd name="connsiteX1" fmla="*/ 1503049 w 3188213"/>
              <a:gd name="connsiteY1" fmla="*/ 0 h 3998207"/>
              <a:gd name="connsiteX2" fmla="*/ 0 w 3188213"/>
              <a:gd name="connsiteY2" fmla="*/ 2565924 h 3998207"/>
              <a:gd name="connsiteX3" fmla="*/ 846171 w 3188213"/>
              <a:gd name="connsiteY3" fmla="*/ 3998207 h 39982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8213" h="3998207">
                <a:moveTo>
                  <a:pt x="3188213" y="0"/>
                </a:moveTo>
                <a:lnTo>
                  <a:pt x="1503049" y="0"/>
                </a:lnTo>
                <a:lnTo>
                  <a:pt x="0" y="2565924"/>
                </a:lnTo>
                <a:lnTo>
                  <a:pt x="846171" y="399820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339815" y="3052668"/>
            <a:ext cx="471868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 b="1" smtClean="0">
                <a:solidFill>
                  <a:srgbClr val="BA191A"/>
                </a:solidFill>
                <a:latin typeface="+mj-ea"/>
                <a:ea typeface="+mj-ea"/>
              </a:rPr>
              <a:t>202X</a:t>
            </a:r>
            <a:r>
              <a:rPr lang="zh-CN" altLang="en-US" sz="3735" b="1" smtClean="0">
                <a:solidFill>
                  <a:srgbClr val="BA191A"/>
                </a:solidFill>
                <a:latin typeface="+mj-ea"/>
                <a:ea typeface="+mj-ea"/>
              </a:rPr>
              <a:t>欧美风商务汇报</a:t>
            </a:r>
            <a:endParaRPr lang="zh-CN" altLang="en-US" sz="3735" b="1">
              <a:solidFill>
                <a:srgbClr val="BA191A"/>
              </a:solidFill>
              <a:latin typeface="+mj-ea"/>
              <a:ea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6191" y="2424649"/>
            <a:ext cx="122783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 b="1" spc="-200">
                <a:solidFill>
                  <a:srgbClr val="BA191A"/>
                </a:solidFill>
                <a:latin typeface="Impact" panose="020b0806030902050204" pitchFamily="34" charset="0"/>
                <a:ea typeface="+mj-ea"/>
              </a:rPr>
              <a:t>LOGO</a:t>
            </a:r>
            <a:endParaRPr lang="zh-CN" altLang="en-US" sz="3200" b="1" spc="-200">
              <a:solidFill>
                <a:srgbClr val="BA191A"/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6579" y="3619848"/>
            <a:ext cx="5130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ea typeface="微软雅黑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513987" y="4077377"/>
            <a:ext cx="3936979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76191" y="4374895"/>
            <a:ext cx="3936979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rPr>
              <a:t>●</a:t>
            </a:r>
            <a:r>
              <a:rPr lang="zh-CN" altLang="en-US" sz="1335">
                <a:solidFill>
                  <a:srgbClr val="53585E"/>
                </a:solidFill>
                <a:latin typeface="+mj-ea"/>
                <a:ea typeface="+mj-ea"/>
                <a:cs typeface="Arial" panose="020b0604020202020204" pitchFamily="34" charset="0"/>
              </a:rPr>
              <a:t>关键词        </a:t>
            </a:r>
            <a:r>
              <a:rPr lang="zh-CN" altLang="en-US" sz="1335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rPr>
              <a:t>●</a:t>
            </a:r>
            <a:r>
              <a:rPr lang="zh-CN" altLang="en-US" sz="1335">
                <a:solidFill>
                  <a:srgbClr val="53585E"/>
                </a:solidFill>
                <a:latin typeface="+mj-ea"/>
                <a:ea typeface="+mj-ea"/>
                <a:cs typeface="Arial" panose="020b0604020202020204" pitchFamily="34" charset="0"/>
              </a:rPr>
              <a:t>关键词         </a:t>
            </a:r>
            <a:r>
              <a:rPr lang="zh-CN" altLang="en-US" sz="1335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rPr>
              <a:t>●</a:t>
            </a:r>
            <a:r>
              <a:rPr lang="zh-CN" altLang="en-US" sz="1335">
                <a:solidFill>
                  <a:srgbClr val="53585E"/>
                </a:solidFill>
                <a:latin typeface="+mj-ea"/>
                <a:ea typeface="+mj-ea"/>
                <a:cs typeface="Arial" panose="020b0604020202020204" pitchFamily="34" charset="0"/>
              </a:rPr>
              <a:t>关键词        </a:t>
            </a:r>
            <a:r>
              <a:rPr lang="zh-CN" altLang="en-US" sz="1335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rPr>
              <a:t>●</a:t>
            </a:r>
            <a:r>
              <a:rPr lang="zh-CN" altLang="en-US" sz="1335">
                <a:solidFill>
                  <a:srgbClr val="53585E"/>
                </a:solidFill>
                <a:latin typeface="+mj-ea"/>
                <a:ea typeface="+mj-ea"/>
                <a:cs typeface="Arial" panose="020b0604020202020204" pitchFamily="34" charset="0"/>
              </a:rPr>
              <a:t>关键词</a:t>
            </a:r>
            <a:endParaRPr lang="zh-CN" altLang="en-US" sz="1335">
              <a:solidFill>
                <a:srgbClr val="53585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917" y="3677269"/>
            <a:ext cx="453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latin typeface="+mj-ea"/>
                <a:ea typeface="+mj-ea"/>
              </a:rPr>
              <a:t>Europe wind business report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3" grpId="0" animBg="1"/>
      <p:bldP spid="1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7" name="Group 73"/>
          <p:cNvGrpSpPr/>
          <p:nvPr/>
        </p:nvGrpSpPr>
        <p:grpSpPr>
          <a:xfrm>
            <a:off x="3995753" y="2210487"/>
            <a:ext cx="620225" cy="290343"/>
            <a:chOff x="3366566" y="1459073"/>
            <a:chExt cx="465169" cy="221445"/>
          </a:xfrm>
        </p:grpSpPr>
        <p:cxnSp>
          <p:nvCxnSpPr>
            <p:cNvPr id="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74"/>
          <p:cNvGrpSpPr/>
          <p:nvPr/>
        </p:nvGrpSpPr>
        <p:grpSpPr>
          <a:xfrm flipH="1">
            <a:off x="7485586" y="2208083"/>
            <a:ext cx="684268" cy="295151"/>
            <a:chOff x="3318534" y="1459155"/>
            <a:chExt cx="513201" cy="221363"/>
          </a:xfrm>
        </p:grpSpPr>
        <p:cxnSp>
          <p:nvCxnSpPr>
            <p:cNvPr id="1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81"/>
          <p:cNvGrpSpPr/>
          <p:nvPr/>
        </p:nvGrpSpPr>
        <p:grpSpPr>
          <a:xfrm flipV="1">
            <a:off x="3995753" y="5436238"/>
            <a:ext cx="607004" cy="290343"/>
            <a:chOff x="3376482" y="1459073"/>
            <a:chExt cx="455253" cy="221445"/>
          </a:xfrm>
        </p:grpSpPr>
        <p:cxnSp>
          <p:nvCxnSpPr>
            <p:cNvPr id="1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4"/>
          <p:cNvGrpSpPr/>
          <p:nvPr/>
        </p:nvGrpSpPr>
        <p:grpSpPr>
          <a:xfrm flipH="1" flipV="1">
            <a:off x="7513389" y="5433834"/>
            <a:ext cx="656464" cy="295151"/>
            <a:chOff x="3339387" y="1459155"/>
            <a:chExt cx="492348" cy="221363"/>
          </a:xfrm>
        </p:grpSpPr>
        <p:cxnSp>
          <p:nvCxnSpPr>
            <p:cNvPr id="1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5"/>
          <p:cNvSpPr/>
          <p:nvPr/>
        </p:nvSpPr>
        <p:spPr bwMode="auto">
          <a:xfrm>
            <a:off x="3606802" y="3207233"/>
            <a:ext cx="2487084" cy="2984500"/>
          </a:xfrm>
          <a:custGeom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5291669" y="3998866"/>
            <a:ext cx="2992967" cy="2493433"/>
          </a:xfrm>
          <a:custGeom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6093886" y="1816583"/>
            <a:ext cx="2495551" cy="2995083"/>
          </a:xfrm>
          <a:custGeom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3911603" y="1511783"/>
            <a:ext cx="2984500" cy="2487083"/>
          </a:xfrm>
          <a:custGeom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5827419" y="1991217"/>
            <a:ext cx="589905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735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02</a:t>
            </a:r>
            <a:endParaRPr lang="en-US" sz="3735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4" name="Text Placeholder 3"/>
          <p:cNvSpPr txBox="1"/>
          <p:nvPr/>
        </p:nvSpPr>
        <p:spPr>
          <a:xfrm>
            <a:off x="7504895" y="3976602"/>
            <a:ext cx="589905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735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03</a:t>
            </a:r>
            <a:endParaRPr lang="en-US" sz="3735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5745227" y="5398517"/>
            <a:ext cx="589905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735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04</a:t>
            </a:r>
            <a:endParaRPr lang="en-US" sz="3735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6" name="Group 59"/>
          <p:cNvGrpSpPr/>
          <p:nvPr/>
        </p:nvGrpSpPr>
        <p:grpSpPr>
          <a:xfrm>
            <a:off x="8388146" y="5318435"/>
            <a:ext cx="3034927" cy="975956"/>
            <a:chOff x="7154104" y="3245088"/>
            <a:chExt cx="2276195" cy="731968"/>
          </a:xfrm>
        </p:grpSpPr>
        <p:sp>
          <p:nvSpPr>
            <p:cNvPr id="27" name="TextBox 49"/>
            <p:cNvSpPr txBox="1"/>
            <p:nvPr/>
          </p:nvSpPr>
          <p:spPr>
            <a:xfrm>
              <a:off x="7154105" y="3453979"/>
              <a:ext cx="2276194" cy="5230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28" name="Rectangle 50"/>
            <p:cNvSpPr/>
            <p:nvPr/>
          </p:nvSpPr>
          <p:spPr>
            <a:xfrm>
              <a:off x="7154104" y="3245088"/>
              <a:ext cx="1074814" cy="2154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65" b="1">
                  <a:solidFill>
                    <a:schemeClr val="accent4"/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en-US" sz="1865" b="1">
                <a:solidFill>
                  <a:schemeClr val="accent4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29" name="Group 58"/>
          <p:cNvGrpSpPr/>
          <p:nvPr/>
        </p:nvGrpSpPr>
        <p:grpSpPr>
          <a:xfrm>
            <a:off x="8337346" y="1798179"/>
            <a:ext cx="3034927" cy="962985"/>
            <a:chOff x="7174424" y="1401232"/>
            <a:chExt cx="2276195" cy="722240"/>
          </a:xfrm>
        </p:grpSpPr>
        <p:sp>
          <p:nvSpPr>
            <p:cNvPr id="30" name="TextBox 52"/>
            <p:cNvSpPr txBox="1"/>
            <p:nvPr/>
          </p:nvSpPr>
          <p:spPr>
            <a:xfrm>
              <a:off x="7174424" y="1600395"/>
              <a:ext cx="2276195" cy="5230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1" name="Rectangle 53"/>
            <p:cNvSpPr/>
            <p:nvPr/>
          </p:nvSpPr>
          <p:spPr>
            <a:xfrm>
              <a:off x="7174424" y="1401232"/>
              <a:ext cx="1074814" cy="2154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65" b="1">
                  <a:solidFill>
                    <a:schemeClr val="accent3"/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en-US" sz="1865" b="1">
                <a:solidFill>
                  <a:schemeClr val="accent3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32" name="Group 56"/>
          <p:cNvGrpSpPr/>
          <p:nvPr/>
        </p:nvGrpSpPr>
        <p:grpSpPr>
          <a:xfrm>
            <a:off x="833647" y="1772240"/>
            <a:ext cx="3034928" cy="988927"/>
            <a:chOff x="-296510" y="1392685"/>
            <a:chExt cx="2276196" cy="741696"/>
          </a:xfrm>
        </p:grpSpPr>
        <p:sp>
          <p:nvSpPr>
            <p:cNvPr id="33" name="TextBox 55"/>
            <p:cNvSpPr txBox="1"/>
            <p:nvPr/>
          </p:nvSpPr>
          <p:spPr>
            <a:xfrm>
              <a:off x="-296510" y="1611304"/>
              <a:ext cx="2276196" cy="5230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4" name="Rectangle 56"/>
            <p:cNvSpPr/>
            <p:nvPr/>
          </p:nvSpPr>
          <p:spPr>
            <a:xfrm>
              <a:off x="904872" y="1392685"/>
              <a:ext cx="1074814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865" b="1">
                  <a:solidFill>
                    <a:schemeClr val="accent2"/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en-US" sz="1865" b="1">
                <a:solidFill>
                  <a:schemeClr val="accent2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35" name="Group 56"/>
          <p:cNvGrpSpPr/>
          <p:nvPr/>
        </p:nvGrpSpPr>
        <p:grpSpPr>
          <a:xfrm>
            <a:off x="795548" y="5294192"/>
            <a:ext cx="3034928" cy="975956"/>
            <a:chOff x="-296510" y="1402413"/>
            <a:chExt cx="2276196" cy="731968"/>
          </a:xfrm>
        </p:grpSpPr>
        <p:sp>
          <p:nvSpPr>
            <p:cNvPr id="36" name="TextBox 58"/>
            <p:cNvSpPr txBox="1"/>
            <p:nvPr/>
          </p:nvSpPr>
          <p:spPr>
            <a:xfrm>
              <a:off x="-296510" y="1611304"/>
              <a:ext cx="2276196" cy="5230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单击可编辑内容单击可编辑内容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7" name="Rectangle 59"/>
            <p:cNvSpPr/>
            <p:nvPr/>
          </p:nvSpPr>
          <p:spPr>
            <a:xfrm>
              <a:off x="904872" y="1402413"/>
              <a:ext cx="1074814" cy="2154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865" b="1">
                  <a:solidFill>
                    <a:schemeClr val="accent1"/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en-US" sz="1865" b="1">
                <a:solidFill>
                  <a:schemeClr val="accent1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38" name="Freeform 101"/>
          <p:cNvSpPr>
            <a:spLocks noEditPoints="1"/>
          </p:cNvSpPr>
          <p:nvPr/>
        </p:nvSpPr>
        <p:spPr bwMode="auto">
          <a:xfrm>
            <a:off x="4667470" y="2503231"/>
            <a:ext cx="561268" cy="519268"/>
          </a:xfrm>
          <a:custGeom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2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39" name="Freeform 24"/>
          <p:cNvSpPr>
            <a:spLocks noEditPoints="1"/>
          </p:cNvSpPr>
          <p:nvPr/>
        </p:nvSpPr>
        <p:spPr bwMode="auto">
          <a:xfrm>
            <a:off x="6939008" y="5174774"/>
            <a:ext cx="411953" cy="447356"/>
          </a:xfrm>
          <a:custGeom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40" name="Freeform 138"/>
          <p:cNvSpPr>
            <a:spLocks noEditPoints="1"/>
          </p:cNvSpPr>
          <p:nvPr/>
        </p:nvSpPr>
        <p:spPr bwMode="auto">
          <a:xfrm>
            <a:off x="7259045" y="2795290"/>
            <a:ext cx="473401" cy="367823"/>
          </a:xfrm>
          <a:custGeom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41" name="Freeform 248"/>
          <p:cNvSpPr>
            <a:spLocks noEditPoints="1"/>
          </p:cNvSpPr>
          <p:nvPr/>
        </p:nvSpPr>
        <p:spPr bwMode="auto">
          <a:xfrm>
            <a:off x="4493491" y="4814404"/>
            <a:ext cx="437669" cy="356869"/>
          </a:xfrm>
          <a:custGeom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42" name="Freeform 9"/>
          <p:cNvSpPr/>
          <p:nvPr/>
        </p:nvSpPr>
        <p:spPr bwMode="auto">
          <a:xfrm>
            <a:off x="3606801" y="3207233"/>
            <a:ext cx="1568452" cy="960967"/>
          </a:xfrm>
          <a:custGeom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4117358" y="3462513"/>
            <a:ext cx="589905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735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01</a:t>
            </a:r>
            <a:endParaRPr lang="en-US" sz="3735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7" name="出自【趣你的PPT】(微信:qunideppt)：最优质的PPT资源库"/>
          <p:cNvPicPr>
            <a:picLocks noChangeAspect="1"/>
          </p:cNvPicPr>
          <p:nvPr/>
        </p:nvPicPr>
        <p:blipFill>
          <a:blip r:embed="rId2"/>
          <a:srcRect r="16300"/>
          <a:stretch>
            <a:fillRect/>
          </a:stretch>
        </p:blipFill>
        <p:spPr>
          <a:xfrm>
            <a:off x="1179321" y="1965702"/>
            <a:ext cx="5583794" cy="3706832"/>
          </a:xfrm>
          <a:prstGeom prst="rect">
            <a:avLst/>
          </a:prstGeom>
        </p:spPr>
      </p:pic>
      <p:sp>
        <p:nvSpPr>
          <p:cNvPr id="8" name="出自【趣你的PPT】(微信:qunideppt)：最优质的PPT资源库"/>
          <p:cNvSpPr/>
          <p:nvPr/>
        </p:nvSpPr>
        <p:spPr>
          <a:xfrm>
            <a:off x="6852557" y="3854450"/>
            <a:ext cx="2002972" cy="1818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6852557" y="1960789"/>
            <a:ext cx="2002972" cy="18180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8944971" y="3854450"/>
            <a:ext cx="2002972" cy="181808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8944971" y="1960789"/>
            <a:ext cx="2002972" cy="1818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Group 8出自【趣你的PPT】(微信:qunideppt)：最优质的PPT资源库"/>
          <p:cNvGrpSpPr/>
          <p:nvPr/>
        </p:nvGrpSpPr>
        <p:grpSpPr>
          <a:xfrm>
            <a:off x="9325711" y="2257252"/>
            <a:ext cx="1241492" cy="1225157"/>
            <a:chOff x="9786938" y="3573463"/>
            <a:chExt cx="482600" cy="476250"/>
          </a:xfrm>
          <a:solidFill>
            <a:schemeClr val="bg1"/>
          </a:solidFill>
        </p:grpSpPr>
        <p:sp>
          <p:nvSpPr>
            <p:cNvPr id="1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786938" y="3573463"/>
              <a:ext cx="325437" cy="319087"/>
            </a:xfrm>
            <a:custGeom>
              <a:gdLst>
                <a:gd name="T0" fmla="*/ 99 w 129"/>
                <a:gd name="T1" fmla="*/ 118 h 129"/>
                <a:gd name="T2" fmla="*/ 95 w 129"/>
                <a:gd name="T3" fmla="*/ 102 h 129"/>
                <a:gd name="T4" fmla="*/ 101 w 129"/>
                <a:gd name="T5" fmla="*/ 96 h 129"/>
                <a:gd name="T6" fmla="*/ 117 w 129"/>
                <a:gd name="T7" fmla="*/ 100 h 129"/>
                <a:gd name="T8" fmla="*/ 122 w 129"/>
                <a:gd name="T9" fmla="*/ 98 h 129"/>
                <a:gd name="T10" fmla="*/ 128 w 129"/>
                <a:gd name="T11" fmla="*/ 83 h 129"/>
                <a:gd name="T12" fmla="*/ 126 w 129"/>
                <a:gd name="T13" fmla="*/ 78 h 129"/>
                <a:gd name="T14" fmla="*/ 112 w 129"/>
                <a:gd name="T15" fmla="*/ 70 h 129"/>
                <a:gd name="T16" fmla="*/ 113 w 129"/>
                <a:gd name="T17" fmla="*/ 65 h 129"/>
                <a:gd name="T18" fmla="*/ 112 w 129"/>
                <a:gd name="T19" fmla="*/ 61 h 129"/>
                <a:gd name="T20" fmla="*/ 126 w 129"/>
                <a:gd name="T21" fmla="*/ 52 h 129"/>
                <a:gd name="T22" fmla="*/ 128 w 129"/>
                <a:gd name="T23" fmla="*/ 47 h 129"/>
                <a:gd name="T24" fmla="*/ 122 w 129"/>
                <a:gd name="T25" fmla="*/ 33 h 129"/>
                <a:gd name="T26" fmla="*/ 117 w 129"/>
                <a:gd name="T27" fmla="*/ 30 h 129"/>
                <a:gd name="T28" fmla="*/ 102 w 129"/>
                <a:gd name="T29" fmla="*/ 34 h 129"/>
                <a:gd name="T30" fmla="*/ 95 w 129"/>
                <a:gd name="T31" fmla="*/ 28 h 129"/>
                <a:gd name="T32" fmla="*/ 99 w 129"/>
                <a:gd name="T33" fmla="*/ 12 h 129"/>
                <a:gd name="T34" fmla="*/ 97 w 129"/>
                <a:gd name="T35" fmla="*/ 8 h 129"/>
                <a:gd name="T36" fmla="*/ 82 w 129"/>
                <a:gd name="T37" fmla="*/ 1 h 129"/>
                <a:gd name="T38" fmla="*/ 77 w 129"/>
                <a:gd name="T39" fmla="*/ 3 h 129"/>
                <a:gd name="T40" fmla="*/ 69 w 129"/>
                <a:gd name="T41" fmla="*/ 17 h 129"/>
                <a:gd name="T42" fmla="*/ 60 w 129"/>
                <a:gd name="T43" fmla="*/ 17 h 129"/>
                <a:gd name="T44" fmla="*/ 52 w 129"/>
                <a:gd name="T45" fmla="*/ 3 h 129"/>
                <a:gd name="T46" fmla="*/ 47 w 129"/>
                <a:gd name="T47" fmla="*/ 1 h 129"/>
                <a:gd name="T48" fmla="*/ 32 w 129"/>
                <a:gd name="T49" fmla="*/ 7 h 129"/>
                <a:gd name="T50" fmla="*/ 30 w 129"/>
                <a:gd name="T51" fmla="*/ 12 h 129"/>
                <a:gd name="T52" fmla="*/ 34 w 129"/>
                <a:gd name="T53" fmla="*/ 27 h 129"/>
                <a:gd name="T54" fmla="*/ 27 w 129"/>
                <a:gd name="T55" fmla="*/ 34 h 129"/>
                <a:gd name="T56" fmla="*/ 12 w 129"/>
                <a:gd name="T57" fmla="*/ 30 h 129"/>
                <a:gd name="T58" fmla="*/ 7 w 129"/>
                <a:gd name="T59" fmla="*/ 32 h 129"/>
                <a:gd name="T60" fmla="*/ 1 w 129"/>
                <a:gd name="T61" fmla="*/ 47 h 129"/>
                <a:gd name="T62" fmla="*/ 2 w 129"/>
                <a:gd name="T63" fmla="*/ 52 h 129"/>
                <a:gd name="T64" fmla="*/ 16 w 129"/>
                <a:gd name="T65" fmla="*/ 60 h 129"/>
                <a:gd name="T66" fmla="*/ 16 w 129"/>
                <a:gd name="T67" fmla="*/ 65 h 129"/>
                <a:gd name="T68" fmla="*/ 16 w 129"/>
                <a:gd name="T69" fmla="*/ 69 h 129"/>
                <a:gd name="T70" fmla="*/ 2 w 129"/>
                <a:gd name="T71" fmla="*/ 77 h 129"/>
                <a:gd name="T72" fmla="*/ 0 w 129"/>
                <a:gd name="T73" fmla="*/ 82 h 129"/>
                <a:gd name="T74" fmla="*/ 7 w 129"/>
                <a:gd name="T75" fmla="*/ 97 h 129"/>
                <a:gd name="T76" fmla="*/ 11 w 129"/>
                <a:gd name="T77" fmla="*/ 99 h 129"/>
                <a:gd name="T78" fmla="*/ 27 w 129"/>
                <a:gd name="T79" fmla="*/ 95 h 129"/>
                <a:gd name="T80" fmla="*/ 33 w 129"/>
                <a:gd name="T81" fmla="*/ 102 h 129"/>
                <a:gd name="T82" fmla="*/ 29 w 129"/>
                <a:gd name="T83" fmla="*/ 118 h 129"/>
                <a:gd name="T84" fmla="*/ 31 w 129"/>
                <a:gd name="T85" fmla="*/ 122 h 129"/>
                <a:gd name="T86" fmla="*/ 46 w 129"/>
                <a:gd name="T87" fmla="*/ 128 h 129"/>
                <a:gd name="T88" fmla="*/ 51 w 129"/>
                <a:gd name="T89" fmla="*/ 127 h 129"/>
                <a:gd name="T90" fmla="*/ 59 w 129"/>
                <a:gd name="T91" fmla="*/ 113 h 129"/>
                <a:gd name="T92" fmla="*/ 68 w 129"/>
                <a:gd name="T93" fmla="*/ 113 h 129"/>
                <a:gd name="T94" fmla="*/ 77 w 129"/>
                <a:gd name="T95" fmla="*/ 127 h 129"/>
                <a:gd name="T96" fmla="*/ 80 w 129"/>
                <a:gd name="T97" fmla="*/ 129 h 129"/>
                <a:gd name="T98" fmla="*/ 82 w 129"/>
                <a:gd name="T99" fmla="*/ 129 h 129"/>
                <a:gd name="T100" fmla="*/ 96 w 129"/>
                <a:gd name="T101" fmla="*/ 123 h 129"/>
                <a:gd name="T102" fmla="*/ 99 w 129"/>
                <a:gd name="T103" fmla="*/ 118 h 129"/>
                <a:gd name="T104" fmla="*/ 75 w 129"/>
                <a:gd name="T105" fmla="*/ 76 h 129"/>
                <a:gd name="T106" fmla="*/ 53 w 129"/>
                <a:gd name="T107" fmla="*/ 76 h 129"/>
                <a:gd name="T108" fmla="*/ 48 w 129"/>
                <a:gd name="T109" fmla="*/ 65 h 129"/>
                <a:gd name="T110" fmla="*/ 53 w 129"/>
                <a:gd name="T111" fmla="*/ 54 h 129"/>
                <a:gd name="T112" fmla="*/ 64 w 129"/>
                <a:gd name="T113" fmla="*/ 49 h 129"/>
                <a:gd name="T114" fmla="*/ 75 w 129"/>
                <a:gd name="T115" fmla="*/ 54 h 129"/>
                <a:gd name="T116" fmla="*/ 80 w 129"/>
                <a:gd name="T117" fmla="*/ 65 h 129"/>
                <a:gd name="T118" fmla="*/ 75 w 129"/>
                <a:gd name="T119" fmla="*/ 76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29">
                  <a:moveTo>
                    <a:pt x="99" y="118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7" y="100"/>
                    <a:pt x="99" y="98"/>
                    <a:pt x="101" y="96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9" y="100"/>
                    <a:pt x="121" y="99"/>
                    <a:pt x="122" y="98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1"/>
                    <a:pt x="128" y="79"/>
                    <a:pt x="126" y="78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68"/>
                    <a:pt x="113" y="66"/>
                    <a:pt x="113" y="65"/>
                  </a:cubicBezTo>
                  <a:cubicBezTo>
                    <a:pt x="113" y="64"/>
                    <a:pt x="112" y="62"/>
                    <a:pt x="112" y="61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9" y="49"/>
                    <a:pt x="128" y="47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1"/>
                    <a:pt x="119" y="30"/>
                    <a:pt x="117" y="30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0" y="32"/>
                    <a:pt x="97" y="30"/>
                    <a:pt x="95" y="28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0"/>
                    <a:pt x="99" y="8"/>
                    <a:pt x="97" y="8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0" y="1"/>
                    <a:pt x="78" y="1"/>
                    <a:pt x="77" y="3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6" y="16"/>
                    <a:pt x="63" y="16"/>
                    <a:pt x="60" y="17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1"/>
                    <a:pt x="49" y="0"/>
                    <a:pt x="47" y="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8"/>
                    <a:pt x="29" y="10"/>
                    <a:pt x="30" y="12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1" y="29"/>
                    <a:pt x="29" y="32"/>
                    <a:pt x="27" y="3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29"/>
                    <a:pt x="8" y="30"/>
                    <a:pt x="7" y="32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9"/>
                    <a:pt x="1" y="51"/>
                    <a:pt x="2" y="52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2"/>
                    <a:pt x="16" y="63"/>
                    <a:pt x="16" y="65"/>
                  </a:cubicBezTo>
                  <a:cubicBezTo>
                    <a:pt x="16" y="66"/>
                    <a:pt x="16" y="68"/>
                    <a:pt x="16" y="6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80"/>
                    <a:pt x="0" y="82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9"/>
                    <a:pt x="9" y="100"/>
                    <a:pt x="11" y="9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8"/>
                    <a:pt x="31" y="100"/>
                    <a:pt x="33" y="102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9"/>
                    <a:pt x="30" y="121"/>
                    <a:pt x="31" y="122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9"/>
                    <a:pt x="50" y="129"/>
                    <a:pt x="51" y="12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62" y="113"/>
                    <a:pt x="65" y="113"/>
                    <a:pt x="68" y="113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8"/>
                    <a:pt x="79" y="129"/>
                    <a:pt x="80" y="129"/>
                  </a:cubicBezTo>
                  <a:cubicBezTo>
                    <a:pt x="81" y="129"/>
                    <a:pt x="81" y="129"/>
                    <a:pt x="82" y="129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8" y="122"/>
                    <a:pt x="99" y="120"/>
                    <a:pt x="99" y="118"/>
                  </a:cubicBezTo>
                  <a:close/>
                  <a:moveTo>
                    <a:pt x="75" y="76"/>
                  </a:moveTo>
                  <a:cubicBezTo>
                    <a:pt x="69" y="82"/>
                    <a:pt x="59" y="82"/>
                    <a:pt x="53" y="76"/>
                  </a:cubicBezTo>
                  <a:cubicBezTo>
                    <a:pt x="50" y="73"/>
                    <a:pt x="48" y="69"/>
                    <a:pt x="48" y="65"/>
                  </a:cubicBezTo>
                  <a:cubicBezTo>
                    <a:pt x="48" y="61"/>
                    <a:pt x="50" y="57"/>
                    <a:pt x="53" y="54"/>
                  </a:cubicBezTo>
                  <a:cubicBezTo>
                    <a:pt x="56" y="51"/>
                    <a:pt x="60" y="49"/>
                    <a:pt x="64" y="49"/>
                  </a:cubicBezTo>
                  <a:cubicBezTo>
                    <a:pt x="68" y="49"/>
                    <a:pt x="72" y="51"/>
                    <a:pt x="75" y="54"/>
                  </a:cubicBezTo>
                  <a:cubicBezTo>
                    <a:pt x="78" y="57"/>
                    <a:pt x="80" y="61"/>
                    <a:pt x="80" y="65"/>
                  </a:cubicBezTo>
                  <a:cubicBezTo>
                    <a:pt x="80" y="69"/>
                    <a:pt x="78" y="73"/>
                    <a:pt x="75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028238" y="3813175"/>
              <a:ext cx="241300" cy="236538"/>
            </a:xfrm>
            <a:custGeom>
              <a:gdLst>
                <a:gd name="T0" fmla="*/ 96 w 96"/>
                <a:gd name="T1" fmla="*/ 42 h 96"/>
                <a:gd name="T2" fmla="*/ 93 w 96"/>
                <a:gd name="T3" fmla="*/ 38 h 96"/>
                <a:gd name="T4" fmla="*/ 82 w 96"/>
                <a:gd name="T5" fmla="*/ 36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3 w 96"/>
                <a:gd name="T17" fmla="*/ 9 h 96"/>
                <a:gd name="T18" fmla="*/ 64 w 96"/>
                <a:gd name="T19" fmla="*/ 16 h 96"/>
                <a:gd name="T20" fmla="*/ 59 w 96"/>
                <a:gd name="T21" fmla="*/ 14 h 96"/>
                <a:gd name="T22" fmla="*/ 58 w 96"/>
                <a:gd name="T23" fmla="*/ 3 h 96"/>
                <a:gd name="T24" fmla="*/ 54 w 96"/>
                <a:gd name="T25" fmla="*/ 0 h 96"/>
                <a:gd name="T26" fmla="*/ 42 w 96"/>
                <a:gd name="T27" fmla="*/ 0 h 96"/>
                <a:gd name="T28" fmla="*/ 38 w 96"/>
                <a:gd name="T29" fmla="*/ 3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4 w 96"/>
                <a:gd name="T49" fmla="*/ 38 h 96"/>
                <a:gd name="T50" fmla="*/ 0 w 96"/>
                <a:gd name="T51" fmla="*/ 42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9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60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7 h 96"/>
                <a:gd name="T96" fmla="*/ 87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6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0 h 96"/>
                <a:gd name="T118" fmla="*/ 56 w 96"/>
                <a:gd name="T119" fmla="*/ 45 h 96"/>
                <a:gd name="T120" fmla="*/ 56 w 96"/>
                <a:gd name="T121" fmla="*/ 5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5" y="38"/>
                    <a:pt x="93" y="3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1" y="33"/>
                    <a:pt x="80" y="32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8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3" y="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4"/>
                    <a:pt x="59" y="1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1"/>
                    <a:pt x="38" y="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9"/>
                    <a:pt x="0" y="40"/>
                    <a:pt x="0" y="4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7"/>
                    <a:pt x="10" y="78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0" y="87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4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4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8" y="76"/>
                    <a:pt x="88" y="74"/>
                    <a:pt x="87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2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6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0"/>
                  </a:cubicBezTo>
                  <a:cubicBezTo>
                    <a:pt x="53" y="41"/>
                    <a:pt x="55" y="43"/>
                    <a:pt x="56" y="45"/>
                  </a:cubicBezTo>
                  <a:cubicBezTo>
                    <a:pt x="56" y="47"/>
                    <a:pt x="56" y="49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</p:grpSp>
      <p:sp>
        <p:nvSpPr>
          <p:cNvPr id="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337424" y="4412315"/>
            <a:ext cx="1053647" cy="788466"/>
          </a:xfrm>
          <a:custGeom>
            <a:gdLst>
              <a:gd name="T0" fmla="*/ 180 w 192"/>
              <a:gd name="T1" fmla="*/ 0 h 144"/>
              <a:gd name="T2" fmla="*/ 12 w 192"/>
              <a:gd name="T3" fmla="*/ 0 h 144"/>
              <a:gd name="T4" fmla="*/ 0 w 192"/>
              <a:gd name="T5" fmla="*/ 12 h 144"/>
              <a:gd name="T6" fmla="*/ 0 w 192"/>
              <a:gd name="T7" fmla="*/ 116 h 144"/>
              <a:gd name="T8" fmla="*/ 13 w 192"/>
              <a:gd name="T9" fmla="*/ 128 h 144"/>
              <a:gd name="T10" fmla="*/ 78 w 192"/>
              <a:gd name="T11" fmla="*/ 128 h 144"/>
              <a:gd name="T12" fmla="*/ 73 w 192"/>
              <a:gd name="T13" fmla="*/ 138 h 144"/>
              <a:gd name="T14" fmla="*/ 74 w 192"/>
              <a:gd name="T15" fmla="*/ 143 h 144"/>
              <a:gd name="T16" fmla="*/ 76 w 192"/>
              <a:gd name="T17" fmla="*/ 144 h 144"/>
              <a:gd name="T18" fmla="*/ 80 w 192"/>
              <a:gd name="T19" fmla="*/ 142 h 144"/>
              <a:gd name="T20" fmla="*/ 87 w 192"/>
              <a:gd name="T21" fmla="*/ 128 h 144"/>
              <a:gd name="T22" fmla="*/ 106 w 192"/>
              <a:gd name="T23" fmla="*/ 128 h 144"/>
              <a:gd name="T24" fmla="*/ 113 w 192"/>
              <a:gd name="T25" fmla="*/ 142 h 144"/>
              <a:gd name="T26" fmla="*/ 116 w 192"/>
              <a:gd name="T27" fmla="*/ 144 h 144"/>
              <a:gd name="T28" fmla="*/ 118 w 192"/>
              <a:gd name="T29" fmla="*/ 143 h 144"/>
              <a:gd name="T30" fmla="*/ 120 w 192"/>
              <a:gd name="T31" fmla="*/ 138 h 144"/>
              <a:gd name="T32" fmla="*/ 115 w 192"/>
              <a:gd name="T33" fmla="*/ 128 h 144"/>
              <a:gd name="T34" fmla="*/ 181 w 192"/>
              <a:gd name="T35" fmla="*/ 128 h 144"/>
              <a:gd name="T36" fmla="*/ 192 w 192"/>
              <a:gd name="T37" fmla="*/ 116 h 144"/>
              <a:gd name="T38" fmla="*/ 192 w 192"/>
              <a:gd name="T39" fmla="*/ 12 h 144"/>
              <a:gd name="T40" fmla="*/ 180 w 192"/>
              <a:gd name="T41" fmla="*/ 0 h 144"/>
              <a:gd name="T42" fmla="*/ 176 w 192"/>
              <a:gd name="T43" fmla="*/ 108 h 144"/>
              <a:gd name="T44" fmla="*/ 172 w 192"/>
              <a:gd name="T45" fmla="*/ 112 h 144"/>
              <a:gd name="T46" fmla="*/ 20 w 192"/>
              <a:gd name="T47" fmla="*/ 112 h 144"/>
              <a:gd name="T48" fmla="*/ 16 w 192"/>
              <a:gd name="T49" fmla="*/ 108 h 144"/>
              <a:gd name="T50" fmla="*/ 16 w 192"/>
              <a:gd name="T51" fmla="*/ 20 h 144"/>
              <a:gd name="T52" fmla="*/ 20 w 192"/>
              <a:gd name="T53" fmla="*/ 16 h 144"/>
              <a:gd name="T54" fmla="*/ 172 w 192"/>
              <a:gd name="T55" fmla="*/ 16 h 144"/>
              <a:gd name="T56" fmla="*/ 176 w 192"/>
              <a:gd name="T57" fmla="*/ 20 h 144"/>
              <a:gd name="T58" fmla="*/ 176 w 192"/>
              <a:gd name="T59" fmla="*/ 108 h 1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18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3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72" y="140"/>
                  <a:pt x="72" y="142"/>
                  <a:pt x="74" y="143"/>
                </a:cubicBezTo>
                <a:cubicBezTo>
                  <a:pt x="75" y="144"/>
                  <a:pt x="76" y="144"/>
                  <a:pt x="76" y="144"/>
                </a:cubicBezTo>
                <a:cubicBezTo>
                  <a:pt x="78" y="144"/>
                  <a:pt x="79" y="143"/>
                  <a:pt x="80" y="142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3" y="143"/>
                  <a:pt x="115" y="144"/>
                  <a:pt x="116" y="144"/>
                </a:cubicBezTo>
                <a:cubicBezTo>
                  <a:pt x="117" y="144"/>
                  <a:pt x="117" y="144"/>
                  <a:pt x="118" y="143"/>
                </a:cubicBezTo>
                <a:cubicBezTo>
                  <a:pt x="120" y="142"/>
                  <a:pt x="121" y="140"/>
                  <a:pt x="120" y="13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7" y="128"/>
                  <a:pt x="192" y="122"/>
                  <a:pt x="192" y="116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192" y="5"/>
                  <a:pt x="187" y="0"/>
                  <a:pt x="180" y="0"/>
                </a:cubicBezTo>
                <a:close/>
                <a:moveTo>
                  <a:pt x="176" y="108"/>
                </a:moveTo>
                <a:cubicBezTo>
                  <a:pt x="176" y="110"/>
                  <a:pt x="174" y="112"/>
                  <a:pt x="172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18" y="112"/>
                  <a:pt x="16" y="110"/>
                  <a:pt x="16" y="108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0" y="1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4" y="16"/>
                  <a:pt x="176" y="18"/>
                  <a:pt x="176" y="20"/>
                </a:cubicBezTo>
                <a:lnTo>
                  <a:pt x="176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9825" y="2317564"/>
            <a:ext cx="186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关键词</a:t>
            </a:r>
            <a:endParaRPr lang="en-US" altLang="zh-CN">
              <a:solidFill>
                <a:srgbClr val="C00000"/>
              </a:solidFill>
              <a:latin typeface="微软雅黑" panose="020b0503020204020204" charset="-122"/>
              <a:ea typeface="微软雅黑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点击此处编辑标题</a:t>
            </a:r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点击此处编辑标题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点击此处编辑标题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12035" y="4211225"/>
            <a:ext cx="186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关键词</a:t>
            </a:r>
            <a:endParaRPr lang="en-US" altLang="zh-CN">
              <a:solidFill>
                <a:srgbClr val="C00000"/>
              </a:solidFill>
              <a:latin typeface="微软雅黑" panose="020b0503020204020204" charset="-122"/>
              <a:ea typeface="微软雅黑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点击此处编辑标题</a:t>
            </a:r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点击此处编辑标题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点击此处编辑标题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Freeform 50"/>
          <p:cNvSpPr/>
          <p:nvPr/>
        </p:nvSpPr>
        <p:spPr>
          <a:xfrm>
            <a:off x="1356067" y="2410406"/>
            <a:ext cx="2095500" cy="1831732"/>
          </a:xfrm>
          <a:custGeom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8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400">
                <a:solidFill>
                  <a:schemeClr val="bg1"/>
                </a:solidFill>
                <a:latin typeface="FontAwesome" pitchFamily="2" charset="0"/>
                <a:ea typeface="微软雅黑"/>
              </a:rPr>
              <a:t> </a:t>
            </a:r>
            <a:endParaRPr lang="en-US" sz="64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8" name="Freeform 52"/>
          <p:cNvSpPr/>
          <p:nvPr/>
        </p:nvSpPr>
        <p:spPr>
          <a:xfrm>
            <a:off x="4025133" y="2410406"/>
            <a:ext cx="2095500" cy="1831732"/>
          </a:xfrm>
          <a:custGeom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>
                <a:solidFill>
                  <a:schemeClr val="bg1"/>
                </a:solidFill>
                <a:latin typeface="FontAwesome" pitchFamily="2" charset="0"/>
                <a:ea typeface="微软雅黑"/>
              </a:rPr>
              <a:t> </a:t>
            </a:r>
            <a:endParaRPr lang="en-US" sz="4800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Freeform 54"/>
          <p:cNvSpPr/>
          <p:nvPr/>
        </p:nvSpPr>
        <p:spPr>
          <a:xfrm>
            <a:off x="6667102" y="2410406"/>
            <a:ext cx="2095500" cy="1831732"/>
          </a:xfrm>
          <a:custGeom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>
                <a:solidFill>
                  <a:schemeClr val="bg1"/>
                </a:solidFill>
                <a:latin typeface="FontAwesome" pitchFamily="2" charset="0"/>
                <a:ea typeface="微软雅黑"/>
              </a:rPr>
              <a:t> </a:t>
            </a:r>
            <a:endParaRPr lang="en-US" sz="480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Freeform 59"/>
          <p:cNvSpPr/>
          <p:nvPr/>
        </p:nvSpPr>
        <p:spPr>
          <a:xfrm>
            <a:off x="9246555" y="2410406"/>
            <a:ext cx="2095500" cy="1831732"/>
          </a:xfrm>
          <a:custGeom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265">
                <a:solidFill>
                  <a:schemeClr val="bg1"/>
                </a:solidFill>
                <a:latin typeface="FontAwesome" pitchFamily="2" charset="0"/>
                <a:ea typeface="微软雅黑"/>
              </a:rPr>
              <a:t> </a:t>
            </a:r>
            <a:endParaRPr lang="en-US" sz="4265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11" name="Group 134"/>
          <p:cNvGrpSpPr>
            <a:grpSpLocks noChangeAspect="1"/>
          </p:cNvGrpSpPr>
          <p:nvPr/>
        </p:nvGrpSpPr>
        <p:grpSpPr>
          <a:xfrm>
            <a:off x="837267" y="2807037"/>
            <a:ext cx="1037599" cy="1038468"/>
            <a:chOff x="3287425" y="1417883"/>
            <a:chExt cx="648499" cy="649042"/>
          </a:xfrm>
        </p:grpSpPr>
        <p:sp>
          <p:nvSpPr>
            <p:cNvPr id="12" name="Oval 3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13" name="Oval 3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01</a:t>
              </a:r>
              <a:endParaRPr lang="en-US" sz="2135" b="1">
                <a:solidFill>
                  <a:schemeClr val="bg1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14" name="Group 129"/>
          <p:cNvGrpSpPr>
            <a:grpSpLocks noChangeAspect="1"/>
          </p:cNvGrpSpPr>
          <p:nvPr/>
        </p:nvGrpSpPr>
        <p:grpSpPr>
          <a:xfrm>
            <a:off x="3506333" y="2807037"/>
            <a:ext cx="1037599" cy="1038468"/>
            <a:chOff x="2779491" y="2517212"/>
            <a:chExt cx="648499" cy="649042"/>
          </a:xfrm>
        </p:grpSpPr>
        <p:sp>
          <p:nvSpPr>
            <p:cNvPr id="15" name="Oval 3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16" name="Oval 3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02</a:t>
              </a:r>
              <a:endParaRPr lang="en-US" sz="2400" b="1"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17" name="Group 130"/>
          <p:cNvGrpSpPr>
            <a:grpSpLocks noChangeAspect="1"/>
          </p:cNvGrpSpPr>
          <p:nvPr/>
        </p:nvGrpSpPr>
        <p:grpSpPr>
          <a:xfrm>
            <a:off x="6148302" y="2807037"/>
            <a:ext cx="1037599" cy="1038468"/>
            <a:chOff x="3287425" y="3613920"/>
            <a:chExt cx="648499" cy="649042"/>
          </a:xfrm>
        </p:grpSpPr>
        <p:sp>
          <p:nvSpPr>
            <p:cNvPr id="18" name="Oval 3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19" name="Oval 3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03</a:t>
              </a:r>
              <a:endParaRPr lang="en-US" sz="2400" b="1"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20" name="Group 133"/>
          <p:cNvGrpSpPr>
            <a:grpSpLocks noChangeAspect="1"/>
          </p:cNvGrpSpPr>
          <p:nvPr/>
        </p:nvGrpSpPr>
        <p:grpSpPr>
          <a:xfrm>
            <a:off x="8817642" y="2807037"/>
            <a:ext cx="1037599" cy="1038468"/>
            <a:chOff x="5249342" y="1406453"/>
            <a:chExt cx="648499" cy="649042"/>
          </a:xfrm>
        </p:grpSpPr>
        <p:sp>
          <p:nvSpPr>
            <p:cNvPr id="21" name="Oval 42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22" name="Oval 43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04</a:t>
              </a:r>
              <a:endParaRPr lang="en-US" sz="2400" b="1"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23" name="Group 72"/>
          <p:cNvGrpSpPr/>
          <p:nvPr/>
        </p:nvGrpSpPr>
        <p:grpSpPr>
          <a:xfrm>
            <a:off x="935427" y="4327373"/>
            <a:ext cx="2165012" cy="961069"/>
            <a:chOff x="5776018" y="1609114"/>
            <a:chExt cx="1623758" cy="720802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6126232" y="160911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5776018" y="1806840"/>
              <a:ext cx="1623758" cy="52307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26" name="Group 72"/>
          <p:cNvGrpSpPr/>
          <p:nvPr/>
        </p:nvGrpSpPr>
        <p:grpSpPr>
          <a:xfrm>
            <a:off x="3642797" y="4329120"/>
            <a:ext cx="2138473" cy="957569"/>
            <a:chOff x="5776018" y="1548154"/>
            <a:chExt cx="1603854" cy="718177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6116284" y="154815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en-US" sz="1600" b="1">
                <a:solidFill>
                  <a:schemeClr val="accent2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5776018" y="1743255"/>
              <a:ext cx="1603854" cy="52307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29" name="Group 72"/>
          <p:cNvGrpSpPr/>
          <p:nvPr/>
        </p:nvGrpSpPr>
        <p:grpSpPr>
          <a:xfrm>
            <a:off x="6323625" y="4331250"/>
            <a:ext cx="2074464" cy="953305"/>
            <a:chOff x="5776019" y="1537993"/>
            <a:chExt cx="1555848" cy="714979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6092280" y="1537993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en-US" sz="1600" b="1">
                <a:solidFill>
                  <a:schemeClr val="accent3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5776019" y="1729896"/>
              <a:ext cx="1555848" cy="52307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8940451" y="4336383"/>
            <a:ext cx="2148159" cy="943048"/>
            <a:chOff x="5776018" y="1545687"/>
            <a:chExt cx="1611118" cy="707284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6159587" y="1545687"/>
              <a:ext cx="843980" cy="16932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465" b="1">
                  <a:solidFill>
                    <a:schemeClr val="accent4"/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en-US" sz="1465" b="1">
                <a:solidFill>
                  <a:schemeClr val="accent4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5776018" y="1729896"/>
              <a:ext cx="1611118" cy="52307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单击可编辑内容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35" name="Freeform 187"/>
          <p:cNvSpPr>
            <a:spLocks noEditPoints="1"/>
          </p:cNvSpPr>
          <p:nvPr/>
        </p:nvSpPr>
        <p:spPr bwMode="auto">
          <a:xfrm>
            <a:off x="2105807" y="3114704"/>
            <a:ext cx="708564" cy="457915"/>
          </a:xfrm>
          <a:custGeom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36" name="Freeform 52"/>
          <p:cNvSpPr>
            <a:spLocks noEditPoints="1"/>
          </p:cNvSpPr>
          <p:nvPr/>
        </p:nvSpPr>
        <p:spPr bwMode="auto">
          <a:xfrm>
            <a:off x="4909646" y="2954261"/>
            <a:ext cx="645759" cy="645759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37" name="Freeform 56"/>
          <p:cNvSpPr>
            <a:spLocks noEditPoints="1"/>
          </p:cNvSpPr>
          <p:nvPr/>
        </p:nvSpPr>
        <p:spPr bwMode="auto">
          <a:xfrm>
            <a:off x="7556914" y="2966961"/>
            <a:ext cx="618359" cy="618359"/>
          </a:xfrm>
          <a:custGeom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38" name="Freeform 152"/>
          <p:cNvSpPr>
            <a:spLocks noEditPoints="1"/>
          </p:cNvSpPr>
          <p:nvPr/>
        </p:nvSpPr>
        <p:spPr bwMode="auto">
          <a:xfrm>
            <a:off x="10164452" y="3002110"/>
            <a:ext cx="603601" cy="557809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8"/>
            <a:ext cx="10287000" cy="68580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9A92-D636-4737-8703-660F1A2486A3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13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flipH="1">
            <a:off x="4046776" y="1"/>
            <a:ext cx="8145224" cy="6865575"/>
            <a:chOff x="580140" y="1137424"/>
            <a:chExt cx="6108918" cy="5149181"/>
          </a:xfrm>
        </p:grpSpPr>
        <p:sp>
          <p:nvSpPr>
            <p:cNvPr id="9" name="五边形 8"/>
            <p:cNvSpPr/>
            <p:nvPr/>
          </p:nvSpPr>
          <p:spPr>
            <a:xfrm>
              <a:off x="580140" y="1137424"/>
              <a:ext cx="5599611" cy="5149181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3500844" y="2280251"/>
              <a:ext cx="3188213" cy="3998207"/>
            </a:xfrm>
            <a:custGeom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3500845" y="1141359"/>
              <a:ext cx="3188213" cy="3998207"/>
            </a:xfrm>
            <a:custGeom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204865" y="2117546"/>
            <a:ext cx="319189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65">
                <a:solidFill>
                  <a:srgbClr val="E43536"/>
                </a:solidFill>
                <a:latin typeface="微软雅黑" panose="020b0503020204020204" charset="-122"/>
                <a:ea typeface="微软雅黑"/>
              </a:rPr>
              <a:t>第三部分</a:t>
            </a:r>
            <a:endParaRPr lang="zh-CN" altLang="en-US" sz="5865">
              <a:solidFill>
                <a:srgbClr val="E43536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99655" y="3123027"/>
            <a:ext cx="346441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>
                <a:solidFill>
                  <a:srgbClr val="3C3C3C"/>
                </a:solidFill>
                <a:latin typeface="微软雅黑" panose="020b0503020204020204" charset="-122"/>
                <a:ea typeface="微软雅黑"/>
              </a:rPr>
              <a:t>点击编辑标题</a:t>
            </a:r>
            <a:endParaRPr lang="zh-CN" altLang="en-US" sz="4265">
              <a:solidFill>
                <a:srgbClr val="3C3C3C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09393" y="3902727"/>
            <a:ext cx="51431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</a:t>
            </a:r>
            <a:endParaRPr lang="zh-CN" altLang="en-US" sz="1400">
              <a:solidFill>
                <a:prstClr val="black">
                  <a:lumMod val="85000"/>
                  <a:lumOff val="15000"/>
                </a:prstClr>
              </a:solidFill>
              <a:ea typeface="微软雅黑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84868" y="3902727"/>
            <a:ext cx="4876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9844" y="1821815"/>
            <a:ext cx="3702035" cy="4342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889844" y="1426872"/>
            <a:ext cx="3702035" cy="789887"/>
          </a:xfrm>
          <a:prstGeom prst="homePlate">
            <a:avLst>
              <a:gd name="adj" fmla="val 63872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lIns="91424" tIns="45712" rIns="91424" bIns="45712" anchor="ctr"/>
          <a:lstStyle/>
          <a:p>
            <a:pPr algn="ctr"/>
            <a:r>
              <a:rPr lang="zh-CN" altLang="en-US" sz="1800" b="1">
                <a:solidFill>
                  <a:prstClr val="white"/>
                </a:solidFill>
                <a:latin typeface="微软雅黑" panose="020b0503020204020204" charset="-122"/>
                <a:ea typeface="微软雅黑"/>
              </a:rPr>
              <a:t>添加文字</a:t>
            </a:r>
            <a:endParaRPr lang="zh-CN" altLang="en-US" sz="1800" b="1">
              <a:solidFill>
                <a:prstClr val="white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033879" y="2492534"/>
            <a:ext cx="3558000" cy="329225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600">
              <a:solidFill>
                <a:sysClr val="windowText" lastClr="000000"/>
              </a:solidFill>
              <a:latin typeface="微软雅黑" panose="020b0503020204020204" charset="-122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600">
              <a:solidFill>
                <a:sysClr val="windowText" lastClr="00000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82904" y="1821815"/>
            <a:ext cx="3702035" cy="4342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H="1">
            <a:off x="6282904" y="1426872"/>
            <a:ext cx="3702035" cy="789887"/>
          </a:xfrm>
          <a:prstGeom prst="homePlate">
            <a:avLst>
              <a:gd name="adj" fmla="val 6387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wrap="none" lIns="91424" tIns="45712" rIns="91424" bIns="45712" anchor="ctr"/>
          <a:lstStyle/>
          <a:p>
            <a:pPr algn="ctr"/>
            <a:r>
              <a:rPr lang="zh-CN" altLang="en-US" sz="1800" b="1">
                <a:solidFill>
                  <a:prstClr val="white"/>
                </a:solidFill>
                <a:latin typeface="微软雅黑" panose="020b0503020204020204" charset="-122"/>
                <a:ea typeface="微软雅黑"/>
              </a:rPr>
              <a:t>添加文字</a:t>
            </a:r>
            <a:endParaRPr lang="zh-CN" altLang="en-US" sz="1800" b="1">
              <a:solidFill>
                <a:prstClr val="white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426939" y="2492534"/>
            <a:ext cx="3558000" cy="329225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600">
              <a:solidFill>
                <a:sysClr val="windowText" lastClr="000000"/>
              </a:solidFill>
              <a:latin typeface="微软雅黑" panose="020b0503020204020204" charset="-122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600">
              <a:solidFill>
                <a:sysClr val="windowText" lastClr="000000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9" grpId="1"/>
      <p:bldP spid="10" grpId="0" animBg="1"/>
      <p:bldP spid="11" grpId="0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7" name="出自【趣你的PPT】(微信:qunideppt)：最优质的PPT资源库"/>
          <p:cNvPicPr>
            <a:picLocks noChangeAspect="1"/>
          </p:cNvPicPr>
          <p:nvPr/>
        </p:nvPicPr>
        <p:blipFill>
          <a:blip r:embed="rId2"/>
          <a:srcRect t="12890"/>
          <a:stretch>
            <a:fillRect/>
          </a:stretch>
        </p:blipFill>
        <p:spPr>
          <a:xfrm>
            <a:off x="-1" y="1803197"/>
            <a:ext cx="7974517" cy="3770902"/>
          </a:xfrm>
          <a:prstGeom prst="rect">
            <a:avLst/>
          </a:prstGeom>
        </p:spPr>
      </p:pic>
      <p:sp>
        <p:nvSpPr>
          <p:cNvPr id="8" name="出自【趣你的PPT】(微信:qunideppt)：最优质的PPT资源库"/>
          <p:cNvSpPr/>
          <p:nvPr/>
        </p:nvSpPr>
        <p:spPr>
          <a:xfrm>
            <a:off x="7974517" y="1803197"/>
            <a:ext cx="4217483" cy="3770902"/>
          </a:xfrm>
          <a:prstGeom prst="rect">
            <a:avLst/>
          </a:prstGeom>
          <a:solidFill>
            <a:srgbClr val="BA191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en-US" sz="3190" kern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8764" y="2866884"/>
            <a:ext cx="3100486" cy="146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5988543" y="1746552"/>
            <a:ext cx="225941" cy="4253265"/>
            <a:chOff x="6017571" y="1819122"/>
            <a:chExt cx="225941" cy="4253265"/>
          </a:xfrm>
          <a:solidFill>
            <a:schemeClr val="bg1">
              <a:lumMod val="65000"/>
            </a:schemeClr>
          </a:solidFill>
        </p:grpSpPr>
        <p:sp>
          <p:nvSpPr>
            <p:cNvPr id="8" name="Rectangle 2"/>
            <p:cNvSpPr/>
            <p:nvPr/>
          </p:nvSpPr>
          <p:spPr>
            <a:xfrm>
              <a:off x="6061444" y="1913637"/>
              <a:ext cx="138196" cy="4158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3"/>
            <p:cNvSpPr/>
            <p:nvPr/>
          </p:nvSpPr>
          <p:spPr>
            <a:xfrm>
              <a:off x="6017571" y="1819122"/>
              <a:ext cx="225941" cy="94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Notched Right Arrow 4"/>
          <p:cNvSpPr/>
          <p:nvPr/>
        </p:nvSpPr>
        <p:spPr>
          <a:xfrm rot="21267792">
            <a:off x="4875552" y="2049576"/>
            <a:ext cx="2712856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单击编辑标题</a:t>
            </a:r>
            <a:endParaRPr lang="en-GB" sz="2000" b="1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1" name="Notched Right Arrow 5"/>
          <p:cNvSpPr/>
          <p:nvPr/>
        </p:nvSpPr>
        <p:spPr>
          <a:xfrm flipH="1">
            <a:off x="4599926" y="2980925"/>
            <a:ext cx="2864979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单击编辑标题</a:t>
            </a:r>
            <a:endParaRPr lang="en-GB" altLang="zh-CN" sz="2000" b="1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2" name="Notched Right Arrow 6"/>
          <p:cNvSpPr/>
          <p:nvPr/>
        </p:nvSpPr>
        <p:spPr>
          <a:xfrm rot="21318852">
            <a:off x="4802591" y="3887701"/>
            <a:ext cx="2712856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单击编辑标题</a:t>
            </a:r>
            <a:endParaRPr lang="en-GB" altLang="zh-CN" sz="2000" b="1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3" name="Notched Right Arrow 7"/>
          <p:cNvSpPr/>
          <p:nvPr/>
        </p:nvSpPr>
        <p:spPr>
          <a:xfrm flipH="1">
            <a:off x="4545536" y="4798385"/>
            <a:ext cx="2973758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单击编辑标题</a:t>
            </a:r>
            <a:endParaRPr lang="en-GB" altLang="zh-CN" sz="2000" b="1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8007246" y="2031983"/>
            <a:ext cx="26562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>
                <a:latin typeface="Lato" panose="020f0502020204030203" pitchFamily="34" charset="0"/>
                <a:cs typeface="Clear Sans Light" panose="020b0303030202020304" pitchFamily="34" charset="0"/>
              </a:rPr>
              <a:t>单击此处可编辑内容单击此处可编辑内容单击此处可编辑内容</a:t>
            </a:r>
            <a:endParaRPr lang="en-US" sz="1400"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8007246" y="3986783"/>
            <a:ext cx="26562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>
                <a:latin typeface="Lato" panose="020f0502020204030203" pitchFamily="34" charset="0"/>
                <a:cs typeface="Clear Sans Light" panose="020b0303030202020304" pitchFamily="34" charset="0"/>
              </a:rPr>
              <a:t>单击此处可编辑内容单击此处可编辑内容单击此处可编辑内容</a:t>
            </a:r>
            <a:endParaRPr lang="en-US" sz="1400"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1521828" y="2980925"/>
            <a:ext cx="26562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>
                <a:latin typeface="Lato" panose="020f0502020204030203" pitchFamily="34" charset="0"/>
                <a:cs typeface="Clear Sans Light" panose="020b0303030202020304" pitchFamily="34" charset="0"/>
              </a:rPr>
              <a:t>单击此处可编辑内容单击此处可编辑内容单击此处可编辑内容</a:t>
            </a:r>
            <a:endParaRPr lang="en-US" sz="1400"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1521828" y="4935725"/>
            <a:ext cx="26562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>
                <a:latin typeface="Lato" panose="020f0502020204030203" pitchFamily="34" charset="0"/>
                <a:cs typeface="Clear Sans Light" panose="020b0303030202020304" pitchFamily="34" charset="0"/>
              </a:rPr>
              <a:t>单击此处可编辑内容单击此处可编辑内容单击此处可编辑内容</a:t>
            </a:r>
            <a:endParaRPr lang="en-US" sz="1400"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7" name="Group 4"/>
          <p:cNvGrpSpPr/>
          <p:nvPr/>
        </p:nvGrpSpPr>
        <p:grpSpPr>
          <a:xfrm>
            <a:off x="8219964" y="2239382"/>
            <a:ext cx="3250733" cy="1328478"/>
            <a:chOff x="8070662" y="1444774"/>
            <a:chExt cx="3250733" cy="1267508"/>
          </a:xfrm>
        </p:grpSpPr>
        <p:sp>
          <p:nvSpPr>
            <p:cNvPr id="8" name="TextBox 5"/>
            <p:cNvSpPr txBox="1"/>
            <p:nvPr/>
          </p:nvSpPr>
          <p:spPr>
            <a:xfrm>
              <a:off x="10594913" y="1444774"/>
              <a:ext cx="7264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vi-VN" sz="4000" b="1">
                  <a:solidFill>
                    <a:schemeClr val="accent1"/>
                  </a:solidFill>
                  <a:latin typeface="+mj-lt"/>
                </a:rPr>
                <a:t>04</a:t>
              </a:r>
              <a:endParaRPr lang="en-US" sz="4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9905623" y="1973706"/>
              <a:ext cx="1415772" cy="323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8070662" y="2213075"/>
              <a:ext cx="3250733" cy="49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792800" y="2239382"/>
            <a:ext cx="3364010" cy="1268288"/>
            <a:chOff x="838871" y="4726717"/>
            <a:chExt cx="3364010" cy="1268288"/>
          </a:xfrm>
        </p:grpSpPr>
        <p:sp>
          <p:nvSpPr>
            <p:cNvPr id="12" name="TextBox 9"/>
            <p:cNvSpPr txBox="1"/>
            <p:nvPr/>
          </p:nvSpPr>
          <p:spPr>
            <a:xfrm>
              <a:off x="838871" y="4726717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>
                  <a:solidFill>
                    <a:srgbClr val="C00000"/>
                  </a:solidFill>
                  <a:latin typeface="+mj-lt"/>
                </a:rPr>
                <a:t>01</a:t>
              </a:r>
              <a:endParaRPr lang="en-US" sz="4000" b="1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838871" y="5258826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C00000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844457" y="5471785"/>
              <a:ext cx="3358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12"/>
          <p:cNvGrpSpPr/>
          <p:nvPr/>
        </p:nvGrpSpPr>
        <p:grpSpPr>
          <a:xfrm>
            <a:off x="787157" y="3590575"/>
            <a:ext cx="3364010" cy="1268288"/>
            <a:chOff x="838871" y="4726717"/>
            <a:chExt cx="3364010" cy="1268288"/>
          </a:xfrm>
        </p:grpSpPr>
        <p:sp>
          <p:nvSpPr>
            <p:cNvPr id="16" name="TextBox 13"/>
            <p:cNvSpPr txBox="1"/>
            <p:nvPr/>
          </p:nvSpPr>
          <p:spPr>
            <a:xfrm>
              <a:off x="838871" y="4726717"/>
              <a:ext cx="7681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>
                  <a:solidFill>
                    <a:schemeClr val="accent2"/>
                  </a:solidFill>
                  <a:latin typeface="+mj-lt"/>
                </a:rPr>
                <a:t>02</a:t>
              </a:r>
              <a:endParaRPr lang="en-US" sz="4000" b="1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38871" y="5258826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844457" y="5471785"/>
              <a:ext cx="3358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798386" y="4884575"/>
            <a:ext cx="3364010" cy="1268288"/>
            <a:chOff x="838871" y="4726717"/>
            <a:chExt cx="3364010" cy="1268288"/>
          </a:xfrm>
        </p:grpSpPr>
        <p:sp>
          <p:nvSpPr>
            <p:cNvPr id="20" name="TextBox 17"/>
            <p:cNvSpPr txBox="1"/>
            <p:nvPr/>
          </p:nvSpPr>
          <p:spPr>
            <a:xfrm>
              <a:off x="838871" y="4726717"/>
              <a:ext cx="7681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>
                  <a:solidFill>
                    <a:schemeClr val="accent3"/>
                  </a:solidFill>
                  <a:latin typeface="+mj-lt"/>
                </a:rPr>
                <a:t>03</a:t>
              </a:r>
              <a:endParaRPr lang="en-US" sz="4000" b="1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21" name="Rectangle 18"/>
            <p:cNvSpPr/>
            <p:nvPr/>
          </p:nvSpPr>
          <p:spPr>
            <a:xfrm>
              <a:off x="838871" y="5258826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chemeClr val="accent3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844457" y="5471785"/>
              <a:ext cx="3358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oup 20"/>
          <p:cNvGrpSpPr/>
          <p:nvPr/>
        </p:nvGrpSpPr>
        <p:grpSpPr>
          <a:xfrm>
            <a:off x="8219965" y="3590574"/>
            <a:ext cx="3250733" cy="1277701"/>
            <a:chOff x="8070662" y="1444774"/>
            <a:chExt cx="3250733" cy="1301106"/>
          </a:xfrm>
        </p:grpSpPr>
        <p:sp>
          <p:nvSpPr>
            <p:cNvPr id="24" name="TextBox 21"/>
            <p:cNvSpPr txBox="1"/>
            <p:nvPr/>
          </p:nvSpPr>
          <p:spPr>
            <a:xfrm>
              <a:off x="10553236" y="1444774"/>
              <a:ext cx="768159" cy="7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vi-VN" sz="4000" b="1">
                  <a:solidFill>
                    <a:schemeClr val="accent4"/>
                  </a:solidFill>
                  <a:latin typeface="+mj-lt"/>
                </a:rPr>
                <a:t>05</a:t>
              </a:r>
              <a:endParaRPr lang="en-US" sz="4000" b="1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25" name="Rectangle 22"/>
            <p:cNvSpPr/>
            <p:nvPr/>
          </p:nvSpPr>
          <p:spPr>
            <a:xfrm>
              <a:off x="9905623" y="1973706"/>
              <a:ext cx="1415772" cy="344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b="1">
                  <a:solidFill>
                    <a:schemeClr val="accent4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26" name="TextBox 23"/>
            <p:cNvSpPr txBox="1"/>
            <p:nvPr/>
          </p:nvSpPr>
          <p:spPr>
            <a:xfrm>
              <a:off x="8070662" y="2213075"/>
              <a:ext cx="3250733" cy="53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8225164" y="4858863"/>
            <a:ext cx="3250733" cy="1293210"/>
            <a:chOff x="8070662" y="1444774"/>
            <a:chExt cx="3250733" cy="1291521"/>
          </a:xfrm>
        </p:grpSpPr>
        <p:sp>
          <p:nvSpPr>
            <p:cNvPr id="28" name="TextBox 25"/>
            <p:cNvSpPr txBox="1"/>
            <p:nvPr/>
          </p:nvSpPr>
          <p:spPr>
            <a:xfrm>
              <a:off x="10553236" y="1444774"/>
              <a:ext cx="768159" cy="70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vi-VN" sz="4000" b="1">
                  <a:solidFill>
                    <a:schemeClr val="accent5"/>
                  </a:solidFill>
                  <a:latin typeface="+mj-lt"/>
                </a:rPr>
                <a:t>06</a:t>
              </a:r>
              <a:endParaRPr lang="en-US" sz="4000" b="1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29" name="Rectangle 26"/>
            <p:cNvSpPr/>
            <p:nvPr/>
          </p:nvSpPr>
          <p:spPr>
            <a:xfrm>
              <a:off x="9905623" y="1973706"/>
              <a:ext cx="1415772" cy="338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30" name="TextBox 27"/>
            <p:cNvSpPr txBox="1"/>
            <p:nvPr/>
          </p:nvSpPr>
          <p:spPr>
            <a:xfrm>
              <a:off x="8070662" y="2213075"/>
              <a:ext cx="3250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28"/>
          <p:cNvGrpSpPr/>
          <p:nvPr/>
        </p:nvGrpSpPr>
        <p:grpSpPr>
          <a:xfrm>
            <a:off x="4151167" y="1622413"/>
            <a:ext cx="3648535" cy="5104208"/>
            <a:chOff x="4151167" y="1622413"/>
            <a:chExt cx="3648535" cy="5104208"/>
          </a:xfrm>
        </p:grpSpPr>
        <p:sp>
          <p:nvSpPr>
            <p:cNvPr id="32" name="Freeform 9"/>
            <p:cNvSpPr/>
            <p:nvPr/>
          </p:nvSpPr>
          <p:spPr bwMode="auto">
            <a:xfrm rot="10800000" flipH="1">
              <a:off x="6508619" y="2889593"/>
              <a:ext cx="792567" cy="464685"/>
            </a:xfrm>
            <a:custGeom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2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3" name="Freeform 10"/>
            <p:cNvSpPr/>
            <p:nvPr/>
          </p:nvSpPr>
          <p:spPr bwMode="auto">
            <a:xfrm rot="10800000" flipH="1">
              <a:off x="5437051" y="2193917"/>
              <a:ext cx="445819" cy="849169"/>
            </a:xfrm>
            <a:custGeom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 rot="10800000" flipH="1">
              <a:off x="4936985" y="1836727"/>
              <a:ext cx="435912" cy="846813"/>
            </a:xfrm>
            <a:custGeom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 rot="10800000" flipH="1">
              <a:off x="4836263" y="2725389"/>
              <a:ext cx="637356" cy="587341"/>
            </a:xfrm>
            <a:custGeom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 rot="10800000" flipH="1">
              <a:off x="5437051" y="1622413"/>
              <a:ext cx="789263" cy="467043"/>
            </a:xfrm>
            <a:custGeom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1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7" name="Freeform 15"/>
            <p:cNvSpPr/>
            <p:nvPr/>
          </p:nvSpPr>
          <p:spPr bwMode="auto">
            <a:xfrm rot="10800000" flipH="1">
              <a:off x="6722935" y="2051042"/>
              <a:ext cx="670380" cy="549601"/>
            </a:xfrm>
            <a:custGeom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 rot="10800000" flipH="1">
              <a:off x="6508621" y="3336925"/>
              <a:ext cx="534982" cy="688772"/>
            </a:xfrm>
            <a:custGeom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 rot="10800000" flipH="1">
              <a:off x="7151563" y="3622677"/>
              <a:ext cx="442516" cy="707641"/>
            </a:xfrm>
            <a:custGeom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0" name="Freeform 21"/>
            <p:cNvSpPr/>
            <p:nvPr/>
          </p:nvSpPr>
          <p:spPr bwMode="auto">
            <a:xfrm rot="10800000" flipH="1">
              <a:off x="4294043" y="2979735"/>
              <a:ext cx="587820" cy="540165"/>
            </a:xfrm>
            <a:custGeom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1" name="Freeform 22"/>
            <p:cNvSpPr/>
            <p:nvPr/>
          </p:nvSpPr>
          <p:spPr bwMode="auto">
            <a:xfrm rot="10800000" flipH="1">
              <a:off x="4151167" y="3551239"/>
              <a:ext cx="746335" cy="424584"/>
            </a:xfrm>
            <a:custGeom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2" name="Freeform 23"/>
            <p:cNvSpPr/>
            <p:nvPr/>
          </p:nvSpPr>
          <p:spPr bwMode="auto">
            <a:xfrm rot="10800000" flipH="1">
              <a:off x="6222869" y="3622677"/>
              <a:ext cx="392980" cy="806711"/>
            </a:xfrm>
            <a:custGeom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2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 rot="6007828" flipH="1">
              <a:off x="4733970" y="3963444"/>
              <a:ext cx="452426" cy="712361"/>
            </a:xfrm>
            <a:custGeom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 rot="10800000" flipH="1">
              <a:off x="4436919" y="2122479"/>
              <a:ext cx="396283" cy="794917"/>
            </a:xfrm>
            <a:custGeom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3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5" name="Freeform 26"/>
            <p:cNvSpPr/>
            <p:nvPr/>
          </p:nvSpPr>
          <p:spPr bwMode="auto">
            <a:xfrm rot="10800000" flipH="1">
              <a:off x="4960183" y="3359503"/>
              <a:ext cx="554796" cy="563754"/>
            </a:xfrm>
            <a:custGeom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 rot="10800000" flipH="1">
              <a:off x="6365745" y="1622413"/>
              <a:ext cx="396283" cy="792557"/>
            </a:xfrm>
            <a:custGeom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7" name="Freeform 29"/>
            <p:cNvSpPr/>
            <p:nvPr/>
          </p:nvSpPr>
          <p:spPr bwMode="auto">
            <a:xfrm rot="10800000" flipH="1">
              <a:off x="7294439" y="2622545"/>
              <a:ext cx="505263" cy="622725"/>
            </a:xfrm>
            <a:custGeom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8" name="Freeform 30"/>
            <p:cNvSpPr/>
            <p:nvPr/>
          </p:nvSpPr>
          <p:spPr bwMode="auto">
            <a:xfrm rot="10800000" flipH="1">
              <a:off x="6865811" y="3122611"/>
              <a:ext cx="743030" cy="429303"/>
            </a:xfrm>
            <a:custGeom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 rot="10800000" flipH="1">
              <a:off x="7008687" y="4370395"/>
              <a:ext cx="789263" cy="467043"/>
            </a:xfrm>
            <a:custGeom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1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 rot="10800000" flipH="1">
              <a:off x="5508489" y="4479933"/>
              <a:ext cx="370931" cy="214314"/>
            </a:xfrm>
            <a:custGeom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1" name="Freeform 29"/>
            <p:cNvSpPr/>
            <p:nvPr/>
          </p:nvSpPr>
          <p:spPr bwMode="auto">
            <a:xfrm rot="10800000" flipH="1">
              <a:off x="6151431" y="3265487"/>
              <a:ext cx="289815" cy="357190"/>
            </a:xfrm>
            <a:custGeom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 rot="10800000" flipH="1">
              <a:off x="5579927" y="3622677"/>
              <a:ext cx="214316" cy="428628"/>
            </a:xfrm>
            <a:custGeom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3" name="Freeform 28"/>
            <p:cNvSpPr/>
            <p:nvPr/>
          </p:nvSpPr>
          <p:spPr bwMode="auto">
            <a:xfrm rot="10800000" flipH="1">
              <a:off x="7008687" y="2622545"/>
              <a:ext cx="214316" cy="428628"/>
            </a:xfrm>
            <a:custGeom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4" name="Freeform 22"/>
            <p:cNvSpPr/>
            <p:nvPr/>
          </p:nvSpPr>
          <p:spPr bwMode="auto">
            <a:xfrm rot="10800000" flipH="1">
              <a:off x="6794373" y="1765289"/>
              <a:ext cx="376722" cy="214314"/>
            </a:xfrm>
            <a:custGeom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 rot="10800000" flipH="1">
              <a:off x="5998539" y="2199126"/>
              <a:ext cx="637356" cy="587341"/>
            </a:xfrm>
            <a:custGeom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 rot="10800000">
              <a:off x="4865547" y="2612035"/>
              <a:ext cx="2358204" cy="4114586"/>
            </a:xfrm>
            <a:custGeom>
              <a:cxnLst>
                <a:cxn ang="0">
                  <a:pos x="12704" y="6551"/>
                </a:cxn>
                <a:cxn ang="0">
                  <a:pos x="12364" y="11841"/>
                </a:cxn>
                <a:cxn ang="0">
                  <a:pos x="13233" y="16647"/>
                </a:cxn>
                <a:cxn ang="0">
                  <a:pos x="15555" y="20111"/>
                </a:cxn>
                <a:cxn ang="0">
                  <a:pos x="20388" y="22235"/>
                </a:cxn>
                <a:cxn ang="0">
                  <a:pos x="28096" y="22704"/>
                </a:cxn>
                <a:cxn ang="0">
                  <a:pos x="24169" y="23606"/>
                </a:cxn>
                <a:cxn ang="0">
                  <a:pos x="23590" y="24704"/>
                </a:cxn>
                <a:cxn ang="0">
                  <a:pos x="23091" y="28971"/>
                </a:cxn>
                <a:cxn ang="0">
                  <a:pos x="22584" y="28486"/>
                </a:cxn>
                <a:cxn ang="0">
                  <a:pos x="22149" y="24942"/>
                </a:cxn>
                <a:cxn ang="0">
                  <a:pos x="20883" y="24198"/>
                </a:cxn>
                <a:cxn ang="0">
                  <a:pos x="16057" y="23286"/>
                </a:cxn>
                <a:cxn ang="0">
                  <a:pos x="15771" y="28483"/>
                </a:cxn>
                <a:cxn ang="0">
                  <a:pos x="16882" y="30920"/>
                </a:cxn>
                <a:cxn ang="0">
                  <a:pos x="18752" y="32260"/>
                </a:cxn>
                <a:cxn ang="0">
                  <a:pos x="20921" y="32092"/>
                </a:cxn>
                <a:cxn ang="0">
                  <a:pos x="21865" y="32651"/>
                </a:cxn>
                <a:cxn ang="0">
                  <a:pos x="19698" y="33171"/>
                </a:cxn>
                <a:cxn ang="0">
                  <a:pos x="19425" y="35188"/>
                </a:cxn>
                <a:cxn ang="0">
                  <a:pos x="18838" y="37141"/>
                </a:cxn>
                <a:cxn ang="0">
                  <a:pos x="18051" y="37058"/>
                </a:cxn>
                <a:cxn ang="0">
                  <a:pos x="18387" y="34904"/>
                </a:cxn>
                <a:cxn ang="0">
                  <a:pos x="17434" y="33127"/>
                </a:cxn>
                <a:cxn ang="0">
                  <a:pos x="15542" y="31901"/>
                </a:cxn>
                <a:cxn ang="0">
                  <a:pos x="14470" y="32334"/>
                </a:cxn>
                <a:cxn ang="0">
                  <a:pos x="14471" y="34133"/>
                </a:cxn>
                <a:cxn ang="0">
                  <a:pos x="15131" y="36322"/>
                </a:cxn>
                <a:cxn ang="0">
                  <a:pos x="14396" y="38093"/>
                </a:cxn>
                <a:cxn ang="0">
                  <a:pos x="14215" y="36192"/>
                </a:cxn>
                <a:cxn ang="0">
                  <a:pos x="13416" y="34743"/>
                </a:cxn>
                <a:cxn ang="0">
                  <a:pos x="12412" y="34631"/>
                </a:cxn>
                <a:cxn ang="0">
                  <a:pos x="10402" y="36485"/>
                </a:cxn>
                <a:cxn ang="0">
                  <a:pos x="9115" y="38419"/>
                </a:cxn>
                <a:cxn ang="0">
                  <a:pos x="9382" y="35785"/>
                </a:cxn>
                <a:cxn ang="0">
                  <a:pos x="8847" y="35077"/>
                </a:cxn>
                <a:cxn ang="0">
                  <a:pos x="6756" y="34355"/>
                </a:cxn>
                <a:cxn ang="0">
                  <a:pos x="5504" y="32799"/>
                </a:cxn>
                <a:cxn ang="0">
                  <a:pos x="7396" y="33560"/>
                </a:cxn>
                <a:cxn ang="0">
                  <a:pos x="10773" y="33544"/>
                </a:cxn>
                <a:cxn ang="0">
                  <a:pos x="12724" y="32470"/>
                </a:cxn>
                <a:cxn ang="0">
                  <a:pos x="13770" y="30294"/>
                </a:cxn>
                <a:cxn ang="0">
                  <a:pos x="13677" y="26741"/>
                </a:cxn>
                <a:cxn ang="0">
                  <a:pos x="12490" y="22154"/>
                </a:cxn>
                <a:cxn ang="0">
                  <a:pos x="9611" y="15824"/>
                </a:cxn>
                <a:cxn ang="0">
                  <a:pos x="8719" y="13861"/>
                </a:cxn>
                <a:cxn ang="0">
                  <a:pos x="8379" y="15428"/>
                </a:cxn>
                <a:cxn ang="0">
                  <a:pos x="6929" y="19173"/>
                </a:cxn>
                <a:cxn ang="0">
                  <a:pos x="6408" y="21863"/>
                </a:cxn>
                <a:cxn ang="0">
                  <a:pos x="6288" y="23187"/>
                </a:cxn>
                <a:cxn ang="0">
                  <a:pos x="5317" y="21010"/>
                </a:cxn>
                <a:cxn ang="0">
                  <a:pos x="4386" y="20953"/>
                </a:cxn>
                <a:cxn ang="0">
                  <a:pos x="1749" y="21751"/>
                </a:cxn>
                <a:cxn ang="0">
                  <a:pos x="37" y="20861"/>
                </a:cxn>
                <a:cxn ang="0">
                  <a:pos x="2295" y="20409"/>
                </a:cxn>
                <a:cxn ang="0">
                  <a:pos x="4165" y="18914"/>
                </a:cxn>
                <a:cxn ang="0">
                  <a:pos x="6346" y="14848"/>
                </a:cxn>
                <a:cxn ang="0">
                  <a:pos x="7886" y="9494"/>
                </a:cxn>
                <a:cxn ang="0">
                  <a:pos x="8576" y="2837"/>
                </a:cxn>
                <a:cxn ang="0">
                  <a:pos x="9530" y="510"/>
                </a:cxn>
                <a:cxn ang="0">
                  <a:pos x="11123" y="1"/>
                </a:cxn>
                <a:cxn ang="0">
                  <a:pos x="13433" y="523"/>
                </a:cxn>
                <a:cxn ang="0">
                  <a:pos x="14391" y="1780"/>
                </a:cxn>
              </a:cxnLst>
              <a:rect l="0" t="0" r="r" b="b"/>
              <a:pathLst>
                <a:path w="28143" h="38872">
                  <a:moveTo>
                    <a:pt x="13995" y="3146"/>
                  </a:moveTo>
                  <a:lnTo>
                    <a:pt x="13995" y="3146"/>
                  </a:lnTo>
                  <a:lnTo>
                    <a:pt x="13909" y="3297"/>
                  </a:lnTo>
                  <a:lnTo>
                    <a:pt x="13824" y="3446"/>
                  </a:lnTo>
                  <a:lnTo>
                    <a:pt x="13783" y="3521"/>
                  </a:lnTo>
                  <a:lnTo>
                    <a:pt x="13742" y="3595"/>
                  </a:lnTo>
                  <a:lnTo>
                    <a:pt x="13703" y="3668"/>
                  </a:lnTo>
                  <a:lnTo>
                    <a:pt x="13666" y="3742"/>
                  </a:lnTo>
                  <a:lnTo>
                    <a:pt x="13666" y="3742"/>
                  </a:lnTo>
                  <a:lnTo>
                    <a:pt x="13601" y="3878"/>
                  </a:lnTo>
                  <a:lnTo>
                    <a:pt x="13535" y="4018"/>
                  </a:lnTo>
                  <a:lnTo>
                    <a:pt x="13471" y="4161"/>
                  </a:lnTo>
                  <a:lnTo>
                    <a:pt x="13408" y="4305"/>
                  </a:lnTo>
                  <a:lnTo>
                    <a:pt x="13348" y="4450"/>
                  </a:lnTo>
                  <a:lnTo>
                    <a:pt x="13289" y="4596"/>
                  </a:lnTo>
                  <a:lnTo>
                    <a:pt x="13261" y="4668"/>
                  </a:lnTo>
                  <a:lnTo>
                    <a:pt x="13234" y="4740"/>
                  </a:lnTo>
                  <a:lnTo>
                    <a:pt x="13208" y="4812"/>
                  </a:lnTo>
                  <a:lnTo>
                    <a:pt x="13182" y="4884"/>
                  </a:lnTo>
                  <a:lnTo>
                    <a:pt x="13182" y="4884"/>
                  </a:lnTo>
                  <a:lnTo>
                    <a:pt x="13139" y="5008"/>
                  </a:lnTo>
                  <a:lnTo>
                    <a:pt x="13097" y="5134"/>
                  </a:lnTo>
                  <a:lnTo>
                    <a:pt x="13056" y="5261"/>
                  </a:lnTo>
                  <a:lnTo>
                    <a:pt x="13016" y="5388"/>
                  </a:lnTo>
                  <a:lnTo>
                    <a:pt x="12977" y="5515"/>
                  </a:lnTo>
                  <a:lnTo>
                    <a:pt x="12939" y="5643"/>
                  </a:lnTo>
                  <a:lnTo>
                    <a:pt x="12902" y="5771"/>
                  </a:lnTo>
                  <a:lnTo>
                    <a:pt x="12866" y="5901"/>
                  </a:lnTo>
                  <a:lnTo>
                    <a:pt x="12832" y="6030"/>
                  </a:lnTo>
                  <a:lnTo>
                    <a:pt x="12798" y="6160"/>
                  </a:lnTo>
                  <a:lnTo>
                    <a:pt x="12766" y="6290"/>
                  </a:lnTo>
                  <a:lnTo>
                    <a:pt x="12734" y="6420"/>
                  </a:lnTo>
                  <a:lnTo>
                    <a:pt x="12704" y="6551"/>
                  </a:lnTo>
                  <a:lnTo>
                    <a:pt x="12675" y="6682"/>
                  </a:lnTo>
                  <a:lnTo>
                    <a:pt x="12647" y="6813"/>
                  </a:lnTo>
                  <a:lnTo>
                    <a:pt x="12620" y="6945"/>
                  </a:lnTo>
                  <a:lnTo>
                    <a:pt x="12594" y="7077"/>
                  </a:lnTo>
                  <a:lnTo>
                    <a:pt x="12569" y="7209"/>
                  </a:lnTo>
                  <a:lnTo>
                    <a:pt x="12546" y="7341"/>
                  </a:lnTo>
                  <a:lnTo>
                    <a:pt x="12523" y="7474"/>
                  </a:lnTo>
                  <a:lnTo>
                    <a:pt x="12502" y="7606"/>
                  </a:lnTo>
                  <a:lnTo>
                    <a:pt x="12482" y="7740"/>
                  </a:lnTo>
                  <a:lnTo>
                    <a:pt x="12464" y="7872"/>
                  </a:lnTo>
                  <a:lnTo>
                    <a:pt x="12446" y="8006"/>
                  </a:lnTo>
                  <a:lnTo>
                    <a:pt x="12429" y="8138"/>
                  </a:lnTo>
                  <a:lnTo>
                    <a:pt x="12414" y="8272"/>
                  </a:lnTo>
                  <a:lnTo>
                    <a:pt x="12400" y="8405"/>
                  </a:lnTo>
                  <a:lnTo>
                    <a:pt x="12387" y="8538"/>
                  </a:lnTo>
                  <a:lnTo>
                    <a:pt x="12375" y="8671"/>
                  </a:lnTo>
                  <a:lnTo>
                    <a:pt x="12366" y="8804"/>
                  </a:lnTo>
                  <a:lnTo>
                    <a:pt x="12356" y="8937"/>
                  </a:lnTo>
                  <a:lnTo>
                    <a:pt x="12348" y="9070"/>
                  </a:lnTo>
                  <a:lnTo>
                    <a:pt x="12348" y="9070"/>
                  </a:lnTo>
                  <a:lnTo>
                    <a:pt x="12337" y="9283"/>
                  </a:lnTo>
                  <a:lnTo>
                    <a:pt x="12329" y="9497"/>
                  </a:lnTo>
                  <a:lnTo>
                    <a:pt x="12321" y="9710"/>
                  </a:lnTo>
                  <a:lnTo>
                    <a:pt x="12317" y="9923"/>
                  </a:lnTo>
                  <a:lnTo>
                    <a:pt x="12314" y="10136"/>
                  </a:lnTo>
                  <a:lnTo>
                    <a:pt x="12314" y="10350"/>
                  </a:lnTo>
                  <a:lnTo>
                    <a:pt x="12315" y="10563"/>
                  </a:lnTo>
                  <a:lnTo>
                    <a:pt x="12318" y="10776"/>
                  </a:lnTo>
                  <a:lnTo>
                    <a:pt x="12323" y="10989"/>
                  </a:lnTo>
                  <a:lnTo>
                    <a:pt x="12330" y="11202"/>
                  </a:lnTo>
                  <a:lnTo>
                    <a:pt x="12340" y="11416"/>
                  </a:lnTo>
                  <a:lnTo>
                    <a:pt x="12351" y="11628"/>
                  </a:lnTo>
                  <a:lnTo>
                    <a:pt x="12364" y="11841"/>
                  </a:lnTo>
                  <a:lnTo>
                    <a:pt x="12381" y="12053"/>
                  </a:lnTo>
                  <a:lnTo>
                    <a:pt x="12399" y="12266"/>
                  </a:lnTo>
                  <a:lnTo>
                    <a:pt x="12419" y="12479"/>
                  </a:lnTo>
                  <a:lnTo>
                    <a:pt x="12419" y="12479"/>
                  </a:lnTo>
                  <a:lnTo>
                    <a:pt x="12449" y="12768"/>
                  </a:lnTo>
                  <a:lnTo>
                    <a:pt x="12480" y="13056"/>
                  </a:lnTo>
                  <a:lnTo>
                    <a:pt x="12498" y="13198"/>
                  </a:lnTo>
                  <a:lnTo>
                    <a:pt x="12515" y="13340"/>
                  </a:lnTo>
                  <a:lnTo>
                    <a:pt x="12533" y="13482"/>
                  </a:lnTo>
                  <a:lnTo>
                    <a:pt x="12552" y="13622"/>
                  </a:lnTo>
                  <a:lnTo>
                    <a:pt x="12571" y="13762"/>
                  </a:lnTo>
                  <a:lnTo>
                    <a:pt x="12592" y="13902"/>
                  </a:lnTo>
                  <a:lnTo>
                    <a:pt x="12612" y="14040"/>
                  </a:lnTo>
                  <a:lnTo>
                    <a:pt x="12634" y="14178"/>
                  </a:lnTo>
                  <a:lnTo>
                    <a:pt x="12657" y="14315"/>
                  </a:lnTo>
                  <a:lnTo>
                    <a:pt x="12680" y="14451"/>
                  </a:lnTo>
                  <a:lnTo>
                    <a:pt x="12704" y="14587"/>
                  </a:lnTo>
                  <a:lnTo>
                    <a:pt x="12729" y="14722"/>
                  </a:lnTo>
                  <a:lnTo>
                    <a:pt x="12755" y="14856"/>
                  </a:lnTo>
                  <a:lnTo>
                    <a:pt x="12782" y="14989"/>
                  </a:lnTo>
                  <a:lnTo>
                    <a:pt x="12810" y="15121"/>
                  </a:lnTo>
                  <a:lnTo>
                    <a:pt x="12839" y="15254"/>
                  </a:lnTo>
                  <a:lnTo>
                    <a:pt x="12870" y="15384"/>
                  </a:lnTo>
                  <a:lnTo>
                    <a:pt x="12901" y="15514"/>
                  </a:lnTo>
                  <a:lnTo>
                    <a:pt x="12932" y="15643"/>
                  </a:lnTo>
                  <a:lnTo>
                    <a:pt x="12966" y="15773"/>
                  </a:lnTo>
                  <a:lnTo>
                    <a:pt x="13001" y="15899"/>
                  </a:lnTo>
                  <a:lnTo>
                    <a:pt x="13036" y="16026"/>
                  </a:lnTo>
                  <a:lnTo>
                    <a:pt x="13073" y="16152"/>
                  </a:lnTo>
                  <a:lnTo>
                    <a:pt x="13112" y="16277"/>
                  </a:lnTo>
                  <a:lnTo>
                    <a:pt x="13151" y="16401"/>
                  </a:lnTo>
                  <a:lnTo>
                    <a:pt x="13192" y="16525"/>
                  </a:lnTo>
                  <a:lnTo>
                    <a:pt x="13233" y="16647"/>
                  </a:lnTo>
                  <a:lnTo>
                    <a:pt x="13277" y="16768"/>
                  </a:lnTo>
                  <a:lnTo>
                    <a:pt x="13322" y="16888"/>
                  </a:lnTo>
                  <a:lnTo>
                    <a:pt x="13368" y="17008"/>
                  </a:lnTo>
                  <a:lnTo>
                    <a:pt x="13416" y="17126"/>
                  </a:lnTo>
                  <a:lnTo>
                    <a:pt x="13465" y="17244"/>
                  </a:lnTo>
                  <a:lnTo>
                    <a:pt x="13515" y="17360"/>
                  </a:lnTo>
                  <a:lnTo>
                    <a:pt x="13567" y="17476"/>
                  </a:lnTo>
                  <a:lnTo>
                    <a:pt x="13621" y="17591"/>
                  </a:lnTo>
                  <a:lnTo>
                    <a:pt x="13677" y="17705"/>
                  </a:lnTo>
                  <a:lnTo>
                    <a:pt x="13733" y="17818"/>
                  </a:lnTo>
                  <a:lnTo>
                    <a:pt x="13791" y="17929"/>
                  </a:lnTo>
                  <a:lnTo>
                    <a:pt x="13852" y="18040"/>
                  </a:lnTo>
                  <a:lnTo>
                    <a:pt x="13914" y="18150"/>
                  </a:lnTo>
                  <a:lnTo>
                    <a:pt x="13977" y="18258"/>
                  </a:lnTo>
                  <a:lnTo>
                    <a:pt x="14043" y="18366"/>
                  </a:lnTo>
                  <a:lnTo>
                    <a:pt x="14110" y="18472"/>
                  </a:lnTo>
                  <a:lnTo>
                    <a:pt x="14180" y="18578"/>
                  </a:lnTo>
                  <a:lnTo>
                    <a:pt x="14250" y="18682"/>
                  </a:lnTo>
                  <a:lnTo>
                    <a:pt x="14322" y="18785"/>
                  </a:lnTo>
                  <a:lnTo>
                    <a:pt x="14397" y="18887"/>
                  </a:lnTo>
                  <a:lnTo>
                    <a:pt x="14474" y="18989"/>
                  </a:lnTo>
                  <a:lnTo>
                    <a:pt x="14553" y="19089"/>
                  </a:lnTo>
                  <a:lnTo>
                    <a:pt x="14633" y="19187"/>
                  </a:lnTo>
                  <a:lnTo>
                    <a:pt x="14715" y="19284"/>
                  </a:lnTo>
                  <a:lnTo>
                    <a:pt x="14801" y="19382"/>
                  </a:lnTo>
                  <a:lnTo>
                    <a:pt x="14887" y="19477"/>
                  </a:lnTo>
                  <a:lnTo>
                    <a:pt x="14976" y="19571"/>
                  </a:lnTo>
                  <a:lnTo>
                    <a:pt x="15067" y="19664"/>
                  </a:lnTo>
                  <a:lnTo>
                    <a:pt x="15160" y="19756"/>
                  </a:lnTo>
                  <a:lnTo>
                    <a:pt x="15255" y="19846"/>
                  </a:lnTo>
                  <a:lnTo>
                    <a:pt x="15352" y="19936"/>
                  </a:lnTo>
                  <a:lnTo>
                    <a:pt x="15452" y="20024"/>
                  </a:lnTo>
                  <a:lnTo>
                    <a:pt x="15555" y="20111"/>
                  </a:lnTo>
                  <a:lnTo>
                    <a:pt x="15658" y="20197"/>
                  </a:lnTo>
                  <a:lnTo>
                    <a:pt x="15766" y="20281"/>
                  </a:lnTo>
                  <a:lnTo>
                    <a:pt x="15875" y="20365"/>
                  </a:lnTo>
                  <a:lnTo>
                    <a:pt x="15986" y="20446"/>
                  </a:lnTo>
                  <a:lnTo>
                    <a:pt x="16100" y="20528"/>
                  </a:lnTo>
                  <a:lnTo>
                    <a:pt x="16216" y="20607"/>
                  </a:lnTo>
                  <a:lnTo>
                    <a:pt x="16335" y="20685"/>
                  </a:lnTo>
                  <a:lnTo>
                    <a:pt x="16456" y="20762"/>
                  </a:lnTo>
                  <a:lnTo>
                    <a:pt x="16580" y="20838"/>
                  </a:lnTo>
                  <a:lnTo>
                    <a:pt x="16707" y="20912"/>
                  </a:lnTo>
                  <a:lnTo>
                    <a:pt x="16835" y="20986"/>
                  </a:lnTo>
                  <a:lnTo>
                    <a:pt x="16967" y="21057"/>
                  </a:lnTo>
                  <a:lnTo>
                    <a:pt x="17102" y="21127"/>
                  </a:lnTo>
                  <a:lnTo>
                    <a:pt x="17238" y="21196"/>
                  </a:lnTo>
                  <a:lnTo>
                    <a:pt x="17377" y="21263"/>
                  </a:lnTo>
                  <a:lnTo>
                    <a:pt x="17520" y="21330"/>
                  </a:lnTo>
                  <a:lnTo>
                    <a:pt x="17665" y="21394"/>
                  </a:lnTo>
                  <a:lnTo>
                    <a:pt x="17813" y="21458"/>
                  </a:lnTo>
                  <a:lnTo>
                    <a:pt x="17964" y="21520"/>
                  </a:lnTo>
                  <a:lnTo>
                    <a:pt x="18117" y="21580"/>
                  </a:lnTo>
                  <a:lnTo>
                    <a:pt x="18274" y="21639"/>
                  </a:lnTo>
                  <a:lnTo>
                    <a:pt x="18434" y="21697"/>
                  </a:lnTo>
                  <a:lnTo>
                    <a:pt x="18597" y="21753"/>
                  </a:lnTo>
                  <a:lnTo>
                    <a:pt x="18762" y="21808"/>
                  </a:lnTo>
                  <a:lnTo>
                    <a:pt x="18930" y="21862"/>
                  </a:lnTo>
                  <a:lnTo>
                    <a:pt x="19102" y="21913"/>
                  </a:lnTo>
                  <a:lnTo>
                    <a:pt x="19276" y="21964"/>
                  </a:lnTo>
                  <a:lnTo>
                    <a:pt x="19453" y="22013"/>
                  </a:lnTo>
                  <a:lnTo>
                    <a:pt x="19634" y="22060"/>
                  </a:lnTo>
                  <a:lnTo>
                    <a:pt x="19818" y="22106"/>
                  </a:lnTo>
                  <a:lnTo>
                    <a:pt x="20005" y="22151"/>
                  </a:lnTo>
                  <a:lnTo>
                    <a:pt x="20195" y="22193"/>
                  </a:lnTo>
                  <a:lnTo>
                    <a:pt x="20388" y="22235"/>
                  </a:lnTo>
                  <a:lnTo>
                    <a:pt x="20585" y="22274"/>
                  </a:lnTo>
                  <a:lnTo>
                    <a:pt x="20785" y="22313"/>
                  </a:lnTo>
                  <a:lnTo>
                    <a:pt x="20988" y="22349"/>
                  </a:lnTo>
                  <a:lnTo>
                    <a:pt x="21195" y="22384"/>
                  </a:lnTo>
                  <a:lnTo>
                    <a:pt x="21405" y="22417"/>
                  </a:lnTo>
                  <a:lnTo>
                    <a:pt x="21618" y="22450"/>
                  </a:lnTo>
                  <a:lnTo>
                    <a:pt x="21835" y="22479"/>
                  </a:lnTo>
                  <a:lnTo>
                    <a:pt x="22055" y="22509"/>
                  </a:lnTo>
                  <a:lnTo>
                    <a:pt x="22279" y="22535"/>
                  </a:lnTo>
                  <a:lnTo>
                    <a:pt x="22506" y="22561"/>
                  </a:lnTo>
                  <a:lnTo>
                    <a:pt x="22738" y="22585"/>
                  </a:lnTo>
                  <a:lnTo>
                    <a:pt x="22971" y="22606"/>
                  </a:lnTo>
                  <a:lnTo>
                    <a:pt x="23209" y="22627"/>
                  </a:lnTo>
                  <a:lnTo>
                    <a:pt x="23451" y="22646"/>
                  </a:lnTo>
                  <a:lnTo>
                    <a:pt x="23696" y="22663"/>
                  </a:lnTo>
                  <a:lnTo>
                    <a:pt x="23946" y="22677"/>
                  </a:lnTo>
                  <a:lnTo>
                    <a:pt x="24198" y="22692"/>
                  </a:lnTo>
                  <a:lnTo>
                    <a:pt x="24454" y="22704"/>
                  </a:lnTo>
                  <a:lnTo>
                    <a:pt x="24715" y="22714"/>
                  </a:lnTo>
                  <a:lnTo>
                    <a:pt x="24979" y="22723"/>
                  </a:lnTo>
                  <a:lnTo>
                    <a:pt x="25247" y="22730"/>
                  </a:lnTo>
                  <a:lnTo>
                    <a:pt x="25519" y="22734"/>
                  </a:lnTo>
                  <a:lnTo>
                    <a:pt x="25795" y="22737"/>
                  </a:lnTo>
                  <a:lnTo>
                    <a:pt x="26074" y="22739"/>
                  </a:lnTo>
                  <a:lnTo>
                    <a:pt x="26357" y="22739"/>
                  </a:lnTo>
                  <a:lnTo>
                    <a:pt x="26645" y="22736"/>
                  </a:lnTo>
                  <a:lnTo>
                    <a:pt x="26936" y="22732"/>
                  </a:lnTo>
                  <a:lnTo>
                    <a:pt x="27232" y="22726"/>
                  </a:lnTo>
                  <a:lnTo>
                    <a:pt x="27531" y="22719"/>
                  </a:lnTo>
                  <a:lnTo>
                    <a:pt x="27835" y="22709"/>
                  </a:lnTo>
                  <a:lnTo>
                    <a:pt x="28143" y="22699"/>
                  </a:lnTo>
                  <a:lnTo>
                    <a:pt x="28143" y="22699"/>
                  </a:lnTo>
                  <a:lnTo>
                    <a:pt x="28096" y="22704"/>
                  </a:lnTo>
                  <a:lnTo>
                    <a:pt x="27960" y="22717"/>
                  </a:lnTo>
                  <a:lnTo>
                    <a:pt x="27750" y="22741"/>
                  </a:lnTo>
                  <a:lnTo>
                    <a:pt x="27622" y="22757"/>
                  </a:lnTo>
                  <a:lnTo>
                    <a:pt x="27478" y="22775"/>
                  </a:lnTo>
                  <a:lnTo>
                    <a:pt x="27321" y="22796"/>
                  </a:lnTo>
                  <a:lnTo>
                    <a:pt x="27153" y="22820"/>
                  </a:lnTo>
                  <a:lnTo>
                    <a:pt x="26976" y="22846"/>
                  </a:lnTo>
                  <a:lnTo>
                    <a:pt x="26791" y="22876"/>
                  </a:lnTo>
                  <a:lnTo>
                    <a:pt x="26598" y="22908"/>
                  </a:lnTo>
                  <a:lnTo>
                    <a:pt x="26400" y="22942"/>
                  </a:lnTo>
                  <a:lnTo>
                    <a:pt x="26199" y="22981"/>
                  </a:lnTo>
                  <a:lnTo>
                    <a:pt x="26097" y="23001"/>
                  </a:lnTo>
                  <a:lnTo>
                    <a:pt x="25996" y="23022"/>
                  </a:lnTo>
                  <a:lnTo>
                    <a:pt x="25894" y="23043"/>
                  </a:lnTo>
                  <a:lnTo>
                    <a:pt x="25791" y="23066"/>
                  </a:lnTo>
                  <a:lnTo>
                    <a:pt x="25690" y="23089"/>
                  </a:lnTo>
                  <a:lnTo>
                    <a:pt x="25588" y="23113"/>
                  </a:lnTo>
                  <a:lnTo>
                    <a:pt x="25487" y="23137"/>
                  </a:lnTo>
                  <a:lnTo>
                    <a:pt x="25387" y="23163"/>
                  </a:lnTo>
                  <a:lnTo>
                    <a:pt x="25287" y="23189"/>
                  </a:lnTo>
                  <a:lnTo>
                    <a:pt x="25190" y="23217"/>
                  </a:lnTo>
                  <a:lnTo>
                    <a:pt x="25093" y="23245"/>
                  </a:lnTo>
                  <a:lnTo>
                    <a:pt x="24997" y="23273"/>
                  </a:lnTo>
                  <a:lnTo>
                    <a:pt x="24903" y="23303"/>
                  </a:lnTo>
                  <a:lnTo>
                    <a:pt x="24812" y="23333"/>
                  </a:lnTo>
                  <a:lnTo>
                    <a:pt x="24723" y="23364"/>
                  </a:lnTo>
                  <a:lnTo>
                    <a:pt x="24635" y="23397"/>
                  </a:lnTo>
                  <a:lnTo>
                    <a:pt x="24549" y="23429"/>
                  </a:lnTo>
                  <a:lnTo>
                    <a:pt x="24467" y="23462"/>
                  </a:lnTo>
                  <a:lnTo>
                    <a:pt x="24388" y="23497"/>
                  </a:lnTo>
                  <a:lnTo>
                    <a:pt x="24311" y="23533"/>
                  </a:lnTo>
                  <a:lnTo>
                    <a:pt x="24239" y="23569"/>
                  </a:lnTo>
                  <a:lnTo>
                    <a:pt x="24169" y="23606"/>
                  </a:lnTo>
                  <a:lnTo>
                    <a:pt x="24103" y="23643"/>
                  </a:lnTo>
                  <a:lnTo>
                    <a:pt x="24070" y="23663"/>
                  </a:lnTo>
                  <a:lnTo>
                    <a:pt x="24040" y="23683"/>
                  </a:lnTo>
                  <a:lnTo>
                    <a:pt x="24010" y="23702"/>
                  </a:lnTo>
                  <a:lnTo>
                    <a:pt x="23982" y="23723"/>
                  </a:lnTo>
                  <a:lnTo>
                    <a:pt x="23953" y="23743"/>
                  </a:lnTo>
                  <a:lnTo>
                    <a:pt x="23926" y="23764"/>
                  </a:lnTo>
                  <a:lnTo>
                    <a:pt x="23902" y="23784"/>
                  </a:lnTo>
                  <a:lnTo>
                    <a:pt x="23877" y="23804"/>
                  </a:lnTo>
                  <a:lnTo>
                    <a:pt x="23854" y="23826"/>
                  </a:lnTo>
                  <a:lnTo>
                    <a:pt x="23831" y="23847"/>
                  </a:lnTo>
                  <a:lnTo>
                    <a:pt x="23811" y="23869"/>
                  </a:lnTo>
                  <a:lnTo>
                    <a:pt x="23790" y="23890"/>
                  </a:lnTo>
                  <a:lnTo>
                    <a:pt x="23772" y="23913"/>
                  </a:lnTo>
                  <a:lnTo>
                    <a:pt x="23754" y="23935"/>
                  </a:lnTo>
                  <a:lnTo>
                    <a:pt x="23738" y="23957"/>
                  </a:lnTo>
                  <a:lnTo>
                    <a:pt x="23724" y="23980"/>
                  </a:lnTo>
                  <a:lnTo>
                    <a:pt x="23710" y="24004"/>
                  </a:lnTo>
                  <a:lnTo>
                    <a:pt x="23698" y="24026"/>
                  </a:lnTo>
                  <a:lnTo>
                    <a:pt x="23687" y="24050"/>
                  </a:lnTo>
                  <a:lnTo>
                    <a:pt x="23678" y="24074"/>
                  </a:lnTo>
                  <a:lnTo>
                    <a:pt x="23670" y="24098"/>
                  </a:lnTo>
                  <a:lnTo>
                    <a:pt x="23664" y="24121"/>
                  </a:lnTo>
                  <a:lnTo>
                    <a:pt x="23664" y="24121"/>
                  </a:lnTo>
                  <a:lnTo>
                    <a:pt x="23653" y="24172"/>
                  </a:lnTo>
                  <a:lnTo>
                    <a:pt x="23642" y="24227"/>
                  </a:lnTo>
                  <a:lnTo>
                    <a:pt x="23632" y="24284"/>
                  </a:lnTo>
                  <a:lnTo>
                    <a:pt x="23623" y="24346"/>
                  </a:lnTo>
                  <a:lnTo>
                    <a:pt x="23616" y="24411"/>
                  </a:lnTo>
                  <a:lnTo>
                    <a:pt x="23608" y="24479"/>
                  </a:lnTo>
                  <a:lnTo>
                    <a:pt x="23602" y="24551"/>
                  </a:lnTo>
                  <a:lnTo>
                    <a:pt x="23595" y="24625"/>
                  </a:lnTo>
                  <a:lnTo>
                    <a:pt x="23590" y="24704"/>
                  </a:lnTo>
                  <a:lnTo>
                    <a:pt x="23585" y="24784"/>
                  </a:lnTo>
                  <a:lnTo>
                    <a:pt x="23575" y="24953"/>
                  </a:lnTo>
                  <a:lnTo>
                    <a:pt x="23567" y="25132"/>
                  </a:lnTo>
                  <a:lnTo>
                    <a:pt x="23560" y="25318"/>
                  </a:lnTo>
                  <a:lnTo>
                    <a:pt x="23545" y="25714"/>
                  </a:lnTo>
                  <a:lnTo>
                    <a:pt x="23537" y="25921"/>
                  </a:lnTo>
                  <a:lnTo>
                    <a:pt x="23528" y="26132"/>
                  </a:lnTo>
                  <a:lnTo>
                    <a:pt x="23519" y="26347"/>
                  </a:lnTo>
                  <a:lnTo>
                    <a:pt x="23508" y="26563"/>
                  </a:lnTo>
                  <a:lnTo>
                    <a:pt x="23494" y="26782"/>
                  </a:lnTo>
                  <a:lnTo>
                    <a:pt x="23486" y="26890"/>
                  </a:lnTo>
                  <a:lnTo>
                    <a:pt x="23479" y="27000"/>
                  </a:lnTo>
                  <a:lnTo>
                    <a:pt x="23469" y="27109"/>
                  </a:lnTo>
                  <a:lnTo>
                    <a:pt x="23459" y="27218"/>
                  </a:lnTo>
                  <a:lnTo>
                    <a:pt x="23448" y="27326"/>
                  </a:lnTo>
                  <a:lnTo>
                    <a:pt x="23437" y="27434"/>
                  </a:lnTo>
                  <a:lnTo>
                    <a:pt x="23424" y="27540"/>
                  </a:lnTo>
                  <a:lnTo>
                    <a:pt x="23411" y="27647"/>
                  </a:lnTo>
                  <a:lnTo>
                    <a:pt x="23396" y="27752"/>
                  </a:lnTo>
                  <a:lnTo>
                    <a:pt x="23381" y="27856"/>
                  </a:lnTo>
                  <a:lnTo>
                    <a:pt x="23365" y="27958"/>
                  </a:lnTo>
                  <a:lnTo>
                    <a:pt x="23347" y="28060"/>
                  </a:lnTo>
                  <a:lnTo>
                    <a:pt x="23327" y="28160"/>
                  </a:lnTo>
                  <a:lnTo>
                    <a:pt x="23307" y="28258"/>
                  </a:lnTo>
                  <a:lnTo>
                    <a:pt x="23285" y="28355"/>
                  </a:lnTo>
                  <a:lnTo>
                    <a:pt x="23262" y="28450"/>
                  </a:lnTo>
                  <a:lnTo>
                    <a:pt x="23237" y="28543"/>
                  </a:lnTo>
                  <a:lnTo>
                    <a:pt x="23211" y="28633"/>
                  </a:lnTo>
                  <a:lnTo>
                    <a:pt x="23184" y="28722"/>
                  </a:lnTo>
                  <a:lnTo>
                    <a:pt x="23155" y="28808"/>
                  </a:lnTo>
                  <a:lnTo>
                    <a:pt x="23124" y="28890"/>
                  </a:lnTo>
                  <a:lnTo>
                    <a:pt x="23109" y="28931"/>
                  </a:lnTo>
                  <a:lnTo>
                    <a:pt x="23091" y="28971"/>
                  </a:lnTo>
                  <a:lnTo>
                    <a:pt x="23075" y="29010"/>
                  </a:lnTo>
                  <a:lnTo>
                    <a:pt x="23058" y="29049"/>
                  </a:lnTo>
                  <a:lnTo>
                    <a:pt x="23039" y="29087"/>
                  </a:lnTo>
                  <a:lnTo>
                    <a:pt x="23021" y="29124"/>
                  </a:lnTo>
                  <a:lnTo>
                    <a:pt x="23003" y="29161"/>
                  </a:lnTo>
                  <a:lnTo>
                    <a:pt x="22983" y="29196"/>
                  </a:lnTo>
                  <a:lnTo>
                    <a:pt x="22964" y="29231"/>
                  </a:lnTo>
                  <a:lnTo>
                    <a:pt x="22944" y="29265"/>
                  </a:lnTo>
                  <a:lnTo>
                    <a:pt x="22924" y="29298"/>
                  </a:lnTo>
                  <a:lnTo>
                    <a:pt x="22902" y="29330"/>
                  </a:lnTo>
                  <a:lnTo>
                    <a:pt x="22880" y="29362"/>
                  </a:lnTo>
                  <a:lnTo>
                    <a:pt x="22859" y="29392"/>
                  </a:lnTo>
                  <a:lnTo>
                    <a:pt x="22836" y="29422"/>
                  </a:lnTo>
                  <a:lnTo>
                    <a:pt x="22812" y="29451"/>
                  </a:lnTo>
                  <a:lnTo>
                    <a:pt x="22789" y="29478"/>
                  </a:lnTo>
                  <a:lnTo>
                    <a:pt x="22765" y="29505"/>
                  </a:lnTo>
                  <a:lnTo>
                    <a:pt x="22740" y="29531"/>
                  </a:lnTo>
                  <a:lnTo>
                    <a:pt x="22715" y="29556"/>
                  </a:lnTo>
                  <a:lnTo>
                    <a:pt x="22689" y="29580"/>
                  </a:lnTo>
                  <a:lnTo>
                    <a:pt x="22663" y="29603"/>
                  </a:lnTo>
                  <a:lnTo>
                    <a:pt x="22636" y="29624"/>
                  </a:lnTo>
                  <a:lnTo>
                    <a:pt x="22608" y="29646"/>
                  </a:lnTo>
                  <a:lnTo>
                    <a:pt x="22580" y="29665"/>
                  </a:lnTo>
                  <a:lnTo>
                    <a:pt x="22551" y="29684"/>
                  </a:lnTo>
                  <a:lnTo>
                    <a:pt x="22551" y="29684"/>
                  </a:lnTo>
                  <a:lnTo>
                    <a:pt x="22554" y="29636"/>
                  </a:lnTo>
                  <a:lnTo>
                    <a:pt x="22560" y="29500"/>
                  </a:lnTo>
                  <a:lnTo>
                    <a:pt x="22569" y="29286"/>
                  </a:lnTo>
                  <a:lnTo>
                    <a:pt x="22573" y="29153"/>
                  </a:lnTo>
                  <a:lnTo>
                    <a:pt x="22576" y="29005"/>
                  </a:lnTo>
                  <a:lnTo>
                    <a:pt x="22580" y="28844"/>
                  </a:lnTo>
                  <a:lnTo>
                    <a:pt x="22582" y="28671"/>
                  </a:lnTo>
                  <a:lnTo>
                    <a:pt x="22584" y="28486"/>
                  </a:lnTo>
                  <a:lnTo>
                    <a:pt x="22584" y="28292"/>
                  </a:lnTo>
                  <a:lnTo>
                    <a:pt x="22583" y="28091"/>
                  </a:lnTo>
                  <a:lnTo>
                    <a:pt x="22580" y="27882"/>
                  </a:lnTo>
                  <a:lnTo>
                    <a:pt x="22574" y="27670"/>
                  </a:lnTo>
                  <a:lnTo>
                    <a:pt x="22567" y="27452"/>
                  </a:lnTo>
                  <a:lnTo>
                    <a:pt x="22562" y="27343"/>
                  </a:lnTo>
                  <a:lnTo>
                    <a:pt x="22557" y="27234"/>
                  </a:lnTo>
                  <a:lnTo>
                    <a:pt x="22550" y="27124"/>
                  </a:lnTo>
                  <a:lnTo>
                    <a:pt x="22544" y="27014"/>
                  </a:lnTo>
                  <a:lnTo>
                    <a:pt x="22536" y="26904"/>
                  </a:lnTo>
                  <a:lnTo>
                    <a:pt x="22529" y="26794"/>
                  </a:lnTo>
                  <a:lnTo>
                    <a:pt x="22519" y="26684"/>
                  </a:lnTo>
                  <a:lnTo>
                    <a:pt x="22509" y="26577"/>
                  </a:lnTo>
                  <a:lnTo>
                    <a:pt x="22498" y="26469"/>
                  </a:lnTo>
                  <a:lnTo>
                    <a:pt x="22487" y="26363"/>
                  </a:lnTo>
                  <a:lnTo>
                    <a:pt x="22474" y="26257"/>
                  </a:lnTo>
                  <a:lnTo>
                    <a:pt x="22461" y="26153"/>
                  </a:lnTo>
                  <a:lnTo>
                    <a:pt x="22445" y="26051"/>
                  </a:lnTo>
                  <a:lnTo>
                    <a:pt x="22429" y="25950"/>
                  </a:lnTo>
                  <a:lnTo>
                    <a:pt x="22413" y="25852"/>
                  </a:lnTo>
                  <a:lnTo>
                    <a:pt x="22395" y="25754"/>
                  </a:lnTo>
                  <a:lnTo>
                    <a:pt x="22376" y="25660"/>
                  </a:lnTo>
                  <a:lnTo>
                    <a:pt x="22356" y="25569"/>
                  </a:lnTo>
                  <a:lnTo>
                    <a:pt x="22334" y="25479"/>
                  </a:lnTo>
                  <a:lnTo>
                    <a:pt x="22311" y="25393"/>
                  </a:lnTo>
                  <a:lnTo>
                    <a:pt x="22288" y="25309"/>
                  </a:lnTo>
                  <a:lnTo>
                    <a:pt x="22263" y="25229"/>
                  </a:lnTo>
                  <a:lnTo>
                    <a:pt x="22237" y="25152"/>
                  </a:lnTo>
                  <a:lnTo>
                    <a:pt x="22209" y="25078"/>
                  </a:lnTo>
                  <a:lnTo>
                    <a:pt x="22194" y="25043"/>
                  </a:lnTo>
                  <a:lnTo>
                    <a:pt x="22179" y="25009"/>
                  </a:lnTo>
                  <a:lnTo>
                    <a:pt x="22164" y="24975"/>
                  </a:lnTo>
                  <a:lnTo>
                    <a:pt x="22149" y="24942"/>
                  </a:lnTo>
                  <a:lnTo>
                    <a:pt x="22133" y="24912"/>
                  </a:lnTo>
                  <a:lnTo>
                    <a:pt x="22117" y="24881"/>
                  </a:lnTo>
                  <a:lnTo>
                    <a:pt x="22100" y="24852"/>
                  </a:lnTo>
                  <a:lnTo>
                    <a:pt x="22083" y="24824"/>
                  </a:lnTo>
                  <a:lnTo>
                    <a:pt x="22066" y="24796"/>
                  </a:lnTo>
                  <a:lnTo>
                    <a:pt x="22048" y="24770"/>
                  </a:lnTo>
                  <a:lnTo>
                    <a:pt x="22030" y="24745"/>
                  </a:lnTo>
                  <a:lnTo>
                    <a:pt x="22012" y="24722"/>
                  </a:lnTo>
                  <a:lnTo>
                    <a:pt x="21992" y="24699"/>
                  </a:lnTo>
                  <a:lnTo>
                    <a:pt x="21974" y="24677"/>
                  </a:lnTo>
                  <a:lnTo>
                    <a:pt x="21953" y="24658"/>
                  </a:lnTo>
                  <a:lnTo>
                    <a:pt x="21934" y="24639"/>
                  </a:lnTo>
                  <a:lnTo>
                    <a:pt x="21934" y="24639"/>
                  </a:lnTo>
                  <a:lnTo>
                    <a:pt x="21913" y="24621"/>
                  </a:lnTo>
                  <a:lnTo>
                    <a:pt x="21892" y="24603"/>
                  </a:lnTo>
                  <a:lnTo>
                    <a:pt x="21869" y="24586"/>
                  </a:lnTo>
                  <a:lnTo>
                    <a:pt x="21845" y="24569"/>
                  </a:lnTo>
                  <a:lnTo>
                    <a:pt x="21821" y="24552"/>
                  </a:lnTo>
                  <a:lnTo>
                    <a:pt x="21796" y="24536"/>
                  </a:lnTo>
                  <a:lnTo>
                    <a:pt x="21770" y="24519"/>
                  </a:lnTo>
                  <a:lnTo>
                    <a:pt x="21743" y="24503"/>
                  </a:lnTo>
                  <a:lnTo>
                    <a:pt x="21687" y="24472"/>
                  </a:lnTo>
                  <a:lnTo>
                    <a:pt x="21629" y="24443"/>
                  </a:lnTo>
                  <a:lnTo>
                    <a:pt x="21566" y="24415"/>
                  </a:lnTo>
                  <a:lnTo>
                    <a:pt x="21501" y="24386"/>
                  </a:lnTo>
                  <a:lnTo>
                    <a:pt x="21433" y="24360"/>
                  </a:lnTo>
                  <a:lnTo>
                    <a:pt x="21363" y="24334"/>
                  </a:lnTo>
                  <a:lnTo>
                    <a:pt x="21289" y="24309"/>
                  </a:lnTo>
                  <a:lnTo>
                    <a:pt x="21212" y="24286"/>
                  </a:lnTo>
                  <a:lnTo>
                    <a:pt x="21133" y="24263"/>
                  </a:lnTo>
                  <a:lnTo>
                    <a:pt x="21052" y="24240"/>
                  </a:lnTo>
                  <a:lnTo>
                    <a:pt x="20969" y="24219"/>
                  </a:lnTo>
                  <a:lnTo>
                    <a:pt x="20883" y="24198"/>
                  </a:lnTo>
                  <a:lnTo>
                    <a:pt x="20796" y="24178"/>
                  </a:lnTo>
                  <a:lnTo>
                    <a:pt x="20705" y="24159"/>
                  </a:lnTo>
                  <a:lnTo>
                    <a:pt x="20613" y="24140"/>
                  </a:lnTo>
                  <a:lnTo>
                    <a:pt x="20519" y="24121"/>
                  </a:lnTo>
                  <a:lnTo>
                    <a:pt x="20424" y="24103"/>
                  </a:lnTo>
                  <a:lnTo>
                    <a:pt x="20326" y="24086"/>
                  </a:lnTo>
                  <a:lnTo>
                    <a:pt x="20126" y="24052"/>
                  </a:lnTo>
                  <a:lnTo>
                    <a:pt x="19921" y="24019"/>
                  </a:lnTo>
                  <a:lnTo>
                    <a:pt x="19711" y="23989"/>
                  </a:lnTo>
                  <a:lnTo>
                    <a:pt x="19495" y="23958"/>
                  </a:lnTo>
                  <a:lnTo>
                    <a:pt x="19277" y="23928"/>
                  </a:lnTo>
                  <a:lnTo>
                    <a:pt x="18831" y="23867"/>
                  </a:lnTo>
                  <a:lnTo>
                    <a:pt x="18606" y="23835"/>
                  </a:lnTo>
                  <a:lnTo>
                    <a:pt x="18381" y="23803"/>
                  </a:lnTo>
                  <a:lnTo>
                    <a:pt x="18155" y="23769"/>
                  </a:lnTo>
                  <a:lnTo>
                    <a:pt x="17930" y="23734"/>
                  </a:lnTo>
                  <a:lnTo>
                    <a:pt x="17706" y="23697"/>
                  </a:lnTo>
                  <a:lnTo>
                    <a:pt x="17596" y="23676"/>
                  </a:lnTo>
                  <a:lnTo>
                    <a:pt x="17486" y="23657"/>
                  </a:lnTo>
                  <a:lnTo>
                    <a:pt x="17375" y="23636"/>
                  </a:lnTo>
                  <a:lnTo>
                    <a:pt x="17267" y="23614"/>
                  </a:lnTo>
                  <a:lnTo>
                    <a:pt x="17159" y="23593"/>
                  </a:lnTo>
                  <a:lnTo>
                    <a:pt x="17052" y="23569"/>
                  </a:lnTo>
                  <a:lnTo>
                    <a:pt x="16946" y="23545"/>
                  </a:lnTo>
                  <a:lnTo>
                    <a:pt x="16841" y="23520"/>
                  </a:lnTo>
                  <a:lnTo>
                    <a:pt x="16738" y="23495"/>
                  </a:lnTo>
                  <a:lnTo>
                    <a:pt x="16635" y="23468"/>
                  </a:lnTo>
                  <a:lnTo>
                    <a:pt x="16535" y="23441"/>
                  </a:lnTo>
                  <a:lnTo>
                    <a:pt x="16436" y="23412"/>
                  </a:lnTo>
                  <a:lnTo>
                    <a:pt x="16339" y="23382"/>
                  </a:lnTo>
                  <a:lnTo>
                    <a:pt x="16243" y="23351"/>
                  </a:lnTo>
                  <a:lnTo>
                    <a:pt x="16148" y="23320"/>
                  </a:lnTo>
                  <a:lnTo>
                    <a:pt x="16057" y="23286"/>
                  </a:lnTo>
                  <a:lnTo>
                    <a:pt x="15967" y="23252"/>
                  </a:lnTo>
                  <a:lnTo>
                    <a:pt x="15879" y="23217"/>
                  </a:lnTo>
                  <a:lnTo>
                    <a:pt x="15879" y="23217"/>
                  </a:lnTo>
                  <a:lnTo>
                    <a:pt x="15865" y="23409"/>
                  </a:lnTo>
                  <a:lnTo>
                    <a:pt x="15852" y="23603"/>
                  </a:lnTo>
                  <a:lnTo>
                    <a:pt x="15839" y="23795"/>
                  </a:lnTo>
                  <a:lnTo>
                    <a:pt x="15828" y="23989"/>
                  </a:lnTo>
                  <a:lnTo>
                    <a:pt x="15807" y="24375"/>
                  </a:lnTo>
                  <a:lnTo>
                    <a:pt x="15786" y="24761"/>
                  </a:lnTo>
                  <a:lnTo>
                    <a:pt x="15748" y="25535"/>
                  </a:lnTo>
                  <a:lnTo>
                    <a:pt x="15729" y="25921"/>
                  </a:lnTo>
                  <a:lnTo>
                    <a:pt x="15709" y="26307"/>
                  </a:lnTo>
                  <a:lnTo>
                    <a:pt x="15709" y="26307"/>
                  </a:lnTo>
                  <a:lnTo>
                    <a:pt x="15700" y="26492"/>
                  </a:lnTo>
                  <a:lnTo>
                    <a:pt x="15692" y="26674"/>
                  </a:lnTo>
                  <a:lnTo>
                    <a:pt x="15687" y="26855"/>
                  </a:lnTo>
                  <a:lnTo>
                    <a:pt x="15683" y="27034"/>
                  </a:lnTo>
                  <a:lnTo>
                    <a:pt x="15683" y="27211"/>
                  </a:lnTo>
                  <a:lnTo>
                    <a:pt x="15683" y="27299"/>
                  </a:lnTo>
                  <a:lnTo>
                    <a:pt x="15684" y="27386"/>
                  </a:lnTo>
                  <a:lnTo>
                    <a:pt x="15687" y="27474"/>
                  </a:lnTo>
                  <a:lnTo>
                    <a:pt x="15689" y="27560"/>
                  </a:lnTo>
                  <a:lnTo>
                    <a:pt x="15692" y="27646"/>
                  </a:lnTo>
                  <a:lnTo>
                    <a:pt x="15696" y="27732"/>
                  </a:lnTo>
                  <a:lnTo>
                    <a:pt x="15701" y="27817"/>
                  </a:lnTo>
                  <a:lnTo>
                    <a:pt x="15706" y="27902"/>
                  </a:lnTo>
                  <a:lnTo>
                    <a:pt x="15713" y="27986"/>
                  </a:lnTo>
                  <a:lnTo>
                    <a:pt x="15720" y="28069"/>
                  </a:lnTo>
                  <a:lnTo>
                    <a:pt x="15729" y="28153"/>
                  </a:lnTo>
                  <a:lnTo>
                    <a:pt x="15737" y="28236"/>
                  </a:lnTo>
                  <a:lnTo>
                    <a:pt x="15747" y="28318"/>
                  </a:lnTo>
                  <a:lnTo>
                    <a:pt x="15759" y="28401"/>
                  </a:lnTo>
                  <a:lnTo>
                    <a:pt x="15771" y="28483"/>
                  </a:lnTo>
                  <a:lnTo>
                    <a:pt x="15784" y="28563"/>
                  </a:lnTo>
                  <a:lnTo>
                    <a:pt x="15798" y="28645"/>
                  </a:lnTo>
                  <a:lnTo>
                    <a:pt x="15813" y="28725"/>
                  </a:lnTo>
                  <a:lnTo>
                    <a:pt x="15829" y="28804"/>
                  </a:lnTo>
                  <a:lnTo>
                    <a:pt x="15846" y="28884"/>
                  </a:lnTo>
                  <a:lnTo>
                    <a:pt x="15865" y="28963"/>
                  </a:lnTo>
                  <a:lnTo>
                    <a:pt x="15885" y="29041"/>
                  </a:lnTo>
                  <a:lnTo>
                    <a:pt x="15905" y="29119"/>
                  </a:lnTo>
                  <a:lnTo>
                    <a:pt x="15927" y="29197"/>
                  </a:lnTo>
                  <a:lnTo>
                    <a:pt x="15951" y="29274"/>
                  </a:lnTo>
                  <a:lnTo>
                    <a:pt x="15974" y="29350"/>
                  </a:lnTo>
                  <a:lnTo>
                    <a:pt x="16000" y="29427"/>
                  </a:lnTo>
                  <a:lnTo>
                    <a:pt x="16027" y="29502"/>
                  </a:lnTo>
                  <a:lnTo>
                    <a:pt x="16055" y="29578"/>
                  </a:lnTo>
                  <a:lnTo>
                    <a:pt x="16086" y="29653"/>
                  </a:lnTo>
                  <a:lnTo>
                    <a:pt x="16117" y="29727"/>
                  </a:lnTo>
                  <a:lnTo>
                    <a:pt x="16150" y="29801"/>
                  </a:lnTo>
                  <a:lnTo>
                    <a:pt x="16183" y="29875"/>
                  </a:lnTo>
                  <a:lnTo>
                    <a:pt x="16219" y="29947"/>
                  </a:lnTo>
                  <a:lnTo>
                    <a:pt x="16256" y="30019"/>
                  </a:lnTo>
                  <a:lnTo>
                    <a:pt x="16293" y="30092"/>
                  </a:lnTo>
                  <a:lnTo>
                    <a:pt x="16333" y="30163"/>
                  </a:lnTo>
                  <a:lnTo>
                    <a:pt x="16376" y="30235"/>
                  </a:lnTo>
                  <a:lnTo>
                    <a:pt x="16419" y="30305"/>
                  </a:lnTo>
                  <a:lnTo>
                    <a:pt x="16463" y="30375"/>
                  </a:lnTo>
                  <a:lnTo>
                    <a:pt x="16510" y="30445"/>
                  </a:lnTo>
                  <a:lnTo>
                    <a:pt x="16557" y="30514"/>
                  </a:lnTo>
                  <a:lnTo>
                    <a:pt x="16607" y="30582"/>
                  </a:lnTo>
                  <a:lnTo>
                    <a:pt x="16659" y="30651"/>
                  </a:lnTo>
                  <a:lnTo>
                    <a:pt x="16712" y="30719"/>
                  </a:lnTo>
                  <a:lnTo>
                    <a:pt x="16766" y="30786"/>
                  </a:lnTo>
                  <a:lnTo>
                    <a:pt x="16824" y="30853"/>
                  </a:lnTo>
                  <a:lnTo>
                    <a:pt x="16882" y="30920"/>
                  </a:lnTo>
                  <a:lnTo>
                    <a:pt x="16942" y="30986"/>
                  </a:lnTo>
                  <a:lnTo>
                    <a:pt x="17004" y="31051"/>
                  </a:lnTo>
                  <a:lnTo>
                    <a:pt x="17068" y="31116"/>
                  </a:lnTo>
                  <a:lnTo>
                    <a:pt x="17134" y="31180"/>
                  </a:lnTo>
                  <a:lnTo>
                    <a:pt x="17202" y="31245"/>
                  </a:lnTo>
                  <a:lnTo>
                    <a:pt x="17272" y="31308"/>
                  </a:lnTo>
                  <a:lnTo>
                    <a:pt x="17272" y="31308"/>
                  </a:lnTo>
                  <a:lnTo>
                    <a:pt x="17359" y="31386"/>
                  </a:lnTo>
                  <a:lnTo>
                    <a:pt x="17452" y="31469"/>
                  </a:lnTo>
                  <a:lnTo>
                    <a:pt x="17550" y="31554"/>
                  </a:lnTo>
                  <a:lnTo>
                    <a:pt x="17654" y="31641"/>
                  </a:lnTo>
                  <a:lnTo>
                    <a:pt x="17707" y="31685"/>
                  </a:lnTo>
                  <a:lnTo>
                    <a:pt x="17761" y="31728"/>
                  </a:lnTo>
                  <a:lnTo>
                    <a:pt x="17818" y="31771"/>
                  </a:lnTo>
                  <a:lnTo>
                    <a:pt x="17874" y="31815"/>
                  </a:lnTo>
                  <a:lnTo>
                    <a:pt x="17931" y="31856"/>
                  </a:lnTo>
                  <a:lnTo>
                    <a:pt x="17989" y="31897"/>
                  </a:lnTo>
                  <a:lnTo>
                    <a:pt x="18047" y="31938"/>
                  </a:lnTo>
                  <a:lnTo>
                    <a:pt x="18106" y="31976"/>
                  </a:lnTo>
                  <a:lnTo>
                    <a:pt x="18167" y="32014"/>
                  </a:lnTo>
                  <a:lnTo>
                    <a:pt x="18227" y="32049"/>
                  </a:lnTo>
                  <a:lnTo>
                    <a:pt x="18288" y="32083"/>
                  </a:lnTo>
                  <a:lnTo>
                    <a:pt x="18349" y="32115"/>
                  </a:lnTo>
                  <a:lnTo>
                    <a:pt x="18410" y="32144"/>
                  </a:lnTo>
                  <a:lnTo>
                    <a:pt x="18472" y="32171"/>
                  </a:lnTo>
                  <a:lnTo>
                    <a:pt x="18535" y="32196"/>
                  </a:lnTo>
                  <a:lnTo>
                    <a:pt x="18566" y="32207"/>
                  </a:lnTo>
                  <a:lnTo>
                    <a:pt x="18597" y="32218"/>
                  </a:lnTo>
                  <a:lnTo>
                    <a:pt x="18628" y="32228"/>
                  </a:lnTo>
                  <a:lnTo>
                    <a:pt x="18659" y="32237"/>
                  </a:lnTo>
                  <a:lnTo>
                    <a:pt x="18691" y="32245"/>
                  </a:lnTo>
                  <a:lnTo>
                    <a:pt x="18721" y="32253"/>
                  </a:lnTo>
                  <a:lnTo>
                    <a:pt x="18752" y="32260"/>
                  </a:lnTo>
                  <a:lnTo>
                    <a:pt x="18784" y="32265"/>
                  </a:lnTo>
                  <a:lnTo>
                    <a:pt x="18815" y="32270"/>
                  </a:lnTo>
                  <a:lnTo>
                    <a:pt x="18845" y="32274"/>
                  </a:lnTo>
                  <a:lnTo>
                    <a:pt x="18877" y="32278"/>
                  </a:lnTo>
                  <a:lnTo>
                    <a:pt x="18908" y="32280"/>
                  </a:lnTo>
                  <a:lnTo>
                    <a:pt x="18938" y="32281"/>
                  </a:lnTo>
                  <a:lnTo>
                    <a:pt x="18969" y="32281"/>
                  </a:lnTo>
                  <a:lnTo>
                    <a:pt x="19000" y="32280"/>
                  </a:lnTo>
                  <a:lnTo>
                    <a:pt x="19030" y="32279"/>
                  </a:lnTo>
                  <a:lnTo>
                    <a:pt x="19061" y="32275"/>
                  </a:lnTo>
                  <a:lnTo>
                    <a:pt x="19092" y="32272"/>
                  </a:lnTo>
                  <a:lnTo>
                    <a:pt x="19092" y="32272"/>
                  </a:lnTo>
                  <a:lnTo>
                    <a:pt x="19173" y="32258"/>
                  </a:lnTo>
                  <a:lnTo>
                    <a:pt x="19257" y="32245"/>
                  </a:lnTo>
                  <a:lnTo>
                    <a:pt x="19433" y="32214"/>
                  </a:lnTo>
                  <a:lnTo>
                    <a:pt x="19613" y="32181"/>
                  </a:lnTo>
                  <a:lnTo>
                    <a:pt x="19707" y="32166"/>
                  </a:lnTo>
                  <a:lnTo>
                    <a:pt x="19802" y="32150"/>
                  </a:lnTo>
                  <a:lnTo>
                    <a:pt x="19898" y="32135"/>
                  </a:lnTo>
                  <a:lnTo>
                    <a:pt x="19996" y="32121"/>
                  </a:lnTo>
                  <a:lnTo>
                    <a:pt x="20095" y="32109"/>
                  </a:lnTo>
                  <a:lnTo>
                    <a:pt x="20195" y="32099"/>
                  </a:lnTo>
                  <a:lnTo>
                    <a:pt x="20296" y="32090"/>
                  </a:lnTo>
                  <a:lnTo>
                    <a:pt x="20398" y="32083"/>
                  </a:lnTo>
                  <a:lnTo>
                    <a:pt x="20502" y="32078"/>
                  </a:lnTo>
                  <a:lnTo>
                    <a:pt x="20553" y="32077"/>
                  </a:lnTo>
                  <a:lnTo>
                    <a:pt x="20605" y="32077"/>
                  </a:lnTo>
                  <a:lnTo>
                    <a:pt x="20657" y="32078"/>
                  </a:lnTo>
                  <a:lnTo>
                    <a:pt x="20710" y="32080"/>
                  </a:lnTo>
                  <a:lnTo>
                    <a:pt x="20762" y="32081"/>
                  </a:lnTo>
                  <a:lnTo>
                    <a:pt x="20815" y="32084"/>
                  </a:lnTo>
                  <a:lnTo>
                    <a:pt x="20868" y="32087"/>
                  </a:lnTo>
                  <a:lnTo>
                    <a:pt x="20921" y="32092"/>
                  </a:lnTo>
                  <a:lnTo>
                    <a:pt x="20974" y="32098"/>
                  </a:lnTo>
                  <a:lnTo>
                    <a:pt x="21027" y="32104"/>
                  </a:lnTo>
                  <a:lnTo>
                    <a:pt x="21080" y="32112"/>
                  </a:lnTo>
                  <a:lnTo>
                    <a:pt x="21133" y="32121"/>
                  </a:lnTo>
                  <a:lnTo>
                    <a:pt x="21187" y="32132"/>
                  </a:lnTo>
                  <a:lnTo>
                    <a:pt x="21240" y="32142"/>
                  </a:lnTo>
                  <a:lnTo>
                    <a:pt x="21294" y="32154"/>
                  </a:lnTo>
                  <a:lnTo>
                    <a:pt x="21347" y="32168"/>
                  </a:lnTo>
                  <a:lnTo>
                    <a:pt x="21402" y="32183"/>
                  </a:lnTo>
                  <a:lnTo>
                    <a:pt x="21455" y="32198"/>
                  </a:lnTo>
                  <a:lnTo>
                    <a:pt x="21509" y="32217"/>
                  </a:lnTo>
                  <a:lnTo>
                    <a:pt x="21562" y="32235"/>
                  </a:lnTo>
                  <a:lnTo>
                    <a:pt x="21616" y="32255"/>
                  </a:lnTo>
                  <a:lnTo>
                    <a:pt x="21669" y="32277"/>
                  </a:lnTo>
                  <a:lnTo>
                    <a:pt x="21723" y="32299"/>
                  </a:lnTo>
                  <a:lnTo>
                    <a:pt x="21776" y="32324"/>
                  </a:lnTo>
                  <a:lnTo>
                    <a:pt x="21829" y="32350"/>
                  </a:lnTo>
                  <a:lnTo>
                    <a:pt x="21882" y="32377"/>
                  </a:lnTo>
                  <a:lnTo>
                    <a:pt x="21936" y="32407"/>
                  </a:lnTo>
                  <a:lnTo>
                    <a:pt x="21989" y="32437"/>
                  </a:lnTo>
                  <a:lnTo>
                    <a:pt x="22042" y="32470"/>
                  </a:lnTo>
                  <a:lnTo>
                    <a:pt x="22094" y="32504"/>
                  </a:lnTo>
                  <a:lnTo>
                    <a:pt x="22147" y="32540"/>
                  </a:lnTo>
                  <a:lnTo>
                    <a:pt x="22200" y="32579"/>
                  </a:lnTo>
                  <a:lnTo>
                    <a:pt x="22252" y="32619"/>
                  </a:lnTo>
                  <a:lnTo>
                    <a:pt x="22304" y="32659"/>
                  </a:lnTo>
                  <a:lnTo>
                    <a:pt x="22304" y="32659"/>
                  </a:lnTo>
                  <a:lnTo>
                    <a:pt x="22279" y="32658"/>
                  </a:lnTo>
                  <a:lnTo>
                    <a:pt x="22207" y="32656"/>
                  </a:lnTo>
                  <a:lnTo>
                    <a:pt x="22096" y="32653"/>
                  </a:lnTo>
                  <a:lnTo>
                    <a:pt x="22027" y="32651"/>
                  </a:lnTo>
                  <a:lnTo>
                    <a:pt x="21949" y="32651"/>
                  </a:lnTo>
                  <a:lnTo>
                    <a:pt x="21865" y="32651"/>
                  </a:lnTo>
                  <a:lnTo>
                    <a:pt x="21774" y="32654"/>
                  </a:lnTo>
                  <a:lnTo>
                    <a:pt x="21676" y="32656"/>
                  </a:lnTo>
                  <a:lnTo>
                    <a:pt x="21575" y="32659"/>
                  </a:lnTo>
                  <a:lnTo>
                    <a:pt x="21469" y="32665"/>
                  </a:lnTo>
                  <a:lnTo>
                    <a:pt x="21358" y="32672"/>
                  </a:lnTo>
                  <a:lnTo>
                    <a:pt x="21246" y="32681"/>
                  </a:lnTo>
                  <a:lnTo>
                    <a:pt x="21130" y="32692"/>
                  </a:lnTo>
                  <a:lnTo>
                    <a:pt x="21014" y="32705"/>
                  </a:lnTo>
                  <a:lnTo>
                    <a:pt x="20896" y="32721"/>
                  </a:lnTo>
                  <a:lnTo>
                    <a:pt x="20838" y="32730"/>
                  </a:lnTo>
                  <a:lnTo>
                    <a:pt x="20780" y="32740"/>
                  </a:lnTo>
                  <a:lnTo>
                    <a:pt x="20721" y="32750"/>
                  </a:lnTo>
                  <a:lnTo>
                    <a:pt x="20663" y="32760"/>
                  </a:lnTo>
                  <a:lnTo>
                    <a:pt x="20605" y="32773"/>
                  </a:lnTo>
                  <a:lnTo>
                    <a:pt x="20548" y="32785"/>
                  </a:lnTo>
                  <a:lnTo>
                    <a:pt x="20492" y="32799"/>
                  </a:lnTo>
                  <a:lnTo>
                    <a:pt x="20436" y="32812"/>
                  </a:lnTo>
                  <a:lnTo>
                    <a:pt x="20380" y="32827"/>
                  </a:lnTo>
                  <a:lnTo>
                    <a:pt x="20325" y="32843"/>
                  </a:lnTo>
                  <a:lnTo>
                    <a:pt x="20272" y="32860"/>
                  </a:lnTo>
                  <a:lnTo>
                    <a:pt x="20219" y="32878"/>
                  </a:lnTo>
                  <a:lnTo>
                    <a:pt x="20167" y="32896"/>
                  </a:lnTo>
                  <a:lnTo>
                    <a:pt x="20117" y="32916"/>
                  </a:lnTo>
                  <a:lnTo>
                    <a:pt x="20068" y="32937"/>
                  </a:lnTo>
                  <a:lnTo>
                    <a:pt x="20020" y="32958"/>
                  </a:lnTo>
                  <a:lnTo>
                    <a:pt x="19974" y="32981"/>
                  </a:lnTo>
                  <a:lnTo>
                    <a:pt x="19929" y="33005"/>
                  </a:lnTo>
                  <a:lnTo>
                    <a:pt x="19886" y="33030"/>
                  </a:lnTo>
                  <a:lnTo>
                    <a:pt x="19845" y="33056"/>
                  </a:lnTo>
                  <a:lnTo>
                    <a:pt x="19805" y="33083"/>
                  </a:lnTo>
                  <a:lnTo>
                    <a:pt x="19767" y="33111"/>
                  </a:lnTo>
                  <a:lnTo>
                    <a:pt x="19731" y="33141"/>
                  </a:lnTo>
                  <a:lnTo>
                    <a:pt x="19698" y="33171"/>
                  </a:lnTo>
                  <a:lnTo>
                    <a:pt x="19666" y="33203"/>
                  </a:lnTo>
                  <a:lnTo>
                    <a:pt x="19637" y="33236"/>
                  </a:lnTo>
                  <a:lnTo>
                    <a:pt x="19623" y="33253"/>
                  </a:lnTo>
                  <a:lnTo>
                    <a:pt x="19610" y="33271"/>
                  </a:lnTo>
                  <a:lnTo>
                    <a:pt x="19597" y="33288"/>
                  </a:lnTo>
                  <a:lnTo>
                    <a:pt x="19585" y="33306"/>
                  </a:lnTo>
                  <a:lnTo>
                    <a:pt x="19585" y="33306"/>
                  </a:lnTo>
                  <a:lnTo>
                    <a:pt x="19574" y="33325"/>
                  </a:lnTo>
                  <a:lnTo>
                    <a:pt x="19564" y="33345"/>
                  </a:lnTo>
                  <a:lnTo>
                    <a:pt x="19554" y="33364"/>
                  </a:lnTo>
                  <a:lnTo>
                    <a:pt x="19544" y="33385"/>
                  </a:lnTo>
                  <a:lnTo>
                    <a:pt x="19534" y="33407"/>
                  </a:lnTo>
                  <a:lnTo>
                    <a:pt x="19526" y="33428"/>
                  </a:lnTo>
                  <a:lnTo>
                    <a:pt x="19518" y="33452"/>
                  </a:lnTo>
                  <a:lnTo>
                    <a:pt x="19511" y="33475"/>
                  </a:lnTo>
                  <a:lnTo>
                    <a:pt x="19497" y="33525"/>
                  </a:lnTo>
                  <a:lnTo>
                    <a:pt x="19485" y="33576"/>
                  </a:lnTo>
                  <a:lnTo>
                    <a:pt x="19475" y="33630"/>
                  </a:lnTo>
                  <a:lnTo>
                    <a:pt x="19465" y="33687"/>
                  </a:lnTo>
                  <a:lnTo>
                    <a:pt x="19458" y="33745"/>
                  </a:lnTo>
                  <a:lnTo>
                    <a:pt x="19452" y="33807"/>
                  </a:lnTo>
                  <a:lnTo>
                    <a:pt x="19447" y="33870"/>
                  </a:lnTo>
                  <a:lnTo>
                    <a:pt x="19442" y="33936"/>
                  </a:lnTo>
                  <a:lnTo>
                    <a:pt x="19440" y="34003"/>
                  </a:lnTo>
                  <a:lnTo>
                    <a:pt x="19438" y="34073"/>
                  </a:lnTo>
                  <a:lnTo>
                    <a:pt x="19435" y="34217"/>
                  </a:lnTo>
                  <a:lnTo>
                    <a:pt x="19435" y="34366"/>
                  </a:lnTo>
                  <a:lnTo>
                    <a:pt x="19435" y="34522"/>
                  </a:lnTo>
                  <a:lnTo>
                    <a:pt x="19435" y="34683"/>
                  </a:lnTo>
                  <a:lnTo>
                    <a:pt x="19434" y="34848"/>
                  </a:lnTo>
                  <a:lnTo>
                    <a:pt x="19431" y="35017"/>
                  </a:lnTo>
                  <a:lnTo>
                    <a:pt x="19428" y="35102"/>
                  </a:lnTo>
                  <a:lnTo>
                    <a:pt x="19425" y="35188"/>
                  </a:lnTo>
                  <a:lnTo>
                    <a:pt x="19421" y="35275"/>
                  </a:lnTo>
                  <a:lnTo>
                    <a:pt x="19415" y="35363"/>
                  </a:lnTo>
                  <a:lnTo>
                    <a:pt x="19408" y="35450"/>
                  </a:lnTo>
                  <a:lnTo>
                    <a:pt x="19400" y="35538"/>
                  </a:lnTo>
                  <a:lnTo>
                    <a:pt x="19391" y="35625"/>
                  </a:lnTo>
                  <a:lnTo>
                    <a:pt x="19380" y="35714"/>
                  </a:lnTo>
                  <a:lnTo>
                    <a:pt x="19367" y="35802"/>
                  </a:lnTo>
                  <a:lnTo>
                    <a:pt x="19353" y="35890"/>
                  </a:lnTo>
                  <a:lnTo>
                    <a:pt x="19336" y="35978"/>
                  </a:lnTo>
                  <a:lnTo>
                    <a:pt x="19318" y="36066"/>
                  </a:lnTo>
                  <a:lnTo>
                    <a:pt x="19298" y="36153"/>
                  </a:lnTo>
                  <a:lnTo>
                    <a:pt x="19275" y="36240"/>
                  </a:lnTo>
                  <a:lnTo>
                    <a:pt x="19249" y="36326"/>
                  </a:lnTo>
                  <a:lnTo>
                    <a:pt x="19236" y="36369"/>
                  </a:lnTo>
                  <a:lnTo>
                    <a:pt x="19222" y="36411"/>
                  </a:lnTo>
                  <a:lnTo>
                    <a:pt x="19207" y="36454"/>
                  </a:lnTo>
                  <a:lnTo>
                    <a:pt x="19190" y="36497"/>
                  </a:lnTo>
                  <a:lnTo>
                    <a:pt x="19174" y="36539"/>
                  </a:lnTo>
                  <a:lnTo>
                    <a:pt x="19158" y="36581"/>
                  </a:lnTo>
                  <a:lnTo>
                    <a:pt x="19140" y="36623"/>
                  </a:lnTo>
                  <a:lnTo>
                    <a:pt x="19121" y="36665"/>
                  </a:lnTo>
                  <a:lnTo>
                    <a:pt x="19103" y="36706"/>
                  </a:lnTo>
                  <a:lnTo>
                    <a:pt x="19082" y="36747"/>
                  </a:lnTo>
                  <a:lnTo>
                    <a:pt x="19062" y="36787"/>
                  </a:lnTo>
                  <a:lnTo>
                    <a:pt x="19040" y="36828"/>
                  </a:lnTo>
                  <a:lnTo>
                    <a:pt x="19018" y="36869"/>
                  </a:lnTo>
                  <a:lnTo>
                    <a:pt x="18995" y="36909"/>
                  </a:lnTo>
                  <a:lnTo>
                    <a:pt x="18971" y="36948"/>
                  </a:lnTo>
                  <a:lnTo>
                    <a:pt x="18946" y="36988"/>
                  </a:lnTo>
                  <a:lnTo>
                    <a:pt x="18920" y="37026"/>
                  </a:lnTo>
                  <a:lnTo>
                    <a:pt x="18894" y="37065"/>
                  </a:lnTo>
                  <a:lnTo>
                    <a:pt x="18867" y="37103"/>
                  </a:lnTo>
                  <a:lnTo>
                    <a:pt x="18838" y="37141"/>
                  </a:lnTo>
                  <a:lnTo>
                    <a:pt x="18809" y="37179"/>
                  </a:lnTo>
                  <a:lnTo>
                    <a:pt x="18778" y="37215"/>
                  </a:lnTo>
                  <a:lnTo>
                    <a:pt x="18747" y="37253"/>
                  </a:lnTo>
                  <a:lnTo>
                    <a:pt x="18716" y="37289"/>
                  </a:lnTo>
                  <a:lnTo>
                    <a:pt x="18682" y="37325"/>
                  </a:lnTo>
                  <a:lnTo>
                    <a:pt x="18648" y="37360"/>
                  </a:lnTo>
                  <a:lnTo>
                    <a:pt x="18613" y="37395"/>
                  </a:lnTo>
                  <a:lnTo>
                    <a:pt x="18577" y="37431"/>
                  </a:lnTo>
                  <a:lnTo>
                    <a:pt x="18539" y="37465"/>
                  </a:lnTo>
                  <a:lnTo>
                    <a:pt x="18501" y="37499"/>
                  </a:lnTo>
                  <a:lnTo>
                    <a:pt x="18461" y="37531"/>
                  </a:lnTo>
                  <a:lnTo>
                    <a:pt x="18421" y="37564"/>
                  </a:lnTo>
                  <a:lnTo>
                    <a:pt x="18380" y="37596"/>
                  </a:lnTo>
                  <a:lnTo>
                    <a:pt x="18337" y="37628"/>
                  </a:lnTo>
                  <a:lnTo>
                    <a:pt x="18294" y="37659"/>
                  </a:lnTo>
                  <a:lnTo>
                    <a:pt x="18248" y="37690"/>
                  </a:lnTo>
                  <a:lnTo>
                    <a:pt x="18202" y="37719"/>
                  </a:lnTo>
                  <a:lnTo>
                    <a:pt x="18155" y="37749"/>
                  </a:lnTo>
                  <a:lnTo>
                    <a:pt x="18106" y="37778"/>
                  </a:lnTo>
                  <a:lnTo>
                    <a:pt x="18057" y="37807"/>
                  </a:lnTo>
                  <a:lnTo>
                    <a:pt x="18006" y="37834"/>
                  </a:lnTo>
                  <a:lnTo>
                    <a:pt x="17954" y="37861"/>
                  </a:lnTo>
                  <a:lnTo>
                    <a:pt x="17900" y="37888"/>
                  </a:lnTo>
                  <a:lnTo>
                    <a:pt x="17846" y="37914"/>
                  </a:lnTo>
                  <a:lnTo>
                    <a:pt x="17790" y="37939"/>
                  </a:lnTo>
                  <a:lnTo>
                    <a:pt x="17732" y="37964"/>
                  </a:lnTo>
                  <a:lnTo>
                    <a:pt x="17732" y="37964"/>
                  </a:lnTo>
                  <a:lnTo>
                    <a:pt x="17790" y="37817"/>
                  </a:lnTo>
                  <a:lnTo>
                    <a:pt x="17846" y="37668"/>
                  </a:lnTo>
                  <a:lnTo>
                    <a:pt x="17900" y="37518"/>
                  </a:lnTo>
                  <a:lnTo>
                    <a:pt x="17953" y="37366"/>
                  </a:lnTo>
                  <a:lnTo>
                    <a:pt x="18003" y="37213"/>
                  </a:lnTo>
                  <a:lnTo>
                    <a:pt x="18051" y="37058"/>
                  </a:lnTo>
                  <a:lnTo>
                    <a:pt x="18098" y="36903"/>
                  </a:lnTo>
                  <a:lnTo>
                    <a:pt x="18121" y="36825"/>
                  </a:lnTo>
                  <a:lnTo>
                    <a:pt x="18142" y="36747"/>
                  </a:lnTo>
                  <a:lnTo>
                    <a:pt x="18163" y="36668"/>
                  </a:lnTo>
                  <a:lnTo>
                    <a:pt x="18183" y="36589"/>
                  </a:lnTo>
                  <a:lnTo>
                    <a:pt x="18203" y="36511"/>
                  </a:lnTo>
                  <a:lnTo>
                    <a:pt x="18221" y="36432"/>
                  </a:lnTo>
                  <a:lnTo>
                    <a:pt x="18240" y="36354"/>
                  </a:lnTo>
                  <a:lnTo>
                    <a:pt x="18257" y="36274"/>
                  </a:lnTo>
                  <a:lnTo>
                    <a:pt x="18274" y="36195"/>
                  </a:lnTo>
                  <a:lnTo>
                    <a:pt x="18289" y="36116"/>
                  </a:lnTo>
                  <a:lnTo>
                    <a:pt x="18304" y="36036"/>
                  </a:lnTo>
                  <a:lnTo>
                    <a:pt x="18320" y="35958"/>
                  </a:lnTo>
                  <a:lnTo>
                    <a:pt x="18333" y="35879"/>
                  </a:lnTo>
                  <a:lnTo>
                    <a:pt x="18346" y="35800"/>
                  </a:lnTo>
                  <a:lnTo>
                    <a:pt x="18356" y="35721"/>
                  </a:lnTo>
                  <a:lnTo>
                    <a:pt x="18367" y="35642"/>
                  </a:lnTo>
                  <a:lnTo>
                    <a:pt x="18377" y="35563"/>
                  </a:lnTo>
                  <a:lnTo>
                    <a:pt x="18386" y="35485"/>
                  </a:lnTo>
                  <a:lnTo>
                    <a:pt x="18386" y="35485"/>
                  </a:lnTo>
                  <a:lnTo>
                    <a:pt x="18391" y="35439"/>
                  </a:lnTo>
                  <a:lnTo>
                    <a:pt x="18394" y="35392"/>
                  </a:lnTo>
                  <a:lnTo>
                    <a:pt x="18397" y="35347"/>
                  </a:lnTo>
                  <a:lnTo>
                    <a:pt x="18400" y="35300"/>
                  </a:lnTo>
                  <a:lnTo>
                    <a:pt x="18401" y="35255"/>
                  </a:lnTo>
                  <a:lnTo>
                    <a:pt x="18402" y="35211"/>
                  </a:lnTo>
                  <a:lnTo>
                    <a:pt x="18402" y="35166"/>
                  </a:lnTo>
                  <a:lnTo>
                    <a:pt x="18401" y="35121"/>
                  </a:lnTo>
                  <a:lnTo>
                    <a:pt x="18400" y="35077"/>
                  </a:lnTo>
                  <a:lnTo>
                    <a:pt x="18397" y="35034"/>
                  </a:lnTo>
                  <a:lnTo>
                    <a:pt x="18394" y="34990"/>
                  </a:lnTo>
                  <a:lnTo>
                    <a:pt x="18391" y="34947"/>
                  </a:lnTo>
                  <a:lnTo>
                    <a:pt x="18387" y="34904"/>
                  </a:lnTo>
                  <a:lnTo>
                    <a:pt x="18381" y="34862"/>
                  </a:lnTo>
                  <a:lnTo>
                    <a:pt x="18376" y="34819"/>
                  </a:lnTo>
                  <a:lnTo>
                    <a:pt x="18369" y="34777"/>
                  </a:lnTo>
                  <a:lnTo>
                    <a:pt x="18362" y="34735"/>
                  </a:lnTo>
                  <a:lnTo>
                    <a:pt x="18354" y="34694"/>
                  </a:lnTo>
                  <a:lnTo>
                    <a:pt x="18346" y="34653"/>
                  </a:lnTo>
                  <a:lnTo>
                    <a:pt x="18336" y="34612"/>
                  </a:lnTo>
                  <a:lnTo>
                    <a:pt x="18326" y="34571"/>
                  </a:lnTo>
                  <a:lnTo>
                    <a:pt x="18316" y="34531"/>
                  </a:lnTo>
                  <a:lnTo>
                    <a:pt x="18304" y="34491"/>
                  </a:lnTo>
                  <a:lnTo>
                    <a:pt x="18294" y="34451"/>
                  </a:lnTo>
                  <a:lnTo>
                    <a:pt x="18281" y="34411"/>
                  </a:lnTo>
                  <a:lnTo>
                    <a:pt x="18268" y="34373"/>
                  </a:lnTo>
                  <a:lnTo>
                    <a:pt x="18254" y="34333"/>
                  </a:lnTo>
                  <a:lnTo>
                    <a:pt x="18240" y="34295"/>
                  </a:lnTo>
                  <a:lnTo>
                    <a:pt x="18224" y="34256"/>
                  </a:lnTo>
                  <a:lnTo>
                    <a:pt x="18209" y="34219"/>
                  </a:lnTo>
                  <a:lnTo>
                    <a:pt x="18177" y="34143"/>
                  </a:lnTo>
                  <a:lnTo>
                    <a:pt x="18141" y="34068"/>
                  </a:lnTo>
                  <a:lnTo>
                    <a:pt x="18104" y="33995"/>
                  </a:lnTo>
                  <a:lnTo>
                    <a:pt x="18064" y="33922"/>
                  </a:lnTo>
                  <a:lnTo>
                    <a:pt x="18023" y="33851"/>
                  </a:lnTo>
                  <a:lnTo>
                    <a:pt x="17979" y="33781"/>
                  </a:lnTo>
                  <a:lnTo>
                    <a:pt x="17932" y="33710"/>
                  </a:lnTo>
                  <a:lnTo>
                    <a:pt x="17885" y="33642"/>
                  </a:lnTo>
                  <a:lnTo>
                    <a:pt x="17835" y="33574"/>
                  </a:lnTo>
                  <a:lnTo>
                    <a:pt x="17783" y="33508"/>
                  </a:lnTo>
                  <a:lnTo>
                    <a:pt x="17729" y="33442"/>
                  </a:lnTo>
                  <a:lnTo>
                    <a:pt x="17674" y="33377"/>
                  </a:lnTo>
                  <a:lnTo>
                    <a:pt x="17615" y="33314"/>
                  </a:lnTo>
                  <a:lnTo>
                    <a:pt x="17557" y="33251"/>
                  </a:lnTo>
                  <a:lnTo>
                    <a:pt x="17495" y="33188"/>
                  </a:lnTo>
                  <a:lnTo>
                    <a:pt x="17434" y="33127"/>
                  </a:lnTo>
                  <a:lnTo>
                    <a:pt x="17369" y="33066"/>
                  </a:lnTo>
                  <a:lnTo>
                    <a:pt x="17369" y="33066"/>
                  </a:lnTo>
                  <a:lnTo>
                    <a:pt x="17253" y="32959"/>
                  </a:lnTo>
                  <a:lnTo>
                    <a:pt x="17190" y="32904"/>
                  </a:lnTo>
                  <a:lnTo>
                    <a:pt x="17125" y="32845"/>
                  </a:lnTo>
                  <a:lnTo>
                    <a:pt x="17057" y="32785"/>
                  </a:lnTo>
                  <a:lnTo>
                    <a:pt x="16986" y="32725"/>
                  </a:lnTo>
                  <a:lnTo>
                    <a:pt x="16912" y="32664"/>
                  </a:lnTo>
                  <a:lnTo>
                    <a:pt x="16836" y="32602"/>
                  </a:lnTo>
                  <a:lnTo>
                    <a:pt x="16759" y="32540"/>
                  </a:lnTo>
                  <a:lnTo>
                    <a:pt x="16680" y="32479"/>
                  </a:lnTo>
                  <a:lnTo>
                    <a:pt x="16598" y="32419"/>
                  </a:lnTo>
                  <a:lnTo>
                    <a:pt x="16515" y="32362"/>
                  </a:lnTo>
                  <a:lnTo>
                    <a:pt x="16431" y="32304"/>
                  </a:lnTo>
                  <a:lnTo>
                    <a:pt x="16344" y="32248"/>
                  </a:lnTo>
                  <a:lnTo>
                    <a:pt x="16301" y="32222"/>
                  </a:lnTo>
                  <a:lnTo>
                    <a:pt x="16258" y="32196"/>
                  </a:lnTo>
                  <a:lnTo>
                    <a:pt x="16213" y="32170"/>
                  </a:lnTo>
                  <a:lnTo>
                    <a:pt x="16170" y="32145"/>
                  </a:lnTo>
                  <a:lnTo>
                    <a:pt x="16126" y="32121"/>
                  </a:lnTo>
                  <a:lnTo>
                    <a:pt x="16081" y="32099"/>
                  </a:lnTo>
                  <a:lnTo>
                    <a:pt x="16036" y="32076"/>
                  </a:lnTo>
                  <a:lnTo>
                    <a:pt x="15992" y="32055"/>
                  </a:lnTo>
                  <a:lnTo>
                    <a:pt x="15947" y="32034"/>
                  </a:lnTo>
                  <a:lnTo>
                    <a:pt x="15902" y="32015"/>
                  </a:lnTo>
                  <a:lnTo>
                    <a:pt x="15857" y="31997"/>
                  </a:lnTo>
                  <a:lnTo>
                    <a:pt x="15812" y="31979"/>
                  </a:lnTo>
                  <a:lnTo>
                    <a:pt x="15767" y="31963"/>
                  </a:lnTo>
                  <a:lnTo>
                    <a:pt x="15721" y="31948"/>
                  </a:lnTo>
                  <a:lnTo>
                    <a:pt x="15677" y="31935"/>
                  </a:lnTo>
                  <a:lnTo>
                    <a:pt x="15631" y="31922"/>
                  </a:lnTo>
                  <a:lnTo>
                    <a:pt x="15586" y="31911"/>
                  </a:lnTo>
                  <a:lnTo>
                    <a:pt x="15542" y="31901"/>
                  </a:lnTo>
                  <a:lnTo>
                    <a:pt x="15496" y="31893"/>
                  </a:lnTo>
                  <a:lnTo>
                    <a:pt x="15452" y="31886"/>
                  </a:lnTo>
                  <a:lnTo>
                    <a:pt x="15407" y="31880"/>
                  </a:lnTo>
                  <a:lnTo>
                    <a:pt x="15363" y="31877"/>
                  </a:lnTo>
                  <a:lnTo>
                    <a:pt x="15319" y="31875"/>
                  </a:lnTo>
                  <a:lnTo>
                    <a:pt x="15274" y="31873"/>
                  </a:lnTo>
                  <a:lnTo>
                    <a:pt x="15230" y="31875"/>
                  </a:lnTo>
                  <a:lnTo>
                    <a:pt x="15187" y="31878"/>
                  </a:lnTo>
                  <a:lnTo>
                    <a:pt x="15144" y="31882"/>
                  </a:lnTo>
                  <a:lnTo>
                    <a:pt x="15100" y="31889"/>
                  </a:lnTo>
                  <a:lnTo>
                    <a:pt x="15057" y="31897"/>
                  </a:lnTo>
                  <a:lnTo>
                    <a:pt x="15015" y="31907"/>
                  </a:lnTo>
                  <a:lnTo>
                    <a:pt x="14973" y="31920"/>
                  </a:lnTo>
                  <a:lnTo>
                    <a:pt x="14930" y="31935"/>
                  </a:lnTo>
                  <a:lnTo>
                    <a:pt x="14888" y="31950"/>
                  </a:lnTo>
                  <a:lnTo>
                    <a:pt x="14847" y="31970"/>
                  </a:lnTo>
                  <a:lnTo>
                    <a:pt x="14807" y="31990"/>
                  </a:lnTo>
                  <a:lnTo>
                    <a:pt x="14767" y="32013"/>
                  </a:lnTo>
                  <a:lnTo>
                    <a:pt x="14767" y="32013"/>
                  </a:lnTo>
                  <a:lnTo>
                    <a:pt x="14739" y="32031"/>
                  </a:lnTo>
                  <a:lnTo>
                    <a:pt x="14712" y="32049"/>
                  </a:lnTo>
                  <a:lnTo>
                    <a:pt x="14686" y="32068"/>
                  </a:lnTo>
                  <a:lnTo>
                    <a:pt x="14661" y="32089"/>
                  </a:lnTo>
                  <a:lnTo>
                    <a:pt x="14638" y="32110"/>
                  </a:lnTo>
                  <a:lnTo>
                    <a:pt x="14616" y="32132"/>
                  </a:lnTo>
                  <a:lnTo>
                    <a:pt x="14594" y="32154"/>
                  </a:lnTo>
                  <a:lnTo>
                    <a:pt x="14573" y="32178"/>
                  </a:lnTo>
                  <a:lnTo>
                    <a:pt x="14554" y="32202"/>
                  </a:lnTo>
                  <a:lnTo>
                    <a:pt x="14534" y="32228"/>
                  </a:lnTo>
                  <a:lnTo>
                    <a:pt x="14517" y="32253"/>
                  </a:lnTo>
                  <a:lnTo>
                    <a:pt x="14500" y="32280"/>
                  </a:lnTo>
                  <a:lnTo>
                    <a:pt x="14485" y="32307"/>
                  </a:lnTo>
                  <a:lnTo>
                    <a:pt x="14470" y="32334"/>
                  </a:lnTo>
                  <a:lnTo>
                    <a:pt x="14456" y="32363"/>
                  </a:lnTo>
                  <a:lnTo>
                    <a:pt x="14441" y="32392"/>
                  </a:lnTo>
                  <a:lnTo>
                    <a:pt x="14430" y="32422"/>
                  </a:lnTo>
                  <a:lnTo>
                    <a:pt x="14418" y="32452"/>
                  </a:lnTo>
                  <a:lnTo>
                    <a:pt x="14407" y="32483"/>
                  </a:lnTo>
                  <a:lnTo>
                    <a:pt x="14396" y="32513"/>
                  </a:lnTo>
                  <a:lnTo>
                    <a:pt x="14387" y="32545"/>
                  </a:lnTo>
                  <a:lnTo>
                    <a:pt x="14379" y="32578"/>
                  </a:lnTo>
                  <a:lnTo>
                    <a:pt x="14370" y="32610"/>
                  </a:lnTo>
                  <a:lnTo>
                    <a:pt x="14364" y="32642"/>
                  </a:lnTo>
                  <a:lnTo>
                    <a:pt x="14356" y="32676"/>
                  </a:lnTo>
                  <a:lnTo>
                    <a:pt x="14351" y="32709"/>
                  </a:lnTo>
                  <a:lnTo>
                    <a:pt x="14345" y="32743"/>
                  </a:lnTo>
                  <a:lnTo>
                    <a:pt x="14341" y="32777"/>
                  </a:lnTo>
                  <a:lnTo>
                    <a:pt x="14333" y="32846"/>
                  </a:lnTo>
                  <a:lnTo>
                    <a:pt x="14328" y="32916"/>
                  </a:lnTo>
                  <a:lnTo>
                    <a:pt x="14325" y="32987"/>
                  </a:lnTo>
                  <a:lnTo>
                    <a:pt x="14324" y="33058"/>
                  </a:lnTo>
                  <a:lnTo>
                    <a:pt x="14325" y="33129"/>
                  </a:lnTo>
                  <a:lnTo>
                    <a:pt x="14327" y="33201"/>
                  </a:lnTo>
                  <a:lnTo>
                    <a:pt x="14331" y="33271"/>
                  </a:lnTo>
                  <a:lnTo>
                    <a:pt x="14337" y="33342"/>
                  </a:lnTo>
                  <a:lnTo>
                    <a:pt x="14343" y="33411"/>
                  </a:lnTo>
                  <a:lnTo>
                    <a:pt x="14351" y="33482"/>
                  </a:lnTo>
                  <a:lnTo>
                    <a:pt x="14359" y="33550"/>
                  </a:lnTo>
                  <a:lnTo>
                    <a:pt x="14369" y="33616"/>
                  </a:lnTo>
                  <a:lnTo>
                    <a:pt x="14379" y="33682"/>
                  </a:lnTo>
                  <a:lnTo>
                    <a:pt x="14390" y="33747"/>
                  </a:lnTo>
                  <a:lnTo>
                    <a:pt x="14412" y="33869"/>
                  </a:lnTo>
                  <a:lnTo>
                    <a:pt x="14435" y="33982"/>
                  </a:lnTo>
                  <a:lnTo>
                    <a:pt x="14435" y="33982"/>
                  </a:lnTo>
                  <a:lnTo>
                    <a:pt x="14452" y="34058"/>
                  </a:lnTo>
                  <a:lnTo>
                    <a:pt x="14471" y="34133"/>
                  </a:lnTo>
                  <a:lnTo>
                    <a:pt x="14492" y="34207"/>
                  </a:lnTo>
                  <a:lnTo>
                    <a:pt x="14516" y="34282"/>
                  </a:lnTo>
                  <a:lnTo>
                    <a:pt x="14541" y="34356"/>
                  </a:lnTo>
                  <a:lnTo>
                    <a:pt x="14567" y="34429"/>
                  </a:lnTo>
                  <a:lnTo>
                    <a:pt x="14595" y="34502"/>
                  </a:lnTo>
                  <a:lnTo>
                    <a:pt x="14623" y="34576"/>
                  </a:lnTo>
                  <a:lnTo>
                    <a:pt x="14653" y="34648"/>
                  </a:lnTo>
                  <a:lnTo>
                    <a:pt x="14684" y="34721"/>
                  </a:lnTo>
                  <a:lnTo>
                    <a:pt x="14745" y="34864"/>
                  </a:lnTo>
                  <a:lnTo>
                    <a:pt x="14808" y="35009"/>
                  </a:lnTo>
                  <a:lnTo>
                    <a:pt x="14870" y="35153"/>
                  </a:lnTo>
                  <a:lnTo>
                    <a:pt x="14899" y="35226"/>
                  </a:lnTo>
                  <a:lnTo>
                    <a:pt x="14928" y="35299"/>
                  </a:lnTo>
                  <a:lnTo>
                    <a:pt x="14955" y="35372"/>
                  </a:lnTo>
                  <a:lnTo>
                    <a:pt x="14982" y="35445"/>
                  </a:lnTo>
                  <a:lnTo>
                    <a:pt x="15007" y="35518"/>
                  </a:lnTo>
                  <a:lnTo>
                    <a:pt x="15031" y="35593"/>
                  </a:lnTo>
                  <a:lnTo>
                    <a:pt x="15052" y="35666"/>
                  </a:lnTo>
                  <a:lnTo>
                    <a:pt x="15071" y="35741"/>
                  </a:lnTo>
                  <a:lnTo>
                    <a:pt x="15088" y="35817"/>
                  </a:lnTo>
                  <a:lnTo>
                    <a:pt x="15096" y="35854"/>
                  </a:lnTo>
                  <a:lnTo>
                    <a:pt x="15103" y="35893"/>
                  </a:lnTo>
                  <a:lnTo>
                    <a:pt x="15109" y="35931"/>
                  </a:lnTo>
                  <a:lnTo>
                    <a:pt x="15115" y="35969"/>
                  </a:lnTo>
                  <a:lnTo>
                    <a:pt x="15120" y="36007"/>
                  </a:lnTo>
                  <a:lnTo>
                    <a:pt x="15124" y="36047"/>
                  </a:lnTo>
                  <a:lnTo>
                    <a:pt x="15127" y="36085"/>
                  </a:lnTo>
                  <a:lnTo>
                    <a:pt x="15131" y="36124"/>
                  </a:lnTo>
                  <a:lnTo>
                    <a:pt x="15132" y="36163"/>
                  </a:lnTo>
                  <a:lnTo>
                    <a:pt x="15133" y="36203"/>
                  </a:lnTo>
                  <a:lnTo>
                    <a:pt x="15133" y="36243"/>
                  </a:lnTo>
                  <a:lnTo>
                    <a:pt x="15133" y="36282"/>
                  </a:lnTo>
                  <a:lnTo>
                    <a:pt x="15131" y="36322"/>
                  </a:lnTo>
                  <a:lnTo>
                    <a:pt x="15128" y="36363"/>
                  </a:lnTo>
                  <a:lnTo>
                    <a:pt x="15128" y="36363"/>
                  </a:lnTo>
                  <a:lnTo>
                    <a:pt x="15123" y="36419"/>
                  </a:lnTo>
                  <a:lnTo>
                    <a:pt x="15115" y="36477"/>
                  </a:lnTo>
                  <a:lnTo>
                    <a:pt x="15108" y="36535"/>
                  </a:lnTo>
                  <a:lnTo>
                    <a:pt x="15097" y="36593"/>
                  </a:lnTo>
                  <a:lnTo>
                    <a:pt x="15086" y="36650"/>
                  </a:lnTo>
                  <a:lnTo>
                    <a:pt x="15073" y="36708"/>
                  </a:lnTo>
                  <a:lnTo>
                    <a:pt x="15058" y="36766"/>
                  </a:lnTo>
                  <a:lnTo>
                    <a:pt x="15043" y="36822"/>
                  </a:lnTo>
                  <a:lnTo>
                    <a:pt x="15026" y="36880"/>
                  </a:lnTo>
                  <a:lnTo>
                    <a:pt x="15007" y="36937"/>
                  </a:lnTo>
                  <a:lnTo>
                    <a:pt x="14988" y="36995"/>
                  </a:lnTo>
                  <a:lnTo>
                    <a:pt x="14967" y="37051"/>
                  </a:lnTo>
                  <a:lnTo>
                    <a:pt x="14946" y="37108"/>
                  </a:lnTo>
                  <a:lnTo>
                    <a:pt x="14923" y="37163"/>
                  </a:lnTo>
                  <a:lnTo>
                    <a:pt x="14899" y="37220"/>
                  </a:lnTo>
                  <a:lnTo>
                    <a:pt x="14874" y="37275"/>
                  </a:lnTo>
                  <a:lnTo>
                    <a:pt x="14849" y="37331"/>
                  </a:lnTo>
                  <a:lnTo>
                    <a:pt x="14822" y="37385"/>
                  </a:lnTo>
                  <a:lnTo>
                    <a:pt x="14795" y="37440"/>
                  </a:lnTo>
                  <a:lnTo>
                    <a:pt x="14768" y="37494"/>
                  </a:lnTo>
                  <a:lnTo>
                    <a:pt x="14739" y="37547"/>
                  </a:lnTo>
                  <a:lnTo>
                    <a:pt x="14710" y="37599"/>
                  </a:lnTo>
                  <a:lnTo>
                    <a:pt x="14681" y="37653"/>
                  </a:lnTo>
                  <a:lnTo>
                    <a:pt x="14650" y="37704"/>
                  </a:lnTo>
                  <a:lnTo>
                    <a:pt x="14620" y="37754"/>
                  </a:lnTo>
                  <a:lnTo>
                    <a:pt x="14589" y="37805"/>
                  </a:lnTo>
                  <a:lnTo>
                    <a:pt x="14557" y="37855"/>
                  </a:lnTo>
                  <a:lnTo>
                    <a:pt x="14525" y="37904"/>
                  </a:lnTo>
                  <a:lnTo>
                    <a:pt x="14461" y="38000"/>
                  </a:lnTo>
                  <a:lnTo>
                    <a:pt x="14396" y="38093"/>
                  </a:lnTo>
                  <a:lnTo>
                    <a:pt x="14396" y="38093"/>
                  </a:lnTo>
                  <a:lnTo>
                    <a:pt x="14401" y="38084"/>
                  </a:lnTo>
                  <a:lnTo>
                    <a:pt x="14408" y="38074"/>
                  </a:lnTo>
                  <a:lnTo>
                    <a:pt x="14412" y="38063"/>
                  </a:lnTo>
                  <a:lnTo>
                    <a:pt x="14418" y="38051"/>
                  </a:lnTo>
                  <a:lnTo>
                    <a:pt x="14426" y="38026"/>
                  </a:lnTo>
                  <a:lnTo>
                    <a:pt x="14433" y="37998"/>
                  </a:lnTo>
                  <a:lnTo>
                    <a:pt x="14438" y="37966"/>
                  </a:lnTo>
                  <a:lnTo>
                    <a:pt x="14443" y="37933"/>
                  </a:lnTo>
                  <a:lnTo>
                    <a:pt x="14446" y="37897"/>
                  </a:lnTo>
                  <a:lnTo>
                    <a:pt x="14448" y="37860"/>
                  </a:lnTo>
                  <a:lnTo>
                    <a:pt x="14448" y="37821"/>
                  </a:lnTo>
                  <a:lnTo>
                    <a:pt x="14448" y="37779"/>
                  </a:lnTo>
                  <a:lnTo>
                    <a:pt x="14447" y="37738"/>
                  </a:lnTo>
                  <a:lnTo>
                    <a:pt x="14445" y="37694"/>
                  </a:lnTo>
                  <a:lnTo>
                    <a:pt x="14441" y="37650"/>
                  </a:lnTo>
                  <a:lnTo>
                    <a:pt x="14438" y="37605"/>
                  </a:lnTo>
                  <a:lnTo>
                    <a:pt x="14428" y="37514"/>
                  </a:lnTo>
                  <a:lnTo>
                    <a:pt x="14418" y="37423"/>
                  </a:lnTo>
                  <a:lnTo>
                    <a:pt x="14406" y="37333"/>
                  </a:lnTo>
                  <a:lnTo>
                    <a:pt x="14393" y="37246"/>
                  </a:lnTo>
                  <a:lnTo>
                    <a:pt x="14380" y="37164"/>
                  </a:lnTo>
                  <a:lnTo>
                    <a:pt x="14357" y="37023"/>
                  </a:lnTo>
                  <a:lnTo>
                    <a:pt x="14348" y="36965"/>
                  </a:lnTo>
                  <a:lnTo>
                    <a:pt x="14342" y="36921"/>
                  </a:lnTo>
                  <a:lnTo>
                    <a:pt x="14342" y="36921"/>
                  </a:lnTo>
                  <a:lnTo>
                    <a:pt x="14326" y="36801"/>
                  </a:lnTo>
                  <a:lnTo>
                    <a:pt x="14308" y="36681"/>
                  </a:lnTo>
                  <a:lnTo>
                    <a:pt x="14289" y="36559"/>
                  </a:lnTo>
                  <a:lnTo>
                    <a:pt x="14267" y="36436"/>
                  </a:lnTo>
                  <a:lnTo>
                    <a:pt x="14255" y="36375"/>
                  </a:lnTo>
                  <a:lnTo>
                    <a:pt x="14242" y="36314"/>
                  </a:lnTo>
                  <a:lnTo>
                    <a:pt x="14229" y="36253"/>
                  </a:lnTo>
                  <a:lnTo>
                    <a:pt x="14215" y="36192"/>
                  </a:lnTo>
                  <a:lnTo>
                    <a:pt x="14200" y="36132"/>
                  </a:lnTo>
                  <a:lnTo>
                    <a:pt x="14185" y="36070"/>
                  </a:lnTo>
                  <a:lnTo>
                    <a:pt x="14169" y="36010"/>
                  </a:lnTo>
                  <a:lnTo>
                    <a:pt x="14152" y="35950"/>
                  </a:lnTo>
                  <a:lnTo>
                    <a:pt x="14133" y="35890"/>
                  </a:lnTo>
                  <a:lnTo>
                    <a:pt x="14115" y="35830"/>
                  </a:lnTo>
                  <a:lnTo>
                    <a:pt x="14094" y="35771"/>
                  </a:lnTo>
                  <a:lnTo>
                    <a:pt x="14074" y="35714"/>
                  </a:lnTo>
                  <a:lnTo>
                    <a:pt x="14052" y="35656"/>
                  </a:lnTo>
                  <a:lnTo>
                    <a:pt x="14029" y="35598"/>
                  </a:lnTo>
                  <a:lnTo>
                    <a:pt x="14004" y="35542"/>
                  </a:lnTo>
                  <a:lnTo>
                    <a:pt x="13980" y="35485"/>
                  </a:lnTo>
                  <a:lnTo>
                    <a:pt x="13954" y="35431"/>
                  </a:lnTo>
                  <a:lnTo>
                    <a:pt x="13927" y="35375"/>
                  </a:lnTo>
                  <a:lnTo>
                    <a:pt x="13897" y="35322"/>
                  </a:lnTo>
                  <a:lnTo>
                    <a:pt x="13868" y="35269"/>
                  </a:lnTo>
                  <a:lnTo>
                    <a:pt x="13837" y="35218"/>
                  </a:lnTo>
                  <a:lnTo>
                    <a:pt x="13804" y="35167"/>
                  </a:lnTo>
                  <a:lnTo>
                    <a:pt x="13771" y="35117"/>
                  </a:lnTo>
                  <a:lnTo>
                    <a:pt x="13735" y="35067"/>
                  </a:lnTo>
                  <a:lnTo>
                    <a:pt x="13735" y="35067"/>
                  </a:lnTo>
                  <a:lnTo>
                    <a:pt x="13710" y="35034"/>
                  </a:lnTo>
                  <a:lnTo>
                    <a:pt x="13684" y="35001"/>
                  </a:lnTo>
                  <a:lnTo>
                    <a:pt x="13658" y="34970"/>
                  </a:lnTo>
                  <a:lnTo>
                    <a:pt x="13632" y="34940"/>
                  </a:lnTo>
                  <a:lnTo>
                    <a:pt x="13605" y="34911"/>
                  </a:lnTo>
                  <a:lnTo>
                    <a:pt x="13579" y="34884"/>
                  </a:lnTo>
                  <a:lnTo>
                    <a:pt x="13552" y="34858"/>
                  </a:lnTo>
                  <a:lnTo>
                    <a:pt x="13525" y="34832"/>
                  </a:lnTo>
                  <a:lnTo>
                    <a:pt x="13498" y="34808"/>
                  </a:lnTo>
                  <a:lnTo>
                    <a:pt x="13471" y="34785"/>
                  </a:lnTo>
                  <a:lnTo>
                    <a:pt x="13443" y="34764"/>
                  </a:lnTo>
                  <a:lnTo>
                    <a:pt x="13416" y="34743"/>
                  </a:lnTo>
                  <a:lnTo>
                    <a:pt x="13388" y="34724"/>
                  </a:lnTo>
                  <a:lnTo>
                    <a:pt x="13360" y="34706"/>
                  </a:lnTo>
                  <a:lnTo>
                    <a:pt x="13332" y="34689"/>
                  </a:lnTo>
                  <a:lnTo>
                    <a:pt x="13303" y="34672"/>
                  </a:lnTo>
                  <a:lnTo>
                    <a:pt x="13275" y="34657"/>
                  </a:lnTo>
                  <a:lnTo>
                    <a:pt x="13246" y="34644"/>
                  </a:lnTo>
                  <a:lnTo>
                    <a:pt x="13218" y="34630"/>
                  </a:lnTo>
                  <a:lnTo>
                    <a:pt x="13189" y="34619"/>
                  </a:lnTo>
                  <a:lnTo>
                    <a:pt x="13161" y="34607"/>
                  </a:lnTo>
                  <a:lnTo>
                    <a:pt x="13131" y="34598"/>
                  </a:lnTo>
                  <a:lnTo>
                    <a:pt x="13102" y="34589"/>
                  </a:lnTo>
                  <a:lnTo>
                    <a:pt x="13073" y="34581"/>
                  </a:lnTo>
                  <a:lnTo>
                    <a:pt x="13044" y="34574"/>
                  </a:lnTo>
                  <a:lnTo>
                    <a:pt x="13015" y="34569"/>
                  </a:lnTo>
                  <a:lnTo>
                    <a:pt x="12984" y="34563"/>
                  </a:lnTo>
                  <a:lnTo>
                    <a:pt x="12955" y="34560"/>
                  </a:lnTo>
                  <a:lnTo>
                    <a:pt x="12925" y="34556"/>
                  </a:lnTo>
                  <a:lnTo>
                    <a:pt x="12896" y="34554"/>
                  </a:lnTo>
                  <a:lnTo>
                    <a:pt x="12865" y="34553"/>
                  </a:lnTo>
                  <a:lnTo>
                    <a:pt x="12836" y="34553"/>
                  </a:lnTo>
                  <a:lnTo>
                    <a:pt x="12806" y="34553"/>
                  </a:lnTo>
                  <a:lnTo>
                    <a:pt x="12776" y="34554"/>
                  </a:lnTo>
                  <a:lnTo>
                    <a:pt x="12745" y="34556"/>
                  </a:lnTo>
                  <a:lnTo>
                    <a:pt x="12715" y="34559"/>
                  </a:lnTo>
                  <a:lnTo>
                    <a:pt x="12686" y="34563"/>
                  </a:lnTo>
                  <a:lnTo>
                    <a:pt x="12655" y="34568"/>
                  </a:lnTo>
                  <a:lnTo>
                    <a:pt x="12625" y="34572"/>
                  </a:lnTo>
                  <a:lnTo>
                    <a:pt x="12595" y="34579"/>
                  </a:lnTo>
                  <a:lnTo>
                    <a:pt x="12565" y="34586"/>
                  </a:lnTo>
                  <a:lnTo>
                    <a:pt x="12533" y="34594"/>
                  </a:lnTo>
                  <a:lnTo>
                    <a:pt x="12503" y="34602"/>
                  </a:lnTo>
                  <a:lnTo>
                    <a:pt x="12473" y="34611"/>
                  </a:lnTo>
                  <a:lnTo>
                    <a:pt x="12412" y="34631"/>
                  </a:lnTo>
                  <a:lnTo>
                    <a:pt x="12351" y="34654"/>
                  </a:lnTo>
                  <a:lnTo>
                    <a:pt x="12291" y="34679"/>
                  </a:lnTo>
                  <a:lnTo>
                    <a:pt x="12229" y="34707"/>
                  </a:lnTo>
                  <a:lnTo>
                    <a:pt x="12169" y="34738"/>
                  </a:lnTo>
                  <a:lnTo>
                    <a:pt x="12109" y="34770"/>
                  </a:lnTo>
                  <a:lnTo>
                    <a:pt x="12049" y="34805"/>
                  </a:lnTo>
                  <a:lnTo>
                    <a:pt x="11988" y="34842"/>
                  </a:lnTo>
                  <a:lnTo>
                    <a:pt x="11929" y="34881"/>
                  </a:lnTo>
                  <a:lnTo>
                    <a:pt x="11869" y="34922"/>
                  </a:lnTo>
                  <a:lnTo>
                    <a:pt x="11810" y="34964"/>
                  </a:lnTo>
                  <a:lnTo>
                    <a:pt x="11751" y="35008"/>
                  </a:lnTo>
                  <a:lnTo>
                    <a:pt x="11693" y="35055"/>
                  </a:lnTo>
                  <a:lnTo>
                    <a:pt x="11634" y="35101"/>
                  </a:lnTo>
                  <a:lnTo>
                    <a:pt x="11577" y="35150"/>
                  </a:lnTo>
                  <a:lnTo>
                    <a:pt x="11520" y="35200"/>
                  </a:lnTo>
                  <a:lnTo>
                    <a:pt x="11463" y="35251"/>
                  </a:lnTo>
                  <a:lnTo>
                    <a:pt x="11408" y="35303"/>
                  </a:lnTo>
                  <a:lnTo>
                    <a:pt x="11352" y="35355"/>
                  </a:lnTo>
                  <a:lnTo>
                    <a:pt x="11298" y="35409"/>
                  </a:lnTo>
                  <a:lnTo>
                    <a:pt x="11244" y="35462"/>
                  </a:lnTo>
                  <a:lnTo>
                    <a:pt x="11191" y="35518"/>
                  </a:lnTo>
                  <a:lnTo>
                    <a:pt x="11139" y="35573"/>
                  </a:lnTo>
                  <a:lnTo>
                    <a:pt x="11087" y="35629"/>
                  </a:lnTo>
                  <a:lnTo>
                    <a:pt x="11036" y="35684"/>
                  </a:lnTo>
                  <a:lnTo>
                    <a:pt x="10986" y="35741"/>
                  </a:lnTo>
                  <a:lnTo>
                    <a:pt x="10938" y="35798"/>
                  </a:lnTo>
                  <a:lnTo>
                    <a:pt x="10890" y="35853"/>
                  </a:lnTo>
                  <a:lnTo>
                    <a:pt x="10797" y="35965"/>
                  </a:lnTo>
                  <a:lnTo>
                    <a:pt x="10708" y="36075"/>
                  </a:lnTo>
                  <a:lnTo>
                    <a:pt x="10624" y="36184"/>
                  </a:lnTo>
                  <a:lnTo>
                    <a:pt x="10545" y="36288"/>
                  </a:lnTo>
                  <a:lnTo>
                    <a:pt x="10470" y="36389"/>
                  </a:lnTo>
                  <a:lnTo>
                    <a:pt x="10402" y="36485"/>
                  </a:lnTo>
                  <a:lnTo>
                    <a:pt x="10339" y="36576"/>
                  </a:lnTo>
                  <a:lnTo>
                    <a:pt x="10339" y="36576"/>
                  </a:lnTo>
                  <a:lnTo>
                    <a:pt x="10293" y="36644"/>
                  </a:lnTo>
                  <a:lnTo>
                    <a:pt x="10247" y="36713"/>
                  </a:lnTo>
                  <a:lnTo>
                    <a:pt x="10203" y="36782"/>
                  </a:lnTo>
                  <a:lnTo>
                    <a:pt x="10159" y="36851"/>
                  </a:lnTo>
                  <a:lnTo>
                    <a:pt x="10115" y="36921"/>
                  </a:lnTo>
                  <a:lnTo>
                    <a:pt x="10073" y="36991"/>
                  </a:lnTo>
                  <a:lnTo>
                    <a:pt x="10031" y="37061"/>
                  </a:lnTo>
                  <a:lnTo>
                    <a:pt x="9990" y="37132"/>
                  </a:lnTo>
                  <a:lnTo>
                    <a:pt x="9909" y="37273"/>
                  </a:lnTo>
                  <a:lnTo>
                    <a:pt x="9830" y="37416"/>
                  </a:lnTo>
                  <a:lnTo>
                    <a:pt x="9753" y="37560"/>
                  </a:lnTo>
                  <a:lnTo>
                    <a:pt x="9677" y="37705"/>
                  </a:lnTo>
                  <a:lnTo>
                    <a:pt x="9602" y="37850"/>
                  </a:lnTo>
                  <a:lnTo>
                    <a:pt x="9528" y="37995"/>
                  </a:lnTo>
                  <a:lnTo>
                    <a:pt x="9380" y="38287"/>
                  </a:lnTo>
                  <a:lnTo>
                    <a:pt x="9232" y="38580"/>
                  </a:lnTo>
                  <a:lnTo>
                    <a:pt x="9156" y="38726"/>
                  </a:lnTo>
                  <a:lnTo>
                    <a:pt x="9080" y="38872"/>
                  </a:lnTo>
                  <a:lnTo>
                    <a:pt x="9080" y="38872"/>
                  </a:lnTo>
                  <a:lnTo>
                    <a:pt x="9089" y="38852"/>
                  </a:lnTo>
                  <a:lnTo>
                    <a:pt x="9096" y="38829"/>
                  </a:lnTo>
                  <a:lnTo>
                    <a:pt x="9104" y="38804"/>
                  </a:lnTo>
                  <a:lnTo>
                    <a:pt x="9109" y="38777"/>
                  </a:lnTo>
                  <a:lnTo>
                    <a:pt x="9114" y="38749"/>
                  </a:lnTo>
                  <a:lnTo>
                    <a:pt x="9117" y="38717"/>
                  </a:lnTo>
                  <a:lnTo>
                    <a:pt x="9119" y="38684"/>
                  </a:lnTo>
                  <a:lnTo>
                    <a:pt x="9120" y="38650"/>
                  </a:lnTo>
                  <a:lnTo>
                    <a:pt x="9121" y="38614"/>
                  </a:lnTo>
                  <a:lnTo>
                    <a:pt x="9121" y="38577"/>
                  </a:lnTo>
                  <a:lnTo>
                    <a:pt x="9119" y="38500"/>
                  </a:lnTo>
                  <a:lnTo>
                    <a:pt x="9115" y="38419"/>
                  </a:lnTo>
                  <a:lnTo>
                    <a:pt x="9108" y="38337"/>
                  </a:lnTo>
                  <a:lnTo>
                    <a:pt x="9101" y="38253"/>
                  </a:lnTo>
                  <a:lnTo>
                    <a:pt x="9093" y="38171"/>
                  </a:lnTo>
                  <a:lnTo>
                    <a:pt x="9078" y="38014"/>
                  </a:lnTo>
                  <a:lnTo>
                    <a:pt x="9072" y="37941"/>
                  </a:lnTo>
                  <a:lnTo>
                    <a:pt x="9066" y="37875"/>
                  </a:lnTo>
                  <a:lnTo>
                    <a:pt x="9064" y="37815"/>
                  </a:lnTo>
                  <a:lnTo>
                    <a:pt x="9063" y="37787"/>
                  </a:lnTo>
                  <a:lnTo>
                    <a:pt x="9064" y="37764"/>
                  </a:lnTo>
                  <a:lnTo>
                    <a:pt x="9064" y="37764"/>
                  </a:lnTo>
                  <a:lnTo>
                    <a:pt x="9068" y="37628"/>
                  </a:lnTo>
                  <a:lnTo>
                    <a:pt x="9075" y="37492"/>
                  </a:lnTo>
                  <a:lnTo>
                    <a:pt x="9083" y="37357"/>
                  </a:lnTo>
                  <a:lnTo>
                    <a:pt x="9094" y="37221"/>
                  </a:lnTo>
                  <a:lnTo>
                    <a:pt x="9107" y="37086"/>
                  </a:lnTo>
                  <a:lnTo>
                    <a:pt x="9123" y="36952"/>
                  </a:lnTo>
                  <a:lnTo>
                    <a:pt x="9132" y="36885"/>
                  </a:lnTo>
                  <a:lnTo>
                    <a:pt x="9141" y="36818"/>
                  </a:lnTo>
                  <a:lnTo>
                    <a:pt x="9151" y="36750"/>
                  </a:lnTo>
                  <a:lnTo>
                    <a:pt x="9161" y="36683"/>
                  </a:lnTo>
                  <a:lnTo>
                    <a:pt x="9161" y="36683"/>
                  </a:lnTo>
                  <a:lnTo>
                    <a:pt x="9181" y="36571"/>
                  </a:lnTo>
                  <a:lnTo>
                    <a:pt x="9202" y="36458"/>
                  </a:lnTo>
                  <a:lnTo>
                    <a:pt x="9225" y="36345"/>
                  </a:lnTo>
                  <a:lnTo>
                    <a:pt x="9251" y="36232"/>
                  </a:lnTo>
                  <a:lnTo>
                    <a:pt x="9265" y="36176"/>
                  </a:lnTo>
                  <a:lnTo>
                    <a:pt x="9279" y="36119"/>
                  </a:lnTo>
                  <a:lnTo>
                    <a:pt x="9294" y="36063"/>
                  </a:lnTo>
                  <a:lnTo>
                    <a:pt x="9311" y="36007"/>
                  </a:lnTo>
                  <a:lnTo>
                    <a:pt x="9327" y="35950"/>
                  </a:lnTo>
                  <a:lnTo>
                    <a:pt x="9345" y="35895"/>
                  </a:lnTo>
                  <a:lnTo>
                    <a:pt x="9364" y="35841"/>
                  </a:lnTo>
                  <a:lnTo>
                    <a:pt x="9382" y="35785"/>
                  </a:lnTo>
                  <a:lnTo>
                    <a:pt x="9403" y="35731"/>
                  </a:lnTo>
                  <a:lnTo>
                    <a:pt x="9423" y="35677"/>
                  </a:lnTo>
                  <a:lnTo>
                    <a:pt x="9445" y="35623"/>
                  </a:lnTo>
                  <a:lnTo>
                    <a:pt x="9467" y="35570"/>
                  </a:lnTo>
                  <a:lnTo>
                    <a:pt x="9491" y="35518"/>
                  </a:lnTo>
                  <a:lnTo>
                    <a:pt x="9516" y="35466"/>
                  </a:lnTo>
                  <a:lnTo>
                    <a:pt x="9542" y="35415"/>
                  </a:lnTo>
                  <a:lnTo>
                    <a:pt x="9568" y="35364"/>
                  </a:lnTo>
                  <a:lnTo>
                    <a:pt x="9596" y="35314"/>
                  </a:lnTo>
                  <a:lnTo>
                    <a:pt x="9625" y="35265"/>
                  </a:lnTo>
                  <a:lnTo>
                    <a:pt x="9656" y="35217"/>
                  </a:lnTo>
                  <a:lnTo>
                    <a:pt x="9687" y="35169"/>
                  </a:lnTo>
                  <a:lnTo>
                    <a:pt x="9720" y="35123"/>
                  </a:lnTo>
                  <a:lnTo>
                    <a:pt x="9753" y="35077"/>
                  </a:lnTo>
                  <a:lnTo>
                    <a:pt x="9788" y="35032"/>
                  </a:lnTo>
                  <a:lnTo>
                    <a:pt x="9823" y="34988"/>
                  </a:lnTo>
                  <a:lnTo>
                    <a:pt x="9823" y="34988"/>
                  </a:lnTo>
                  <a:lnTo>
                    <a:pt x="9792" y="34996"/>
                  </a:lnTo>
                  <a:lnTo>
                    <a:pt x="9752" y="35005"/>
                  </a:lnTo>
                  <a:lnTo>
                    <a:pt x="9699" y="35016"/>
                  </a:lnTo>
                  <a:lnTo>
                    <a:pt x="9632" y="35027"/>
                  </a:lnTo>
                  <a:lnTo>
                    <a:pt x="9552" y="35040"/>
                  </a:lnTo>
                  <a:lnTo>
                    <a:pt x="9460" y="35052"/>
                  </a:lnTo>
                  <a:lnTo>
                    <a:pt x="9409" y="35058"/>
                  </a:lnTo>
                  <a:lnTo>
                    <a:pt x="9356" y="35063"/>
                  </a:lnTo>
                  <a:lnTo>
                    <a:pt x="9301" y="35067"/>
                  </a:lnTo>
                  <a:lnTo>
                    <a:pt x="9242" y="35072"/>
                  </a:lnTo>
                  <a:lnTo>
                    <a:pt x="9182" y="35075"/>
                  </a:lnTo>
                  <a:lnTo>
                    <a:pt x="9119" y="35077"/>
                  </a:lnTo>
                  <a:lnTo>
                    <a:pt x="9054" y="35078"/>
                  </a:lnTo>
                  <a:lnTo>
                    <a:pt x="8987" y="35080"/>
                  </a:lnTo>
                  <a:lnTo>
                    <a:pt x="8918" y="35078"/>
                  </a:lnTo>
                  <a:lnTo>
                    <a:pt x="8847" y="35077"/>
                  </a:lnTo>
                  <a:lnTo>
                    <a:pt x="8773" y="35074"/>
                  </a:lnTo>
                  <a:lnTo>
                    <a:pt x="8698" y="35069"/>
                  </a:lnTo>
                  <a:lnTo>
                    <a:pt x="8622" y="35063"/>
                  </a:lnTo>
                  <a:lnTo>
                    <a:pt x="8544" y="35055"/>
                  </a:lnTo>
                  <a:lnTo>
                    <a:pt x="8464" y="35046"/>
                  </a:lnTo>
                  <a:lnTo>
                    <a:pt x="8384" y="35033"/>
                  </a:lnTo>
                  <a:lnTo>
                    <a:pt x="8301" y="35019"/>
                  </a:lnTo>
                  <a:lnTo>
                    <a:pt x="8217" y="35005"/>
                  </a:lnTo>
                  <a:lnTo>
                    <a:pt x="8133" y="34987"/>
                  </a:lnTo>
                  <a:lnTo>
                    <a:pt x="8047" y="34966"/>
                  </a:lnTo>
                  <a:lnTo>
                    <a:pt x="7961" y="34944"/>
                  </a:lnTo>
                  <a:lnTo>
                    <a:pt x="7874" y="34919"/>
                  </a:lnTo>
                  <a:lnTo>
                    <a:pt x="7785" y="34892"/>
                  </a:lnTo>
                  <a:lnTo>
                    <a:pt x="7698" y="34861"/>
                  </a:lnTo>
                  <a:lnTo>
                    <a:pt x="7608" y="34828"/>
                  </a:lnTo>
                  <a:lnTo>
                    <a:pt x="7519" y="34792"/>
                  </a:lnTo>
                  <a:lnTo>
                    <a:pt x="7474" y="34774"/>
                  </a:lnTo>
                  <a:lnTo>
                    <a:pt x="7429" y="34753"/>
                  </a:lnTo>
                  <a:lnTo>
                    <a:pt x="7384" y="34733"/>
                  </a:lnTo>
                  <a:lnTo>
                    <a:pt x="7340" y="34711"/>
                  </a:lnTo>
                  <a:lnTo>
                    <a:pt x="7294" y="34689"/>
                  </a:lnTo>
                  <a:lnTo>
                    <a:pt x="7249" y="34666"/>
                  </a:lnTo>
                  <a:lnTo>
                    <a:pt x="7204" y="34642"/>
                  </a:lnTo>
                  <a:lnTo>
                    <a:pt x="7159" y="34617"/>
                  </a:lnTo>
                  <a:lnTo>
                    <a:pt x="7114" y="34591"/>
                  </a:lnTo>
                  <a:lnTo>
                    <a:pt x="7069" y="34565"/>
                  </a:lnTo>
                  <a:lnTo>
                    <a:pt x="7024" y="34538"/>
                  </a:lnTo>
                  <a:lnTo>
                    <a:pt x="6979" y="34510"/>
                  </a:lnTo>
                  <a:lnTo>
                    <a:pt x="6934" y="34480"/>
                  </a:lnTo>
                  <a:lnTo>
                    <a:pt x="6890" y="34451"/>
                  </a:lnTo>
                  <a:lnTo>
                    <a:pt x="6845" y="34419"/>
                  </a:lnTo>
                  <a:lnTo>
                    <a:pt x="6800" y="34388"/>
                  </a:lnTo>
                  <a:lnTo>
                    <a:pt x="6756" y="34355"/>
                  </a:lnTo>
                  <a:lnTo>
                    <a:pt x="6711" y="34321"/>
                  </a:lnTo>
                  <a:lnTo>
                    <a:pt x="6667" y="34287"/>
                  </a:lnTo>
                  <a:lnTo>
                    <a:pt x="6624" y="34251"/>
                  </a:lnTo>
                  <a:lnTo>
                    <a:pt x="6579" y="34213"/>
                  </a:lnTo>
                  <a:lnTo>
                    <a:pt x="6536" y="34176"/>
                  </a:lnTo>
                  <a:lnTo>
                    <a:pt x="6492" y="34137"/>
                  </a:lnTo>
                  <a:lnTo>
                    <a:pt x="6448" y="34097"/>
                  </a:lnTo>
                  <a:lnTo>
                    <a:pt x="6405" y="34056"/>
                  </a:lnTo>
                  <a:lnTo>
                    <a:pt x="6363" y="34014"/>
                  </a:lnTo>
                  <a:lnTo>
                    <a:pt x="6320" y="33971"/>
                  </a:lnTo>
                  <a:lnTo>
                    <a:pt x="6277" y="33927"/>
                  </a:lnTo>
                  <a:lnTo>
                    <a:pt x="6235" y="33880"/>
                  </a:lnTo>
                  <a:lnTo>
                    <a:pt x="6193" y="33834"/>
                  </a:lnTo>
                  <a:lnTo>
                    <a:pt x="6152" y="33786"/>
                  </a:lnTo>
                  <a:lnTo>
                    <a:pt x="6111" y="33738"/>
                  </a:lnTo>
                  <a:lnTo>
                    <a:pt x="6070" y="33688"/>
                  </a:lnTo>
                  <a:lnTo>
                    <a:pt x="6029" y="33637"/>
                  </a:lnTo>
                  <a:lnTo>
                    <a:pt x="5989" y="33585"/>
                  </a:lnTo>
                  <a:lnTo>
                    <a:pt x="5949" y="33530"/>
                  </a:lnTo>
                  <a:lnTo>
                    <a:pt x="5908" y="33476"/>
                  </a:lnTo>
                  <a:lnTo>
                    <a:pt x="5870" y="33419"/>
                  </a:lnTo>
                  <a:lnTo>
                    <a:pt x="5831" y="33363"/>
                  </a:lnTo>
                  <a:lnTo>
                    <a:pt x="5792" y="33304"/>
                  </a:lnTo>
                  <a:lnTo>
                    <a:pt x="5754" y="33244"/>
                  </a:lnTo>
                  <a:lnTo>
                    <a:pt x="5716" y="33183"/>
                  </a:lnTo>
                  <a:lnTo>
                    <a:pt x="5679" y="33120"/>
                  </a:lnTo>
                  <a:lnTo>
                    <a:pt x="5641" y="33057"/>
                  </a:lnTo>
                  <a:lnTo>
                    <a:pt x="5606" y="32992"/>
                  </a:lnTo>
                  <a:lnTo>
                    <a:pt x="5570" y="32925"/>
                  </a:lnTo>
                  <a:lnTo>
                    <a:pt x="5534" y="32858"/>
                  </a:lnTo>
                  <a:lnTo>
                    <a:pt x="5498" y="32788"/>
                  </a:lnTo>
                  <a:lnTo>
                    <a:pt x="5498" y="32788"/>
                  </a:lnTo>
                  <a:lnTo>
                    <a:pt x="5504" y="32799"/>
                  </a:lnTo>
                  <a:lnTo>
                    <a:pt x="5511" y="32808"/>
                  </a:lnTo>
                  <a:lnTo>
                    <a:pt x="5520" y="32817"/>
                  </a:lnTo>
                  <a:lnTo>
                    <a:pt x="5531" y="32826"/>
                  </a:lnTo>
                  <a:lnTo>
                    <a:pt x="5543" y="32836"/>
                  </a:lnTo>
                  <a:lnTo>
                    <a:pt x="5556" y="32845"/>
                  </a:lnTo>
                  <a:lnTo>
                    <a:pt x="5585" y="32864"/>
                  </a:lnTo>
                  <a:lnTo>
                    <a:pt x="5619" y="32884"/>
                  </a:lnTo>
                  <a:lnTo>
                    <a:pt x="5654" y="32903"/>
                  </a:lnTo>
                  <a:lnTo>
                    <a:pt x="5693" y="32921"/>
                  </a:lnTo>
                  <a:lnTo>
                    <a:pt x="5733" y="32939"/>
                  </a:lnTo>
                  <a:lnTo>
                    <a:pt x="5813" y="32973"/>
                  </a:lnTo>
                  <a:lnTo>
                    <a:pt x="5889" y="33004"/>
                  </a:lnTo>
                  <a:lnTo>
                    <a:pt x="5952" y="33029"/>
                  </a:lnTo>
                  <a:lnTo>
                    <a:pt x="5977" y="33040"/>
                  </a:lnTo>
                  <a:lnTo>
                    <a:pt x="5996" y="33048"/>
                  </a:lnTo>
                  <a:lnTo>
                    <a:pt x="5996" y="33048"/>
                  </a:lnTo>
                  <a:lnTo>
                    <a:pt x="6080" y="33090"/>
                  </a:lnTo>
                  <a:lnTo>
                    <a:pt x="6165" y="33129"/>
                  </a:lnTo>
                  <a:lnTo>
                    <a:pt x="6250" y="33168"/>
                  </a:lnTo>
                  <a:lnTo>
                    <a:pt x="6336" y="33206"/>
                  </a:lnTo>
                  <a:lnTo>
                    <a:pt x="6421" y="33243"/>
                  </a:lnTo>
                  <a:lnTo>
                    <a:pt x="6508" y="33278"/>
                  </a:lnTo>
                  <a:lnTo>
                    <a:pt x="6595" y="33313"/>
                  </a:lnTo>
                  <a:lnTo>
                    <a:pt x="6682" y="33346"/>
                  </a:lnTo>
                  <a:lnTo>
                    <a:pt x="6770" y="33377"/>
                  </a:lnTo>
                  <a:lnTo>
                    <a:pt x="6858" y="33407"/>
                  </a:lnTo>
                  <a:lnTo>
                    <a:pt x="6947" y="33436"/>
                  </a:lnTo>
                  <a:lnTo>
                    <a:pt x="7036" y="33463"/>
                  </a:lnTo>
                  <a:lnTo>
                    <a:pt x="7124" y="33489"/>
                  </a:lnTo>
                  <a:lnTo>
                    <a:pt x="7215" y="33514"/>
                  </a:lnTo>
                  <a:lnTo>
                    <a:pt x="7305" y="33538"/>
                  </a:lnTo>
                  <a:lnTo>
                    <a:pt x="7396" y="33560"/>
                  </a:lnTo>
                  <a:lnTo>
                    <a:pt x="7396" y="33560"/>
                  </a:lnTo>
                  <a:lnTo>
                    <a:pt x="7520" y="33588"/>
                  </a:lnTo>
                  <a:lnTo>
                    <a:pt x="7646" y="33613"/>
                  </a:lnTo>
                  <a:lnTo>
                    <a:pt x="7773" y="33637"/>
                  </a:lnTo>
                  <a:lnTo>
                    <a:pt x="7902" y="33658"/>
                  </a:lnTo>
                  <a:lnTo>
                    <a:pt x="8033" y="33677"/>
                  </a:lnTo>
                  <a:lnTo>
                    <a:pt x="8164" y="33696"/>
                  </a:lnTo>
                  <a:lnTo>
                    <a:pt x="8296" y="33710"/>
                  </a:lnTo>
                  <a:lnTo>
                    <a:pt x="8429" y="33723"/>
                  </a:lnTo>
                  <a:lnTo>
                    <a:pt x="8563" y="33733"/>
                  </a:lnTo>
                  <a:lnTo>
                    <a:pt x="8697" y="33741"/>
                  </a:lnTo>
                  <a:lnTo>
                    <a:pt x="8832" y="33748"/>
                  </a:lnTo>
                  <a:lnTo>
                    <a:pt x="8968" y="33751"/>
                  </a:lnTo>
                  <a:lnTo>
                    <a:pt x="9103" y="33751"/>
                  </a:lnTo>
                  <a:lnTo>
                    <a:pt x="9239" y="33750"/>
                  </a:lnTo>
                  <a:lnTo>
                    <a:pt x="9374" y="33747"/>
                  </a:lnTo>
                  <a:lnTo>
                    <a:pt x="9511" y="33740"/>
                  </a:lnTo>
                  <a:lnTo>
                    <a:pt x="9646" y="33731"/>
                  </a:lnTo>
                  <a:lnTo>
                    <a:pt x="9781" y="33719"/>
                  </a:lnTo>
                  <a:lnTo>
                    <a:pt x="9848" y="33711"/>
                  </a:lnTo>
                  <a:lnTo>
                    <a:pt x="9915" y="33705"/>
                  </a:lnTo>
                  <a:lnTo>
                    <a:pt x="9982" y="33697"/>
                  </a:lnTo>
                  <a:lnTo>
                    <a:pt x="10049" y="33688"/>
                  </a:lnTo>
                  <a:lnTo>
                    <a:pt x="10117" y="33677"/>
                  </a:lnTo>
                  <a:lnTo>
                    <a:pt x="10184" y="33667"/>
                  </a:lnTo>
                  <a:lnTo>
                    <a:pt x="10250" y="33657"/>
                  </a:lnTo>
                  <a:lnTo>
                    <a:pt x="10317" y="33645"/>
                  </a:lnTo>
                  <a:lnTo>
                    <a:pt x="10383" y="33633"/>
                  </a:lnTo>
                  <a:lnTo>
                    <a:pt x="10448" y="33620"/>
                  </a:lnTo>
                  <a:lnTo>
                    <a:pt x="10514" y="33606"/>
                  </a:lnTo>
                  <a:lnTo>
                    <a:pt x="10578" y="33591"/>
                  </a:lnTo>
                  <a:lnTo>
                    <a:pt x="10643" y="33577"/>
                  </a:lnTo>
                  <a:lnTo>
                    <a:pt x="10708" y="33561"/>
                  </a:lnTo>
                  <a:lnTo>
                    <a:pt x="10773" y="33544"/>
                  </a:lnTo>
                  <a:lnTo>
                    <a:pt x="10837" y="33527"/>
                  </a:lnTo>
                  <a:lnTo>
                    <a:pt x="10901" y="33509"/>
                  </a:lnTo>
                  <a:lnTo>
                    <a:pt x="10964" y="33489"/>
                  </a:lnTo>
                  <a:lnTo>
                    <a:pt x="11026" y="33470"/>
                  </a:lnTo>
                  <a:lnTo>
                    <a:pt x="11089" y="33450"/>
                  </a:lnTo>
                  <a:lnTo>
                    <a:pt x="11151" y="33428"/>
                  </a:lnTo>
                  <a:lnTo>
                    <a:pt x="11213" y="33407"/>
                  </a:lnTo>
                  <a:lnTo>
                    <a:pt x="11274" y="33384"/>
                  </a:lnTo>
                  <a:lnTo>
                    <a:pt x="11335" y="33360"/>
                  </a:lnTo>
                  <a:lnTo>
                    <a:pt x="11395" y="33337"/>
                  </a:lnTo>
                  <a:lnTo>
                    <a:pt x="11456" y="33312"/>
                  </a:lnTo>
                  <a:lnTo>
                    <a:pt x="11514" y="33286"/>
                  </a:lnTo>
                  <a:lnTo>
                    <a:pt x="11574" y="33260"/>
                  </a:lnTo>
                  <a:lnTo>
                    <a:pt x="11574" y="33260"/>
                  </a:lnTo>
                  <a:lnTo>
                    <a:pt x="11633" y="33231"/>
                  </a:lnTo>
                  <a:lnTo>
                    <a:pt x="11693" y="33202"/>
                  </a:lnTo>
                  <a:lnTo>
                    <a:pt x="11753" y="33170"/>
                  </a:lnTo>
                  <a:lnTo>
                    <a:pt x="11815" y="33137"/>
                  </a:lnTo>
                  <a:lnTo>
                    <a:pt x="11877" y="33102"/>
                  </a:lnTo>
                  <a:lnTo>
                    <a:pt x="11938" y="33066"/>
                  </a:lnTo>
                  <a:lnTo>
                    <a:pt x="12001" y="33027"/>
                  </a:lnTo>
                  <a:lnTo>
                    <a:pt x="12063" y="32989"/>
                  </a:lnTo>
                  <a:lnTo>
                    <a:pt x="12125" y="32948"/>
                  </a:lnTo>
                  <a:lnTo>
                    <a:pt x="12187" y="32905"/>
                  </a:lnTo>
                  <a:lnTo>
                    <a:pt x="12250" y="32862"/>
                  </a:lnTo>
                  <a:lnTo>
                    <a:pt x="12310" y="32817"/>
                  </a:lnTo>
                  <a:lnTo>
                    <a:pt x="12372" y="32770"/>
                  </a:lnTo>
                  <a:lnTo>
                    <a:pt x="12433" y="32723"/>
                  </a:lnTo>
                  <a:lnTo>
                    <a:pt x="12492" y="32675"/>
                  </a:lnTo>
                  <a:lnTo>
                    <a:pt x="12552" y="32625"/>
                  </a:lnTo>
                  <a:lnTo>
                    <a:pt x="12610" y="32574"/>
                  </a:lnTo>
                  <a:lnTo>
                    <a:pt x="12667" y="32522"/>
                  </a:lnTo>
                  <a:lnTo>
                    <a:pt x="12724" y="32470"/>
                  </a:lnTo>
                  <a:lnTo>
                    <a:pt x="12779" y="32416"/>
                  </a:lnTo>
                  <a:lnTo>
                    <a:pt x="12832" y="32362"/>
                  </a:lnTo>
                  <a:lnTo>
                    <a:pt x="12884" y="32306"/>
                  </a:lnTo>
                  <a:lnTo>
                    <a:pt x="12935" y="32251"/>
                  </a:lnTo>
                  <a:lnTo>
                    <a:pt x="12984" y="32194"/>
                  </a:lnTo>
                  <a:lnTo>
                    <a:pt x="13032" y="32136"/>
                  </a:lnTo>
                  <a:lnTo>
                    <a:pt x="13077" y="32077"/>
                  </a:lnTo>
                  <a:lnTo>
                    <a:pt x="13121" y="32019"/>
                  </a:lnTo>
                  <a:lnTo>
                    <a:pt x="13162" y="31959"/>
                  </a:lnTo>
                  <a:lnTo>
                    <a:pt x="13202" y="31899"/>
                  </a:lnTo>
                  <a:lnTo>
                    <a:pt x="13239" y="31839"/>
                  </a:lnTo>
                  <a:lnTo>
                    <a:pt x="13273" y="31779"/>
                  </a:lnTo>
                  <a:lnTo>
                    <a:pt x="13306" y="31718"/>
                  </a:lnTo>
                  <a:lnTo>
                    <a:pt x="13306" y="31718"/>
                  </a:lnTo>
                  <a:lnTo>
                    <a:pt x="13340" y="31647"/>
                  </a:lnTo>
                  <a:lnTo>
                    <a:pt x="13375" y="31574"/>
                  </a:lnTo>
                  <a:lnTo>
                    <a:pt x="13407" y="31502"/>
                  </a:lnTo>
                  <a:lnTo>
                    <a:pt x="13439" y="31428"/>
                  </a:lnTo>
                  <a:lnTo>
                    <a:pt x="13469" y="31356"/>
                  </a:lnTo>
                  <a:lnTo>
                    <a:pt x="13498" y="31281"/>
                  </a:lnTo>
                  <a:lnTo>
                    <a:pt x="13526" y="31207"/>
                  </a:lnTo>
                  <a:lnTo>
                    <a:pt x="13552" y="31133"/>
                  </a:lnTo>
                  <a:lnTo>
                    <a:pt x="13578" y="31058"/>
                  </a:lnTo>
                  <a:lnTo>
                    <a:pt x="13602" y="30983"/>
                  </a:lnTo>
                  <a:lnTo>
                    <a:pt x="13626" y="30907"/>
                  </a:lnTo>
                  <a:lnTo>
                    <a:pt x="13647" y="30831"/>
                  </a:lnTo>
                  <a:lnTo>
                    <a:pt x="13668" y="30756"/>
                  </a:lnTo>
                  <a:lnTo>
                    <a:pt x="13687" y="30680"/>
                  </a:lnTo>
                  <a:lnTo>
                    <a:pt x="13706" y="30603"/>
                  </a:lnTo>
                  <a:lnTo>
                    <a:pt x="13723" y="30526"/>
                  </a:lnTo>
                  <a:lnTo>
                    <a:pt x="13740" y="30449"/>
                  </a:lnTo>
                  <a:lnTo>
                    <a:pt x="13756" y="30372"/>
                  </a:lnTo>
                  <a:lnTo>
                    <a:pt x="13770" y="30294"/>
                  </a:lnTo>
                  <a:lnTo>
                    <a:pt x="13783" y="30215"/>
                  </a:lnTo>
                  <a:lnTo>
                    <a:pt x="13796" y="30138"/>
                  </a:lnTo>
                  <a:lnTo>
                    <a:pt x="13808" y="30059"/>
                  </a:lnTo>
                  <a:lnTo>
                    <a:pt x="13817" y="29981"/>
                  </a:lnTo>
                  <a:lnTo>
                    <a:pt x="13827" y="29903"/>
                  </a:lnTo>
                  <a:lnTo>
                    <a:pt x="13836" y="29824"/>
                  </a:lnTo>
                  <a:lnTo>
                    <a:pt x="13844" y="29744"/>
                  </a:lnTo>
                  <a:lnTo>
                    <a:pt x="13851" y="29666"/>
                  </a:lnTo>
                  <a:lnTo>
                    <a:pt x="13857" y="29587"/>
                  </a:lnTo>
                  <a:lnTo>
                    <a:pt x="13863" y="29508"/>
                  </a:lnTo>
                  <a:lnTo>
                    <a:pt x="13867" y="29427"/>
                  </a:lnTo>
                  <a:lnTo>
                    <a:pt x="13870" y="29348"/>
                  </a:lnTo>
                  <a:lnTo>
                    <a:pt x="13874" y="29269"/>
                  </a:lnTo>
                  <a:lnTo>
                    <a:pt x="13876" y="29188"/>
                  </a:lnTo>
                  <a:lnTo>
                    <a:pt x="13877" y="29109"/>
                  </a:lnTo>
                  <a:lnTo>
                    <a:pt x="13878" y="29029"/>
                  </a:lnTo>
                  <a:lnTo>
                    <a:pt x="13878" y="28949"/>
                  </a:lnTo>
                  <a:lnTo>
                    <a:pt x="13878" y="28869"/>
                  </a:lnTo>
                  <a:lnTo>
                    <a:pt x="13876" y="28790"/>
                  </a:lnTo>
                  <a:lnTo>
                    <a:pt x="13871" y="28630"/>
                  </a:lnTo>
                  <a:lnTo>
                    <a:pt x="13865" y="28469"/>
                  </a:lnTo>
                  <a:lnTo>
                    <a:pt x="13856" y="28309"/>
                  </a:lnTo>
                  <a:lnTo>
                    <a:pt x="13845" y="28151"/>
                  </a:lnTo>
                  <a:lnTo>
                    <a:pt x="13832" y="27991"/>
                  </a:lnTo>
                  <a:lnTo>
                    <a:pt x="13817" y="27833"/>
                  </a:lnTo>
                  <a:lnTo>
                    <a:pt x="13801" y="27674"/>
                  </a:lnTo>
                  <a:lnTo>
                    <a:pt x="13783" y="27517"/>
                  </a:lnTo>
                  <a:lnTo>
                    <a:pt x="13764" y="27360"/>
                  </a:lnTo>
                  <a:lnTo>
                    <a:pt x="13744" y="27204"/>
                  </a:lnTo>
                  <a:lnTo>
                    <a:pt x="13722" y="27048"/>
                  </a:lnTo>
                  <a:lnTo>
                    <a:pt x="13699" y="26894"/>
                  </a:lnTo>
                  <a:lnTo>
                    <a:pt x="13677" y="26741"/>
                  </a:lnTo>
                  <a:lnTo>
                    <a:pt x="13677" y="26741"/>
                  </a:lnTo>
                  <a:lnTo>
                    <a:pt x="13654" y="26593"/>
                  </a:lnTo>
                  <a:lnTo>
                    <a:pt x="13629" y="26445"/>
                  </a:lnTo>
                  <a:lnTo>
                    <a:pt x="13604" y="26298"/>
                  </a:lnTo>
                  <a:lnTo>
                    <a:pt x="13578" y="26152"/>
                  </a:lnTo>
                  <a:lnTo>
                    <a:pt x="13551" y="26005"/>
                  </a:lnTo>
                  <a:lnTo>
                    <a:pt x="13523" y="25860"/>
                  </a:lnTo>
                  <a:lnTo>
                    <a:pt x="13494" y="25714"/>
                  </a:lnTo>
                  <a:lnTo>
                    <a:pt x="13465" y="25569"/>
                  </a:lnTo>
                  <a:lnTo>
                    <a:pt x="13433" y="25424"/>
                  </a:lnTo>
                  <a:lnTo>
                    <a:pt x="13402" y="25279"/>
                  </a:lnTo>
                  <a:lnTo>
                    <a:pt x="13369" y="25134"/>
                  </a:lnTo>
                  <a:lnTo>
                    <a:pt x="13336" y="24990"/>
                  </a:lnTo>
                  <a:lnTo>
                    <a:pt x="13301" y="24846"/>
                  </a:lnTo>
                  <a:lnTo>
                    <a:pt x="13266" y="24704"/>
                  </a:lnTo>
                  <a:lnTo>
                    <a:pt x="13230" y="24560"/>
                  </a:lnTo>
                  <a:lnTo>
                    <a:pt x="13193" y="24417"/>
                  </a:lnTo>
                  <a:lnTo>
                    <a:pt x="13155" y="24274"/>
                  </a:lnTo>
                  <a:lnTo>
                    <a:pt x="13116" y="24132"/>
                  </a:lnTo>
                  <a:lnTo>
                    <a:pt x="13076" y="23989"/>
                  </a:lnTo>
                  <a:lnTo>
                    <a:pt x="13036" y="23847"/>
                  </a:lnTo>
                  <a:lnTo>
                    <a:pt x="12995" y="23705"/>
                  </a:lnTo>
                  <a:lnTo>
                    <a:pt x="12953" y="23563"/>
                  </a:lnTo>
                  <a:lnTo>
                    <a:pt x="12910" y="23422"/>
                  </a:lnTo>
                  <a:lnTo>
                    <a:pt x="12866" y="23280"/>
                  </a:lnTo>
                  <a:lnTo>
                    <a:pt x="12822" y="23140"/>
                  </a:lnTo>
                  <a:lnTo>
                    <a:pt x="12777" y="22998"/>
                  </a:lnTo>
                  <a:lnTo>
                    <a:pt x="12730" y="22858"/>
                  </a:lnTo>
                  <a:lnTo>
                    <a:pt x="12684" y="22716"/>
                  </a:lnTo>
                  <a:lnTo>
                    <a:pt x="12636" y="22576"/>
                  </a:lnTo>
                  <a:lnTo>
                    <a:pt x="12588" y="22435"/>
                  </a:lnTo>
                  <a:lnTo>
                    <a:pt x="12539" y="22295"/>
                  </a:lnTo>
                  <a:lnTo>
                    <a:pt x="12490" y="22154"/>
                  </a:lnTo>
                  <a:lnTo>
                    <a:pt x="12490" y="22154"/>
                  </a:lnTo>
                  <a:lnTo>
                    <a:pt x="12413" y="21942"/>
                  </a:lnTo>
                  <a:lnTo>
                    <a:pt x="12335" y="21733"/>
                  </a:lnTo>
                  <a:lnTo>
                    <a:pt x="12295" y="21628"/>
                  </a:lnTo>
                  <a:lnTo>
                    <a:pt x="12254" y="21523"/>
                  </a:lnTo>
                  <a:lnTo>
                    <a:pt x="12213" y="21419"/>
                  </a:lnTo>
                  <a:lnTo>
                    <a:pt x="12171" y="21315"/>
                  </a:lnTo>
                  <a:lnTo>
                    <a:pt x="12128" y="21211"/>
                  </a:lnTo>
                  <a:lnTo>
                    <a:pt x="12084" y="21108"/>
                  </a:lnTo>
                  <a:lnTo>
                    <a:pt x="12040" y="21006"/>
                  </a:lnTo>
                  <a:lnTo>
                    <a:pt x="11993" y="20903"/>
                  </a:lnTo>
                  <a:lnTo>
                    <a:pt x="11947" y="20801"/>
                  </a:lnTo>
                  <a:lnTo>
                    <a:pt x="11899" y="20700"/>
                  </a:lnTo>
                  <a:lnTo>
                    <a:pt x="11851" y="20599"/>
                  </a:lnTo>
                  <a:lnTo>
                    <a:pt x="11801" y="20500"/>
                  </a:lnTo>
                  <a:lnTo>
                    <a:pt x="11801" y="20500"/>
                  </a:lnTo>
                  <a:lnTo>
                    <a:pt x="11390" y="19687"/>
                  </a:lnTo>
                  <a:lnTo>
                    <a:pt x="11190" y="19287"/>
                  </a:lnTo>
                  <a:lnTo>
                    <a:pt x="10994" y="18893"/>
                  </a:lnTo>
                  <a:lnTo>
                    <a:pt x="10802" y="18502"/>
                  </a:lnTo>
                  <a:lnTo>
                    <a:pt x="10708" y="18307"/>
                  </a:lnTo>
                  <a:lnTo>
                    <a:pt x="10615" y="18113"/>
                  </a:lnTo>
                  <a:lnTo>
                    <a:pt x="10523" y="17921"/>
                  </a:lnTo>
                  <a:lnTo>
                    <a:pt x="10432" y="17728"/>
                  </a:lnTo>
                  <a:lnTo>
                    <a:pt x="10344" y="17537"/>
                  </a:lnTo>
                  <a:lnTo>
                    <a:pt x="10256" y="17346"/>
                  </a:lnTo>
                  <a:lnTo>
                    <a:pt x="10171" y="17155"/>
                  </a:lnTo>
                  <a:lnTo>
                    <a:pt x="10085" y="16965"/>
                  </a:lnTo>
                  <a:lnTo>
                    <a:pt x="10002" y="16775"/>
                  </a:lnTo>
                  <a:lnTo>
                    <a:pt x="9921" y="16585"/>
                  </a:lnTo>
                  <a:lnTo>
                    <a:pt x="9841" y="16394"/>
                  </a:lnTo>
                  <a:lnTo>
                    <a:pt x="9763" y="16204"/>
                  </a:lnTo>
                  <a:lnTo>
                    <a:pt x="9686" y="16014"/>
                  </a:lnTo>
                  <a:lnTo>
                    <a:pt x="9611" y="15824"/>
                  </a:lnTo>
                  <a:lnTo>
                    <a:pt x="9539" y="15633"/>
                  </a:lnTo>
                  <a:lnTo>
                    <a:pt x="9467" y="15443"/>
                  </a:lnTo>
                  <a:lnTo>
                    <a:pt x="9398" y="15252"/>
                  </a:lnTo>
                  <a:lnTo>
                    <a:pt x="9331" y="15060"/>
                  </a:lnTo>
                  <a:lnTo>
                    <a:pt x="9265" y="14869"/>
                  </a:lnTo>
                  <a:lnTo>
                    <a:pt x="9202" y="14676"/>
                  </a:lnTo>
                  <a:lnTo>
                    <a:pt x="9142" y="14484"/>
                  </a:lnTo>
                  <a:lnTo>
                    <a:pt x="9082" y="14290"/>
                  </a:lnTo>
                  <a:lnTo>
                    <a:pt x="9082" y="14290"/>
                  </a:lnTo>
                  <a:lnTo>
                    <a:pt x="9055" y="14198"/>
                  </a:lnTo>
                  <a:lnTo>
                    <a:pt x="9040" y="14151"/>
                  </a:lnTo>
                  <a:lnTo>
                    <a:pt x="9023" y="14102"/>
                  </a:lnTo>
                  <a:lnTo>
                    <a:pt x="9006" y="14053"/>
                  </a:lnTo>
                  <a:lnTo>
                    <a:pt x="8987" y="14008"/>
                  </a:lnTo>
                  <a:lnTo>
                    <a:pt x="8976" y="13985"/>
                  </a:lnTo>
                  <a:lnTo>
                    <a:pt x="8967" y="13964"/>
                  </a:lnTo>
                  <a:lnTo>
                    <a:pt x="8956" y="13944"/>
                  </a:lnTo>
                  <a:lnTo>
                    <a:pt x="8944" y="13924"/>
                  </a:lnTo>
                  <a:lnTo>
                    <a:pt x="8933" y="13907"/>
                  </a:lnTo>
                  <a:lnTo>
                    <a:pt x="8920" y="13890"/>
                  </a:lnTo>
                  <a:lnTo>
                    <a:pt x="8908" y="13876"/>
                  </a:lnTo>
                  <a:lnTo>
                    <a:pt x="8895" y="13862"/>
                  </a:lnTo>
                  <a:lnTo>
                    <a:pt x="8881" y="13851"/>
                  </a:lnTo>
                  <a:lnTo>
                    <a:pt x="8868" y="13841"/>
                  </a:lnTo>
                  <a:lnTo>
                    <a:pt x="8853" y="13833"/>
                  </a:lnTo>
                  <a:lnTo>
                    <a:pt x="8839" y="13827"/>
                  </a:lnTo>
                  <a:lnTo>
                    <a:pt x="8823" y="13824"/>
                  </a:lnTo>
                  <a:lnTo>
                    <a:pt x="8808" y="13824"/>
                  </a:lnTo>
                  <a:lnTo>
                    <a:pt x="8790" y="13825"/>
                  </a:lnTo>
                  <a:lnTo>
                    <a:pt x="8774" y="13829"/>
                  </a:lnTo>
                  <a:lnTo>
                    <a:pt x="8756" y="13837"/>
                  </a:lnTo>
                  <a:lnTo>
                    <a:pt x="8737" y="13847"/>
                  </a:lnTo>
                  <a:lnTo>
                    <a:pt x="8719" y="13861"/>
                  </a:lnTo>
                  <a:lnTo>
                    <a:pt x="8699" y="13878"/>
                  </a:lnTo>
                  <a:lnTo>
                    <a:pt x="8699" y="13878"/>
                  </a:lnTo>
                  <a:lnTo>
                    <a:pt x="8673" y="13903"/>
                  </a:lnTo>
                  <a:lnTo>
                    <a:pt x="8650" y="13930"/>
                  </a:lnTo>
                  <a:lnTo>
                    <a:pt x="8627" y="13957"/>
                  </a:lnTo>
                  <a:lnTo>
                    <a:pt x="8606" y="13985"/>
                  </a:lnTo>
                  <a:lnTo>
                    <a:pt x="8588" y="14014"/>
                  </a:lnTo>
                  <a:lnTo>
                    <a:pt x="8571" y="14044"/>
                  </a:lnTo>
                  <a:lnTo>
                    <a:pt x="8554" y="14075"/>
                  </a:lnTo>
                  <a:lnTo>
                    <a:pt x="8540" y="14106"/>
                  </a:lnTo>
                  <a:lnTo>
                    <a:pt x="8526" y="14137"/>
                  </a:lnTo>
                  <a:lnTo>
                    <a:pt x="8514" y="14170"/>
                  </a:lnTo>
                  <a:lnTo>
                    <a:pt x="8504" y="14203"/>
                  </a:lnTo>
                  <a:lnTo>
                    <a:pt x="8494" y="14237"/>
                  </a:lnTo>
                  <a:lnTo>
                    <a:pt x="8486" y="14271"/>
                  </a:lnTo>
                  <a:lnTo>
                    <a:pt x="8479" y="14305"/>
                  </a:lnTo>
                  <a:lnTo>
                    <a:pt x="8471" y="14340"/>
                  </a:lnTo>
                  <a:lnTo>
                    <a:pt x="8466" y="14375"/>
                  </a:lnTo>
                  <a:lnTo>
                    <a:pt x="8460" y="14410"/>
                  </a:lnTo>
                  <a:lnTo>
                    <a:pt x="8456" y="14445"/>
                  </a:lnTo>
                  <a:lnTo>
                    <a:pt x="8450" y="14517"/>
                  </a:lnTo>
                  <a:lnTo>
                    <a:pt x="8444" y="14589"/>
                  </a:lnTo>
                  <a:lnTo>
                    <a:pt x="8441" y="14662"/>
                  </a:lnTo>
                  <a:lnTo>
                    <a:pt x="8437" y="14804"/>
                  </a:lnTo>
                  <a:lnTo>
                    <a:pt x="8433" y="14875"/>
                  </a:lnTo>
                  <a:lnTo>
                    <a:pt x="8430" y="14944"/>
                  </a:lnTo>
                  <a:lnTo>
                    <a:pt x="8430" y="14944"/>
                  </a:lnTo>
                  <a:lnTo>
                    <a:pt x="8425" y="15025"/>
                  </a:lnTo>
                  <a:lnTo>
                    <a:pt x="8418" y="15107"/>
                  </a:lnTo>
                  <a:lnTo>
                    <a:pt x="8410" y="15187"/>
                  </a:lnTo>
                  <a:lnTo>
                    <a:pt x="8401" y="15267"/>
                  </a:lnTo>
                  <a:lnTo>
                    <a:pt x="8391" y="15348"/>
                  </a:lnTo>
                  <a:lnTo>
                    <a:pt x="8379" y="15428"/>
                  </a:lnTo>
                  <a:lnTo>
                    <a:pt x="8367" y="15509"/>
                  </a:lnTo>
                  <a:lnTo>
                    <a:pt x="8353" y="15588"/>
                  </a:lnTo>
                  <a:lnTo>
                    <a:pt x="8338" y="15667"/>
                  </a:lnTo>
                  <a:lnTo>
                    <a:pt x="8322" y="15747"/>
                  </a:lnTo>
                  <a:lnTo>
                    <a:pt x="8306" y="15826"/>
                  </a:lnTo>
                  <a:lnTo>
                    <a:pt x="8287" y="15904"/>
                  </a:lnTo>
                  <a:lnTo>
                    <a:pt x="8268" y="15983"/>
                  </a:lnTo>
                  <a:lnTo>
                    <a:pt x="8247" y="16061"/>
                  </a:lnTo>
                  <a:lnTo>
                    <a:pt x="8226" y="16140"/>
                  </a:lnTo>
                  <a:lnTo>
                    <a:pt x="8203" y="16218"/>
                  </a:lnTo>
                  <a:lnTo>
                    <a:pt x="8203" y="16218"/>
                  </a:lnTo>
                  <a:lnTo>
                    <a:pt x="8176" y="16303"/>
                  </a:lnTo>
                  <a:lnTo>
                    <a:pt x="8149" y="16386"/>
                  </a:lnTo>
                  <a:lnTo>
                    <a:pt x="8121" y="16471"/>
                  </a:lnTo>
                  <a:lnTo>
                    <a:pt x="8091" y="16555"/>
                  </a:lnTo>
                  <a:lnTo>
                    <a:pt x="8061" y="16638"/>
                  </a:lnTo>
                  <a:lnTo>
                    <a:pt x="8031" y="16722"/>
                  </a:lnTo>
                  <a:lnTo>
                    <a:pt x="7998" y="16804"/>
                  </a:lnTo>
                  <a:lnTo>
                    <a:pt x="7966" y="16887"/>
                  </a:lnTo>
                  <a:lnTo>
                    <a:pt x="7932" y="16970"/>
                  </a:lnTo>
                  <a:lnTo>
                    <a:pt x="7899" y="17052"/>
                  </a:lnTo>
                  <a:lnTo>
                    <a:pt x="7829" y="17217"/>
                  </a:lnTo>
                  <a:lnTo>
                    <a:pt x="7756" y="17381"/>
                  </a:lnTo>
                  <a:lnTo>
                    <a:pt x="7681" y="17544"/>
                  </a:lnTo>
                  <a:lnTo>
                    <a:pt x="7606" y="17707"/>
                  </a:lnTo>
                  <a:lnTo>
                    <a:pt x="7530" y="17870"/>
                  </a:lnTo>
                  <a:lnTo>
                    <a:pt x="7375" y="18194"/>
                  </a:lnTo>
                  <a:lnTo>
                    <a:pt x="7297" y="18357"/>
                  </a:lnTo>
                  <a:lnTo>
                    <a:pt x="7222" y="18519"/>
                  </a:lnTo>
                  <a:lnTo>
                    <a:pt x="7146" y="18682"/>
                  </a:lnTo>
                  <a:lnTo>
                    <a:pt x="7071" y="18845"/>
                  </a:lnTo>
                  <a:lnTo>
                    <a:pt x="6999" y="19009"/>
                  </a:lnTo>
                  <a:lnTo>
                    <a:pt x="6929" y="19173"/>
                  </a:lnTo>
                  <a:lnTo>
                    <a:pt x="6894" y="19256"/>
                  </a:lnTo>
                  <a:lnTo>
                    <a:pt x="6860" y="19339"/>
                  </a:lnTo>
                  <a:lnTo>
                    <a:pt x="6828" y="19422"/>
                  </a:lnTo>
                  <a:lnTo>
                    <a:pt x="6796" y="19504"/>
                  </a:lnTo>
                  <a:lnTo>
                    <a:pt x="6764" y="19588"/>
                  </a:lnTo>
                  <a:lnTo>
                    <a:pt x="6734" y="19672"/>
                  </a:lnTo>
                  <a:lnTo>
                    <a:pt x="6705" y="19756"/>
                  </a:lnTo>
                  <a:lnTo>
                    <a:pt x="6677" y="19839"/>
                  </a:lnTo>
                  <a:lnTo>
                    <a:pt x="6649" y="19924"/>
                  </a:lnTo>
                  <a:lnTo>
                    <a:pt x="6622" y="20008"/>
                  </a:lnTo>
                  <a:lnTo>
                    <a:pt x="6598" y="20093"/>
                  </a:lnTo>
                  <a:lnTo>
                    <a:pt x="6574" y="20179"/>
                  </a:lnTo>
                  <a:lnTo>
                    <a:pt x="6551" y="20264"/>
                  </a:lnTo>
                  <a:lnTo>
                    <a:pt x="6529" y="20350"/>
                  </a:lnTo>
                  <a:lnTo>
                    <a:pt x="6510" y="20437"/>
                  </a:lnTo>
                  <a:lnTo>
                    <a:pt x="6492" y="20523"/>
                  </a:lnTo>
                  <a:lnTo>
                    <a:pt x="6474" y="20611"/>
                  </a:lnTo>
                  <a:lnTo>
                    <a:pt x="6458" y="20699"/>
                  </a:lnTo>
                  <a:lnTo>
                    <a:pt x="6444" y="20786"/>
                  </a:lnTo>
                  <a:lnTo>
                    <a:pt x="6431" y="20876"/>
                  </a:lnTo>
                  <a:lnTo>
                    <a:pt x="6420" y="20964"/>
                  </a:lnTo>
                  <a:lnTo>
                    <a:pt x="6410" y="21053"/>
                  </a:lnTo>
                  <a:lnTo>
                    <a:pt x="6403" y="21143"/>
                  </a:lnTo>
                  <a:lnTo>
                    <a:pt x="6397" y="21234"/>
                  </a:lnTo>
                  <a:lnTo>
                    <a:pt x="6393" y="21324"/>
                  </a:lnTo>
                  <a:lnTo>
                    <a:pt x="6391" y="21416"/>
                  </a:lnTo>
                  <a:lnTo>
                    <a:pt x="6391" y="21508"/>
                  </a:lnTo>
                  <a:lnTo>
                    <a:pt x="6393" y="21600"/>
                  </a:lnTo>
                  <a:lnTo>
                    <a:pt x="6393" y="21600"/>
                  </a:lnTo>
                  <a:lnTo>
                    <a:pt x="6395" y="21666"/>
                  </a:lnTo>
                  <a:lnTo>
                    <a:pt x="6399" y="21732"/>
                  </a:lnTo>
                  <a:lnTo>
                    <a:pt x="6403" y="21798"/>
                  </a:lnTo>
                  <a:lnTo>
                    <a:pt x="6408" y="21863"/>
                  </a:lnTo>
                  <a:lnTo>
                    <a:pt x="6414" y="21928"/>
                  </a:lnTo>
                  <a:lnTo>
                    <a:pt x="6420" y="21993"/>
                  </a:lnTo>
                  <a:lnTo>
                    <a:pt x="6428" y="22059"/>
                  </a:lnTo>
                  <a:lnTo>
                    <a:pt x="6436" y="22125"/>
                  </a:lnTo>
                  <a:lnTo>
                    <a:pt x="6445" y="22190"/>
                  </a:lnTo>
                  <a:lnTo>
                    <a:pt x="6455" y="22256"/>
                  </a:lnTo>
                  <a:lnTo>
                    <a:pt x="6465" y="22322"/>
                  </a:lnTo>
                  <a:lnTo>
                    <a:pt x="6475" y="22388"/>
                  </a:lnTo>
                  <a:lnTo>
                    <a:pt x="6499" y="22518"/>
                  </a:lnTo>
                  <a:lnTo>
                    <a:pt x="6526" y="22648"/>
                  </a:lnTo>
                  <a:lnTo>
                    <a:pt x="6554" y="22778"/>
                  </a:lnTo>
                  <a:lnTo>
                    <a:pt x="6585" y="22907"/>
                  </a:lnTo>
                  <a:lnTo>
                    <a:pt x="6616" y="23036"/>
                  </a:lnTo>
                  <a:lnTo>
                    <a:pt x="6649" y="23164"/>
                  </a:lnTo>
                  <a:lnTo>
                    <a:pt x="6685" y="23292"/>
                  </a:lnTo>
                  <a:lnTo>
                    <a:pt x="6721" y="23418"/>
                  </a:lnTo>
                  <a:lnTo>
                    <a:pt x="6758" y="23544"/>
                  </a:lnTo>
                  <a:lnTo>
                    <a:pt x="6797" y="23668"/>
                  </a:lnTo>
                  <a:lnTo>
                    <a:pt x="6797" y="23668"/>
                  </a:lnTo>
                  <a:lnTo>
                    <a:pt x="6772" y="23653"/>
                  </a:lnTo>
                  <a:lnTo>
                    <a:pt x="6741" y="23632"/>
                  </a:lnTo>
                  <a:lnTo>
                    <a:pt x="6701" y="23602"/>
                  </a:lnTo>
                  <a:lnTo>
                    <a:pt x="6652" y="23561"/>
                  </a:lnTo>
                  <a:lnTo>
                    <a:pt x="6624" y="23537"/>
                  </a:lnTo>
                  <a:lnTo>
                    <a:pt x="6593" y="23510"/>
                  </a:lnTo>
                  <a:lnTo>
                    <a:pt x="6561" y="23480"/>
                  </a:lnTo>
                  <a:lnTo>
                    <a:pt x="6526" y="23448"/>
                  </a:lnTo>
                  <a:lnTo>
                    <a:pt x="6490" y="23412"/>
                  </a:lnTo>
                  <a:lnTo>
                    <a:pt x="6453" y="23374"/>
                  </a:lnTo>
                  <a:lnTo>
                    <a:pt x="6414" y="23332"/>
                  </a:lnTo>
                  <a:lnTo>
                    <a:pt x="6373" y="23287"/>
                  </a:lnTo>
                  <a:lnTo>
                    <a:pt x="6331" y="23239"/>
                  </a:lnTo>
                  <a:lnTo>
                    <a:pt x="6288" y="23187"/>
                  </a:lnTo>
                  <a:lnTo>
                    <a:pt x="6244" y="23132"/>
                  </a:lnTo>
                  <a:lnTo>
                    <a:pt x="6198" y="23074"/>
                  </a:lnTo>
                  <a:lnTo>
                    <a:pt x="6153" y="23012"/>
                  </a:lnTo>
                  <a:lnTo>
                    <a:pt x="6105" y="22946"/>
                  </a:lnTo>
                  <a:lnTo>
                    <a:pt x="6058" y="22876"/>
                  </a:lnTo>
                  <a:lnTo>
                    <a:pt x="6010" y="22803"/>
                  </a:lnTo>
                  <a:lnTo>
                    <a:pt x="5961" y="22725"/>
                  </a:lnTo>
                  <a:lnTo>
                    <a:pt x="5913" y="22645"/>
                  </a:lnTo>
                  <a:lnTo>
                    <a:pt x="5863" y="22559"/>
                  </a:lnTo>
                  <a:lnTo>
                    <a:pt x="5813" y="22469"/>
                  </a:lnTo>
                  <a:lnTo>
                    <a:pt x="5765" y="22376"/>
                  </a:lnTo>
                  <a:lnTo>
                    <a:pt x="5715" y="22278"/>
                  </a:lnTo>
                  <a:lnTo>
                    <a:pt x="5715" y="22278"/>
                  </a:lnTo>
                  <a:lnTo>
                    <a:pt x="5691" y="22228"/>
                  </a:lnTo>
                  <a:lnTo>
                    <a:pt x="5668" y="22179"/>
                  </a:lnTo>
                  <a:lnTo>
                    <a:pt x="5647" y="22129"/>
                  </a:lnTo>
                  <a:lnTo>
                    <a:pt x="5627" y="22081"/>
                  </a:lnTo>
                  <a:lnTo>
                    <a:pt x="5608" y="22032"/>
                  </a:lnTo>
                  <a:lnTo>
                    <a:pt x="5589" y="21984"/>
                  </a:lnTo>
                  <a:lnTo>
                    <a:pt x="5573" y="21937"/>
                  </a:lnTo>
                  <a:lnTo>
                    <a:pt x="5557" y="21889"/>
                  </a:lnTo>
                  <a:lnTo>
                    <a:pt x="5528" y="21798"/>
                  </a:lnTo>
                  <a:lnTo>
                    <a:pt x="5501" y="21707"/>
                  </a:lnTo>
                  <a:lnTo>
                    <a:pt x="5477" y="21619"/>
                  </a:lnTo>
                  <a:lnTo>
                    <a:pt x="5455" y="21535"/>
                  </a:lnTo>
                  <a:lnTo>
                    <a:pt x="5417" y="21374"/>
                  </a:lnTo>
                  <a:lnTo>
                    <a:pt x="5399" y="21299"/>
                  </a:lnTo>
                  <a:lnTo>
                    <a:pt x="5382" y="21228"/>
                  </a:lnTo>
                  <a:lnTo>
                    <a:pt x="5364" y="21160"/>
                  </a:lnTo>
                  <a:lnTo>
                    <a:pt x="5346" y="21098"/>
                  </a:lnTo>
                  <a:lnTo>
                    <a:pt x="5336" y="21067"/>
                  </a:lnTo>
                  <a:lnTo>
                    <a:pt x="5326" y="21039"/>
                  </a:lnTo>
                  <a:lnTo>
                    <a:pt x="5317" y="21010"/>
                  </a:lnTo>
                  <a:lnTo>
                    <a:pt x="5306" y="20984"/>
                  </a:lnTo>
                  <a:lnTo>
                    <a:pt x="5295" y="20959"/>
                  </a:lnTo>
                  <a:lnTo>
                    <a:pt x="5283" y="20936"/>
                  </a:lnTo>
                  <a:lnTo>
                    <a:pt x="5270" y="20913"/>
                  </a:lnTo>
                  <a:lnTo>
                    <a:pt x="5257" y="20892"/>
                  </a:lnTo>
                  <a:lnTo>
                    <a:pt x="5244" y="20871"/>
                  </a:lnTo>
                  <a:lnTo>
                    <a:pt x="5229" y="20853"/>
                  </a:lnTo>
                  <a:lnTo>
                    <a:pt x="5214" y="20836"/>
                  </a:lnTo>
                  <a:lnTo>
                    <a:pt x="5198" y="20820"/>
                  </a:lnTo>
                  <a:lnTo>
                    <a:pt x="5180" y="20805"/>
                  </a:lnTo>
                  <a:lnTo>
                    <a:pt x="5163" y="20793"/>
                  </a:lnTo>
                  <a:lnTo>
                    <a:pt x="5144" y="20782"/>
                  </a:lnTo>
                  <a:lnTo>
                    <a:pt x="5123" y="20773"/>
                  </a:lnTo>
                  <a:lnTo>
                    <a:pt x="5101" y="20765"/>
                  </a:lnTo>
                  <a:lnTo>
                    <a:pt x="5079" y="20758"/>
                  </a:lnTo>
                  <a:lnTo>
                    <a:pt x="5054" y="20753"/>
                  </a:lnTo>
                  <a:lnTo>
                    <a:pt x="5029" y="20750"/>
                  </a:lnTo>
                  <a:lnTo>
                    <a:pt x="5002" y="20749"/>
                  </a:lnTo>
                  <a:lnTo>
                    <a:pt x="4974" y="20749"/>
                  </a:lnTo>
                  <a:lnTo>
                    <a:pt x="4944" y="20751"/>
                  </a:lnTo>
                  <a:lnTo>
                    <a:pt x="4912" y="20754"/>
                  </a:lnTo>
                  <a:lnTo>
                    <a:pt x="4879" y="20760"/>
                  </a:lnTo>
                  <a:lnTo>
                    <a:pt x="4844" y="20768"/>
                  </a:lnTo>
                  <a:lnTo>
                    <a:pt x="4807" y="20777"/>
                  </a:lnTo>
                  <a:lnTo>
                    <a:pt x="4768" y="20788"/>
                  </a:lnTo>
                  <a:lnTo>
                    <a:pt x="4728" y="20802"/>
                  </a:lnTo>
                  <a:lnTo>
                    <a:pt x="4685" y="20818"/>
                  </a:lnTo>
                  <a:lnTo>
                    <a:pt x="4641" y="20835"/>
                  </a:lnTo>
                  <a:lnTo>
                    <a:pt x="4594" y="20854"/>
                  </a:lnTo>
                  <a:lnTo>
                    <a:pt x="4545" y="20876"/>
                  </a:lnTo>
                  <a:lnTo>
                    <a:pt x="4495" y="20898"/>
                  </a:lnTo>
                  <a:lnTo>
                    <a:pt x="4442" y="20924"/>
                  </a:lnTo>
                  <a:lnTo>
                    <a:pt x="4386" y="20953"/>
                  </a:lnTo>
                  <a:lnTo>
                    <a:pt x="4386" y="20953"/>
                  </a:lnTo>
                  <a:lnTo>
                    <a:pt x="4156" y="21070"/>
                  </a:lnTo>
                  <a:lnTo>
                    <a:pt x="4037" y="21130"/>
                  </a:lnTo>
                  <a:lnTo>
                    <a:pt x="3916" y="21190"/>
                  </a:lnTo>
                  <a:lnTo>
                    <a:pt x="3793" y="21251"/>
                  </a:lnTo>
                  <a:lnTo>
                    <a:pt x="3667" y="21309"/>
                  </a:lnTo>
                  <a:lnTo>
                    <a:pt x="3539" y="21367"/>
                  </a:lnTo>
                  <a:lnTo>
                    <a:pt x="3476" y="21395"/>
                  </a:lnTo>
                  <a:lnTo>
                    <a:pt x="3411" y="21423"/>
                  </a:lnTo>
                  <a:lnTo>
                    <a:pt x="3345" y="21450"/>
                  </a:lnTo>
                  <a:lnTo>
                    <a:pt x="3280" y="21476"/>
                  </a:lnTo>
                  <a:lnTo>
                    <a:pt x="3213" y="21502"/>
                  </a:lnTo>
                  <a:lnTo>
                    <a:pt x="3147" y="21527"/>
                  </a:lnTo>
                  <a:lnTo>
                    <a:pt x="3080" y="21551"/>
                  </a:lnTo>
                  <a:lnTo>
                    <a:pt x="3013" y="21573"/>
                  </a:lnTo>
                  <a:lnTo>
                    <a:pt x="2944" y="21595"/>
                  </a:lnTo>
                  <a:lnTo>
                    <a:pt x="2876" y="21616"/>
                  </a:lnTo>
                  <a:lnTo>
                    <a:pt x="2808" y="21636"/>
                  </a:lnTo>
                  <a:lnTo>
                    <a:pt x="2740" y="21655"/>
                  </a:lnTo>
                  <a:lnTo>
                    <a:pt x="2671" y="21672"/>
                  </a:lnTo>
                  <a:lnTo>
                    <a:pt x="2602" y="21688"/>
                  </a:lnTo>
                  <a:lnTo>
                    <a:pt x="2531" y="21702"/>
                  </a:lnTo>
                  <a:lnTo>
                    <a:pt x="2462" y="21715"/>
                  </a:lnTo>
                  <a:lnTo>
                    <a:pt x="2392" y="21726"/>
                  </a:lnTo>
                  <a:lnTo>
                    <a:pt x="2321" y="21736"/>
                  </a:lnTo>
                  <a:lnTo>
                    <a:pt x="2250" y="21744"/>
                  </a:lnTo>
                  <a:lnTo>
                    <a:pt x="2180" y="21751"/>
                  </a:lnTo>
                  <a:lnTo>
                    <a:pt x="2108" y="21756"/>
                  </a:lnTo>
                  <a:lnTo>
                    <a:pt x="2037" y="21759"/>
                  </a:lnTo>
                  <a:lnTo>
                    <a:pt x="1965" y="21760"/>
                  </a:lnTo>
                  <a:lnTo>
                    <a:pt x="1893" y="21759"/>
                  </a:lnTo>
                  <a:lnTo>
                    <a:pt x="1822" y="21756"/>
                  </a:lnTo>
                  <a:lnTo>
                    <a:pt x="1749" y="21751"/>
                  </a:lnTo>
                  <a:lnTo>
                    <a:pt x="1677" y="21743"/>
                  </a:lnTo>
                  <a:lnTo>
                    <a:pt x="1604" y="21734"/>
                  </a:lnTo>
                  <a:lnTo>
                    <a:pt x="1532" y="21722"/>
                  </a:lnTo>
                  <a:lnTo>
                    <a:pt x="1459" y="21707"/>
                  </a:lnTo>
                  <a:lnTo>
                    <a:pt x="1387" y="21691"/>
                  </a:lnTo>
                  <a:lnTo>
                    <a:pt x="1313" y="21672"/>
                  </a:lnTo>
                  <a:lnTo>
                    <a:pt x="1241" y="21649"/>
                  </a:lnTo>
                  <a:lnTo>
                    <a:pt x="1168" y="21625"/>
                  </a:lnTo>
                  <a:lnTo>
                    <a:pt x="1095" y="21598"/>
                  </a:lnTo>
                  <a:lnTo>
                    <a:pt x="1021" y="21568"/>
                  </a:lnTo>
                  <a:lnTo>
                    <a:pt x="949" y="21536"/>
                  </a:lnTo>
                  <a:lnTo>
                    <a:pt x="875" y="21500"/>
                  </a:lnTo>
                  <a:lnTo>
                    <a:pt x="803" y="21461"/>
                  </a:lnTo>
                  <a:lnTo>
                    <a:pt x="729" y="21419"/>
                  </a:lnTo>
                  <a:lnTo>
                    <a:pt x="692" y="21398"/>
                  </a:lnTo>
                  <a:lnTo>
                    <a:pt x="655" y="21375"/>
                  </a:lnTo>
                  <a:lnTo>
                    <a:pt x="619" y="21351"/>
                  </a:lnTo>
                  <a:lnTo>
                    <a:pt x="583" y="21328"/>
                  </a:lnTo>
                  <a:lnTo>
                    <a:pt x="546" y="21301"/>
                  </a:lnTo>
                  <a:lnTo>
                    <a:pt x="509" y="21275"/>
                  </a:lnTo>
                  <a:lnTo>
                    <a:pt x="473" y="21249"/>
                  </a:lnTo>
                  <a:lnTo>
                    <a:pt x="437" y="21221"/>
                  </a:lnTo>
                  <a:lnTo>
                    <a:pt x="400" y="21193"/>
                  </a:lnTo>
                  <a:lnTo>
                    <a:pt x="363" y="21164"/>
                  </a:lnTo>
                  <a:lnTo>
                    <a:pt x="327" y="21134"/>
                  </a:lnTo>
                  <a:lnTo>
                    <a:pt x="291" y="21103"/>
                  </a:lnTo>
                  <a:lnTo>
                    <a:pt x="254" y="21070"/>
                  </a:lnTo>
                  <a:lnTo>
                    <a:pt x="217" y="21038"/>
                  </a:lnTo>
                  <a:lnTo>
                    <a:pt x="182" y="21005"/>
                  </a:lnTo>
                  <a:lnTo>
                    <a:pt x="145" y="20970"/>
                  </a:lnTo>
                  <a:lnTo>
                    <a:pt x="109" y="20935"/>
                  </a:lnTo>
                  <a:lnTo>
                    <a:pt x="72" y="20898"/>
                  </a:lnTo>
                  <a:lnTo>
                    <a:pt x="37" y="20861"/>
                  </a:lnTo>
                  <a:lnTo>
                    <a:pt x="0" y="20822"/>
                  </a:lnTo>
                  <a:lnTo>
                    <a:pt x="0" y="20822"/>
                  </a:lnTo>
                  <a:lnTo>
                    <a:pt x="31" y="20827"/>
                  </a:lnTo>
                  <a:lnTo>
                    <a:pt x="69" y="20830"/>
                  </a:lnTo>
                  <a:lnTo>
                    <a:pt x="120" y="20834"/>
                  </a:lnTo>
                  <a:lnTo>
                    <a:pt x="185" y="20837"/>
                  </a:lnTo>
                  <a:lnTo>
                    <a:pt x="263" y="20841"/>
                  </a:lnTo>
                  <a:lnTo>
                    <a:pt x="353" y="20842"/>
                  </a:lnTo>
                  <a:lnTo>
                    <a:pt x="453" y="20839"/>
                  </a:lnTo>
                  <a:lnTo>
                    <a:pt x="507" y="20838"/>
                  </a:lnTo>
                  <a:lnTo>
                    <a:pt x="565" y="20836"/>
                  </a:lnTo>
                  <a:lnTo>
                    <a:pt x="623" y="20833"/>
                  </a:lnTo>
                  <a:lnTo>
                    <a:pt x="686" y="20828"/>
                  </a:lnTo>
                  <a:lnTo>
                    <a:pt x="750" y="20822"/>
                  </a:lnTo>
                  <a:lnTo>
                    <a:pt x="816" y="20816"/>
                  </a:lnTo>
                  <a:lnTo>
                    <a:pt x="884" y="20808"/>
                  </a:lnTo>
                  <a:lnTo>
                    <a:pt x="955" y="20799"/>
                  </a:lnTo>
                  <a:lnTo>
                    <a:pt x="1028" y="20788"/>
                  </a:lnTo>
                  <a:lnTo>
                    <a:pt x="1101" y="20776"/>
                  </a:lnTo>
                  <a:lnTo>
                    <a:pt x="1178" y="20762"/>
                  </a:lnTo>
                  <a:lnTo>
                    <a:pt x="1256" y="20748"/>
                  </a:lnTo>
                  <a:lnTo>
                    <a:pt x="1336" y="20731"/>
                  </a:lnTo>
                  <a:lnTo>
                    <a:pt x="1417" y="20713"/>
                  </a:lnTo>
                  <a:lnTo>
                    <a:pt x="1499" y="20691"/>
                  </a:lnTo>
                  <a:lnTo>
                    <a:pt x="1584" y="20670"/>
                  </a:lnTo>
                  <a:lnTo>
                    <a:pt x="1669" y="20645"/>
                  </a:lnTo>
                  <a:lnTo>
                    <a:pt x="1756" y="20617"/>
                  </a:lnTo>
                  <a:lnTo>
                    <a:pt x="1843" y="20589"/>
                  </a:lnTo>
                  <a:lnTo>
                    <a:pt x="1932" y="20557"/>
                  </a:lnTo>
                  <a:lnTo>
                    <a:pt x="2022" y="20525"/>
                  </a:lnTo>
                  <a:lnTo>
                    <a:pt x="2113" y="20488"/>
                  </a:lnTo>
                  <a:lnTo>
                    <a:pt x="2203" y="20450"/>
                  </a:lnTo>
                  <a:lnTo>
                    <a:pt x="2295" y="20409"/>
                  </a:lnTo>
                  <a:lnTo>
                    <a:pt x="2388" y="20365"/>
                  </a:lnTo>
                  <a:lnTo>
                    <a:pt x="2483" y="20318"/>
                  </a:lnTo>
                  <a:lnTo>
                    <a:pt x="2576" y="20270"/>
                  </a:lnTo>
                  <a:lnTo>
                    <a:pt x="2671" y="20217"/>
                  </a:lnTo>
                  <a:lnTo>
                    <a:pt x="2765" y="20162"/>
                  </a:lnTo>
                  <a:lnTo>
                    <a:pt x="2860" y="20103"/>
                  </a:lnTo>
                  <a:lnTo>
                    <a:pt x="2954" y="20042"/>
                  </a:lnTo>
                  <a:lnTo>
                    <a:pt x="3002" y="20009"/>
                  </a:lnTo>
                  <a:lnTo>
                    <a:pt x="3049" y="19976"/>
                  </a:lnTo>
                  <a:lnTo>
                    <a:pt x="3097" y="19944"/>
                  </a:lnTo>
                  <a:lnTo>
                    <a:pt x="3145" y="19908"/>
                  </a:lnTo>
                  <a:lnTo>
                    <a:pt x="3192" y="19873"/>
                  </a:lnTo>
                  <a:lnTo>
                    <a:pt x="3240" y="19837"/>
                  </a:lnTo>
                  <a:lnTo>
                    <a:pt x="3287" y="19800"/>
                  </a:lnTo>
                  <a:lnTo>
                    <a:pt x="3334" y="19762"/>
                  </a:lnTo>
                  <a:lnTo>
                    <a:pt x="3381" y="19723"/>
                  </a:lnTo>
                  <a:lnTo>
                    <a:pt x="3429" y="19683"/>
                  </a:lnTo>
                  <a:lnTo>
                    <a:pt x="3476" y="19642"/>
                  </a:lnTo>
                  <a:lnTo>
                    <a:pt x="3523" y="19600"/>
                  </a:lnTo>
                  <a:lnTo>
                    <a:pt x="3570" y="19559"/>
                  </a:lnTo>
                  <a:lnTo>
                    <a:pt x="3616" y="19514"/>
                  </a:lnTo>
                  <a:lnTo>
                    <a:pt x="3663" y="19470"/>
                  </a:lnTo>
                  <a:lnTo>
                    <a:pt x="3709" y="19425"/>
                  </a:lnTo>
                  <a:lnTo>
                    <a:pt x="3756" y="19378"/>
                  </a:lnTo>
                  <a:lnTo>
                    <a:pt x="3802" y="19331"/>
                  </a:lnTo>
                  <a:lnTo>
                    <a:pt x="3848" y="19282"/>
                  </a:lnTo>
                  <a:lnTo>
                    <a:pt x="3894" y="19234"/>
                  </a:lnTo>
                  <a:lnTo>
                    <a:pt x="3940" y="19183"/>
                  </a:lnTo>
                  <a:lnTo>
                    <a:pt x="3985" y="19132"/>
                  </a:lnTo>
                  <a:lnTo>
                    <a:pt x="4031" y="19078"/>
                  </a:lnTo>
                  <a:lnTo>
                    <a:pt x="4075" y="19025"/>
                  </a:lnTo>
                  <a:lnTo>
                    <a:pt x="4120" y="18971"/>
                  </a:lnTo>
                  <a:lnTo>
                    <a:pt x="4165" y="18914"/>
                  </a:lnTo>
                  <a:lnTo>
                    <a:pt x="4209" y="18858"/>
                  </a:lnTo>
                  <a:lnTo>
                    <a:pt x="4252" y="18800"/>
                  </a:lnTo>
                  <a:lnTo>
                    <a:pt x="4297" y="18741"/>
                  </a:lnTo>
                  <a:lnTo>
                    <a:pt x="4340" y="18681"/>
                  </a:lnTo>
                  <a:lnTo>
                    <a:pt x="4383" y="18620"/>
                  </a:lnTo>
                  <a:lnTo>
                    <a:pt x="4425" y="18557"/>
                  </a:lnTo>
                  <a:lnTo>
                    <a:pt x="4469" y="18494"/>
                  </a:lnTo>
                  <a:lnTo>
                    <a:pt x="4511" y="18429"/>
                  </a:lnTo>
                  <a:lnTo>
                    <a:pt x="4511" y="18429"/>
                  </a:lnTo>
                  <a:lnTo>
                    <a:pt x="4594" y="18298"/>
                  </a:lnTo>
                  <a:lnTo>
                    <a:pt x="4677" y="18164"/>
                  </a:lnTo>
                  <a:lnTo>
                    <a:pt x="4760" y="18030"/>
                  </a:lnTo>
                  <a:lnTo>
                    <a:pt x="4843" y="17893"/>
                  </a:lnTo>
                  <a:lnTo>
                    <a:pt x="4924" y="17753"/>
                  </a:lnTo>
                  <a:lnTo>
                    <a:pt x="5005" y="17613"/>
                  </a:lnTo>
                  <a:lnTo>
                    <a:pt x="5086" y="17470"/>
                  </a:lnTo>
                  <a:lnTo>
                    <a:pt x="5166" y="17326"/>
                  </a:lnTo>
                  <a:lnTo>
                    <a:pt x="5245" y="17180"/>
                  </a:lnTo>
                  <a:lnTo>
                    <a:pt x="5324" y="17034"/>
                  </a:lnTo>
                  <a:lnTo>
                    <a:pt x="5402" y="16885"/>
                  </a:lnTo>
                  <a:lnTo>
                    <a:pt x="5479" y="16735"/>
                  </a:lnTo>
                  <a:lnTo>
                    <a:pt x="5556" y="16583"/>
                  </a:lnTo>
                  <a:lnTo>
                    <a:pt x="5632" y="16432"/>
                  </a:lnTo>
                  <a:lnTo>
                    <a:pt x="5707" y="16278"/>
                  </a:lnTo>
                  <a:lnTo>
                    <a:pt x="5781" y="16123"/>
                  </a:lnTo>
                  <a:lnTo>
                    <a:pt x="5854" y="15966"/>
                  </a:lnTo>
                  <a:lnTo>
                    <a:pt x="5928" y="15810"/>
                  </a:lnTo>
                  <a:lnTo>
                    <a:pt x="5999" y="15651"/>
                  </a:lnTo>
                  <a:lnTo>
                    <a:pt x="6071" y="15493"/>
                  </a:lnTo>
                  <a:lnTo>
                    <a:pt x="6140" y="15333"/>
                  </a:lnTo>
                  <a:lnTo>
                    <a:pt x="6209" y="15172"/>
                  </a:lnTo>
                  <a:lnTo>
                    <a:pt x="6278" y="15010"/>
                  </a:lnTo>
                  <a:lnTo>
                    <a:pt x="6346" y="14848"/>
                  </a:lnTo>
                  <a:lnTo>
                    <a:pt x="6412" y="14685"/>
                  </a:lnTo>
                  <a:lnTo>
                    <a:pt x="6476" y="14522"/>
                  </a:lnTo>
                  <a:lnTo>
                    <a:pt x="6541" y="14359"/>
                  </a:lnTo>
                  <a:lnTo>
                    <a:pt x="6604" y="14194"/>
                  </a:lnTo>
                  <a:lnTo>
                    <a:pt x="6667" y="14030"/>
                  </a:lnTo>
                  <a:lnTo>
                    <a:pt x="6727" y="13864"/>
                  </a:lnTo>
                  <a:lnTo>
                    <a:pt x="6788" y="13699"/>
                  </a:lnTo>
                  <a:lnTo>
                    <a:pt x="6846" y="13534"/>
                  </a:lnTo>
                  <a:lnTo>
                    <a:pt x="6905" y="13368"/>
                  </a:lnTo>
                  <a:lnTo>
                    <a:pt x="6961" y="13202"/>
                  </a:lnTo>
                  <a:lnTo>
                    <a:pt x="7016" y="13036"/>
                  </a:lnTo>
                  <a:lnTo>
                    <a:pt x="7070" y="12871"/>
                  </a:lnTo>
                  <a:lnTo>
                    <a:pt x="7123" y="12705"/>
                  </a:lnTo>
                  <a:lnTo>
                    <a:pt x="7175" y="12539"/>
                  </a:lnTo>
                  <a:lnTo>
                    <a:pt x="7225" y="12374"/>
                  </a:lnTo>
                  <a:lnTo>
                    <a:pt x="7274" y="12209"/>
                  </a:lnTo>
                  <a:lnTo>
                    <a:pt x="7321" y="12043"/>
                  </a:lnTo>
                  <a:lnTo>
                    <a:pt x="7368" y="11879"/>
                  </a:lnTo>
                  <a:lnTo>
                    <a:pt x="7413" y="11715"/>
                  </a:lnTo>
                  <a:lnTo>
                    <a:pt x="7456" y="11552"/>
                  </a:lnTo>
                  <a:lnTo>
                    <a:pt x="7499" y="11389"/>
                  </a:lnTo>
                  <a:lnTo>
                    <a:pt x="7540" y="11226"/>
                  </a:lnTo>
                  <a:lnTo>
                    <a:pt x="7579" y="11064"/>
                  </a:lnTo>
                  <a:lnTo>
                    <a:pt x="7617" y="10903"/>
                  </a:lnTo>
                  <a:lnTo>
                    <a:pt x="7652" y="10742"/>
                  </a:lnTo>
                  <a:lnTo>
                    <a:pt x="7687" y="10582"/>
                  </a:lnTo>
                  <a:lnTo>
                    <a:pt x="7720" y="10424"/>
                  </a:lnTo>
                  <a:lnTo>
                    <a:pt x="7752" y="10266"/>
                  </a:lnTo>
                  <a:lnTo>
                    <a:pt x="7782" y="10110"/>
                  </a:lnTo>
                  <a:lnTo>
                    <a:pt x="7810" y="9954"/>
                  </a:lnTo>
                  <a:lnTo>
                    <a:pt x="7837" y="9800"/>
                  </a:lnTo>
                  <a:lnTo>
                    <a:pt x="7862" y="9646"/>
                  </a:lnTo>
                  <a:lnTo>
                    <a:pt x="7886" y="9494"/>
                  </a:lnTo>
                  <a:lnTo>
                    <a:pt x="7908" y="9343"/>
                  </a:lnTo>
                  <a:lnTo>
                    <a:pt x="7928" y="9194"/>
                  </a:lnTo>
                  <a:lnTo>
                    <a:pt x="7947" y="9046"/>
                  </a:lnTo>
                  <a:lnTo>
                    <a:pt x="7963" y="8898"/>
                  </a:lnTo>
                  <a:lnTo>
                    <a:pt x="7977" y="8753"/>
                  </a:lnTo>
                  <a:lnTo>
                    <a:pt x="7990" y="8611"/>
                  </a:lnTo>
                  <a:lnTo>
                    <a:pt x="8001" y="8468"/>
                  </a:lnTo>
                  <a:lnTo>
                    <a:pt x="8001" y="8468"/>
                  </a:lnTo>
                  <a:lnTo>
                    <a:pt x="8021" y="8181"/>
                  </a:lnTo>
                  <a:lnTo>
                    <a:pt x="8041" y="7882"/>
                  </a:lnTo>
                  <a:lnTo>
                    <a:pt x="8082" y="7261"/>
                  </a:lnTo>
                  <a:lnTo>
                    <a:pt x="8102" y="6939"/>
                  </a:lnTo>
                  <a:lnTo>
                    <a:pt x="8125" y="6612"/>
                  </a:lnTo>
                  <a:lnTo>
                    <a:pt x="8149" y="6280"/>
                  </a:lnTo>
                  <a:lnTo>
                    <a:pt x="8175" y="5946"/>
                  </a:lnTo>
                  <a:lnTo>
                    <a:pt x="8203" y="5608"/>
                  </a:lnTo>
                  <a:lnTo>
                    <a:pt x="8218" y="5440"/>
                  </a:lnTo>
                  <a:lnTo>
                    <a:pt x="8233" y="5271"/>
                  </a:lnTo>
                  <a:lnTo>
                    <a:pt x="8249" y="5102"/>
                  </a:lnTo>
                  <a:lnTo>
                    <a:pt x="8267" y="4935"/>
                  </a:lnTo>
                  <a:lnTo>
                    <a:pt x="8284" y="4766"/>
                  </a:lnTo>
                  <a:lnTo>
                    <a:pt x="8304" y="4598"/>
                  </a:lnTo>
                  <a:lnTo>
                    <a:pt x="8323" y="4432"/>
                  </a:lnTo>
                  <a:lnTo>
                    <a:pt x="8344" y="4266"/>
                  </a:lnTo>
                  <a:lnTo>
                    <a:pt x="8364" y="4101"/>
                  </a:lnTo>
                  <a:lnTo>
                    <a:pt x="8387" y="3938"/>
                  </a:lnTo>
                  <a:lnTo>
                    <a:pt x="8411" y="3776"/>
                  </a:lnTo>
                  <a:lnTo>
                    <a:pt x="8435" y="3615"/>
                  </a:lnTo>
                  <a:lnTo>
                    <a:pt x="8460" y="3455"/>
                  </a:lnTo>
                  <a:lnTo>
                    <a:pt x="8487" y="3298"/>
                  </a:lnTo>
                  <a:lnTo>
                    <a:pt x="8516" y="3143"/>
                  </a:lnTo>
                  <a:lnTo>
                    <a:pt x="8545" y="2989"/>
                  </a:lnTo>
                  <a:lnTo>
                    <a:pt x="8576" y="2837"/>
                  </a:lnTo>
                  <a:lnTo>
                    <a:pt x="8607" y="2689"/>
                  </a:lnTo>
                  <a:lnTo>
                    <a:pt x="8641" y="2543"/>
                  </a:lnTo>
                  <a:lnTo>
                    <a:pt x="8677" y="2399"/>
                  </a:lnTo>
                  <a:lnTo>
                    <a:pt x="8712" y="2257"/>
                  </a:lnTo>
                  <a:lnTo>
                    <a:pt x="8750" y="2120"/>
                  </a:lnTo>
                  <a:lnTo>
                    <a:pt x="8790" y="1985"/>
                  </a:lnTo>
                  <a:lnTo>
                    <a:pt x="8831" y="1854"/>
                  </a:lnTo>
                  <a:lnTo>
                    <a:pt x="8852" y="1790"/>
                  </a:lnTo>
                  <a:lnTo>
                    <a:pt x="8874" y="1725"/>
                  </a:lnTo>
                  <a:lnTo>
                    <a:pt x="8895" y="1663"/>
                  </a:lnTo>
                  <a:lnTo>
                    <a:pt x="8918" y="1602"/>
                  </a:lnTo>
                  <a:lnTo>
                    <a:pt x="8941" y="1540"/>
                  </a:lnTo>
                  <a:lnTo>
                    <a:pt x="8964" y="1480"/>
                  </a:lnTo>
                  <a:lnTo>
                    <a:pt x="8988" y="1421"/>
                  </a:lnTo>
                  <a:lnTo>
                    <a:pt x="9012" y="1364"/>
                  </a:lnTo>
                  <a:lnTo>
                    <a:pt x="9037" y="1306"/>
                  </a:lnTo>
                  <a:lnTo>
                    <a:pt x="9062" y="1250"/>
                  </a:lnTo>
                  <a:lnTo>
                    <a:pt x="9088" y="1195"/>
                  </a:lnTo>
                  <a:lnTo>
                    <a:pt x="9114" y="1142"/>
                  </a:lnTo>
                  <a:lnTo>
                    <a:pt x="9140" y="1089"/>
                  </a:lnTo>
                  <a:lnTo>
                    <a:pt x="9167" y="1038"/>
                  </a:lnTo>
                  <a:lnTo>
                    <a:pt x="9194" y="987"/>
                  </a:lnTo>
                  <a:lnTo>
                    <a:pt x="9222" y="937"/>
                  </a:lnTo>
                  <a:lnTo>
                    <a:pt x="9250" y="889"/>
                  </a:lnTo>
                  <a:lnTo>
                    <a:pt x="9279" y="842"/>
                  </a:lnTo>
                  <a:lnTo>
                    <a:pt x="9308" y="796"/>
                  </a:lnTo>
                  <a:lnTo>
                    <a:pt x="9339" y="751"/>
                  </a:lnTo>
                  <a:lnTo>
                    <a:pt x="9369" y="708"/>
                  </a:lnTo>
                  <a:lnTo>
                    <a:pt x="9400" y="666"/>
                  </a:lnTo>
                  <a:lnTo>
                    <a:pt x="9432" y="625"/>
                  </a:lnTo>
                  <a:lnTo>
                    <a:pt x="9464" y="586"/>
                  </a:lnTo>
                  <a:lnTo>
                    <a:pt x="9497" y="547"/>
                  </a:lnTo>
                  <a:lnTo>
                    <a:pt x="9530" y="510"/>
                  </a:lnTo>
                  <a:lnTo>
                    <a:pt x="9564" y="475"/>
                  </a:lnTo>
                  <a:lnTo>
                    <a:pt x="9597" y="440"/>
                  </a:lnTo>
                  <a:lnTo>
                    <a:pt x="9632" y="407"/>
                  </a:lnTo>
                  <a:lnTo>
                    <a:pt x="9668" y="376"/>
                  </a:lnTo>
                  <a:lnTo>
                    <a:pt x="9703" y="346"/>
                  </a:lnTo>
                  <a:lnTo>
                    <a:pt x="9740" y="317"/>
                  </a:lnTo>
                  <a:lnTo>
                    <a:pt x="9777" y="290"/>
                  </a:lnTo>
                  <a:lnTo>
                    <a:pt x="9815" y="264"/>
                  </a:lnTo>
                  <a:lnTo>
                    <a:pt x="9854" y="240"/>
                  </a:lnTo>
                  <a:lnTo>
                    <a:pt x="9893" y="218"/>
                  </a:lnTo>
                  <a:lnTo>
                    <a:pt x="9932" y="196"/>
                  </a:lnTo>
                  <a:lnTo>
                    <a:pt x="9972" y="176"/>
                  </a:lnTo>
                  <a:lnTo>
                    <a:pt x="10013" y="159"/>
                  </a:lnTo>
                  <a:lnTo>
                    <a:pt x="10054" y="142"/>
                  </a:lnTo>
                  <a:lnTo>
                    <a:pt x="10096" y="127"/>
                  </a:lnTo>
                  <a:lnTo>
                    <a:pt x="10138" y="113"/>
                  </a:lnTo>
                  <a:lnTo>
                    <a:pt x="10181" y="102"/>
                  </a:lnTo>
                  <a:lnTo>
                    <a:pt x="10226" y="92"/>
                  </a:lnTo>
                  <a:lnTo>
                    <a:pt x="10226" y="92"/>
                  </a:lnTo>
                  <a:lnTo>
                    <a:pt x="10282" y="81"/>
                  </a:lnTo>
                  <a:lnTo>
                    <a:pt x="10340" y="70"/>
                  </a:lnTo>
                  <a:lnTo>
                    <a:pt x="10400" y="60"/>
                  </a:lnTo>
                  <a:lnTo>
                    <a:pt x="10461" y="51"/>
                  </a:lnTo>
                  <a:lnTo>
                    <a:pt x="10523" y="42"/>
                  </a:lnTo>
                  <a:lnTo>
                    <a:pt x="10586" y="35"/>
                  </a:lnTo>
                  <a:lnTo>
                    <a:pt x="10650" y="27"/>
                  </a:lnTo>
                  <a:lnTo>
                    <a:pt x="10715" y="22"/>
                  </a:lnTo>
                  <a:lnTo>
                    <a:pt x="10781" y="16"/>
                  </a:lnTo>
                  <a:lnTo>
                    <a:pt x="10848" y="12"/>
                  </a:lnTo>
                  <a:lnTo>
                    <a:pt x="10915" y="8"/>
                  </a:lnTo>
                  <a:lnTo>
                    <a:pt x="10983" y="5"/>
                  </a:lnTo>
                  <a:lnTo>
                    <a:pt x="11052" y="2"/>
                  </a:lnTo>
                  <a:lnTo>
                    <a:pt x="11123" y="1"/>
                  </a:lnTo>
                  <a:lnTo>
                    <a:pt x="11193" y="0"/>
                  </a:lnTo>
                  <a:lnTo>
                    <a:pt x="11263" y="1"/>
                  </a:lnTo>
                  <a:lnTo>
                    <a:pt x="11335" y="2"/>
                  </a:lnTo>
                  <a:lnTo>
                    <a:pt x="11407" y="5"/>
                  </a:lnTo>
                  <a:lnTo>
                    <a:pt x="11478" y="7"/>
                  </a:lnTo>
                  <a:lnTo>
                    <a:pt x="11551" y="12"/>
                  </a:lnTo>
                  <a:lnTo>
                    <a:pt x="11625" y="16"/>
                  </a:lnTo>
                  <a:lnTo>
                    <a:pt x="11697" y="23"/>
                  </a:lnTo>
                  <a:lnTo>
                    <a:pt x="11771" y="30"/>
                  </a:lnTo>
                  <a:lnTo>
                    <a:pt x="11843" y="38"/>
                  </a:lnTo>
                  <a:lnTo>
                    <a:pt x="11917" y="46"/>
                  </a:lnTo>
                  <a:lnTo>
                    <a:pt x="11990" y="56"/>
                  </a:lnTo>
                  <a:lnTo>
                    <a:pt x="12064" y="67"/>
                  </a:lnTo>
                  <a:lnTo>
                    <a:pt x="12136" y="78"/>
                  </a:lnTo>
                  <a:lnTo>
                    <a:pt x="12210" y="92"/>
                  </a:lnTo>
                  <a:lnTo>
                    <a:pt x="12282" y="106"/>
                  </a:lnTo>
                  <a:lnTo>
                    <a:pt x="12355" y="121"/>
                  </a:lnTo>
                  <a:lnTo>
                    <a:pt x="12427" y="137"/>
                  </a:lnTo>
                  <a:lnTo>
                    <a:pt x="12499" y="154"/>
                  </a:lnTo>
                  <a:lnTo>
                    <a:pt x="12570" y="173"/>
                  </a:lnTo>
                  <a:lnTo>
                    <a:pt x="12640" y="193"/>
                  </a:lnTo>
                  <a:lnTo>
                    <a:pt x="12711" y="214"/>
                  </a:lnTo>
                  <a:lnTo>
                    <a:pt x="12781" y="236"/>
                  </a:lnTo>
                  <a:lnTo>
                    <a:pt x="12850" y="260"/>
                  </a:lnTo>
                  <a:lnTo>
                    <a:pt x="12918" y="283"/>
                  </a:lnTo>
                  <a:lnTo>
                    <a:pt x="12985" y="309"/>
                  </a:lnTo>
                  <a:lnTo>
                    <a:pt x="13052" y="335"/>
                  </a:lnTo>
                  <a:lnTo>
                    <a:pt x="13118" y="364"/>
                  </a:lnTo>
                  <a:lnTo>
                    <a:pt x="13183" y="393"/>
                  </a:lnTo>
                  <a:lnTo>
                    <a:pt x="13247" y="424"/>
                  </a:lnTo>
                  <a:lnTo>
                    <a:pt x="13311" y="455"/>
                  </a:lnTo>
                  <a:lnTo>
                    <a:pt x="13373" y="489"/>
                  </a:lnTo>
                  <a:lnTo>
                    <a:pt x="13433" y="523"/>
                  </a:lnTo>
                  <a:lnTo>
                    <a:pt x="13493" y="560"/>
                  </a:lnTo>
                  <a:lnTo>
                    <a:pt x="13551" y="597"/>
                  </a:lnTo>
                  <a:lnTo>
                    <a:pt x="13608" y="636"/>
                  </a:lnTo>
                  <a:lnTo>
                    <a:pt x="13664" y="675"/>
                  </a:lnTo>
                  <a:lnTo>
                    <a:pt x="13718" y="716"/>
                  </a:lnTo>
                  <a:lnTo>
                    <a:pt x="13771" y="759"/>
                  </a:lnTo>
                  <a:lnTo>
                    <a:pt x="13822" y="803"/>
                  </a:lnTo>
                  <a:lnTo>
                    <a:pt x="13871" y="848"/>
                  </a:lnTo>
                  <a:lnTo>
                    <a:pt x="13919" y="895"/>
                  </a:lnTo>
                  <a:lnTo>
                    <a:pt x="13965" y="944"/>
                  </a:lnTo>
                  <a:lnTo>
                    <a:pt x="14011" y="993"/>
                  </a:lnTo>
                  <a:lnTo>
                    <a:pt x="14053" y="1046"/>
                  </a:lnTo>
                  <a:lnTo>
                    <a:pt x="14094" y="1098"/>
                  </a:lnTo>
                  <a:lnTo>
                    <a:pt x="14133" y="1152"/>
                  </a:lnTo>
                  <a:lnTo>
                    <a:pt x="14170" y="1209"/>
                  </a:lnTo>
                  <a:lnTo>
                    <a:pt x="14206" y="1265"/>
                  </a:lnTo>
                  <a:lnTo>
                    <a:pt x="14238" y="1324"/>
                  </a:lnTo>
                  <a:lnTo>
                    <a:pt x="14238" y="1324"/>
                  </a:lnTo>
                  <a:lnTo>
                    <a:pt x="14254" y="1356"/>
                  </a:lnTo>
                  <a:lnTo>
                    <a:pt x="14269" y="1386"/>
                  </a:lnTo>
                  <a:lnTo>
                    <a:pt x="14285" y="1417"/>
                  </a:lnTo>
                  <a:lnTo>
                    <a:pt x="14298" y="1449"/>
                  </a:lnTo>
                  <a:lnTo>
                    <a:pt x="14311" y="1479"/>
                  </a:lnTo>
                  <a:lnTo>
                    <a:pt x="14322" y="1510"/>
                  </a:lnTo>
                  <a:lnTo>
                    <a:pt x="14333" y="1540"/>
                  </a:lnTo>
                  <a:lnTo>
                    <a:pt x="14343" y="1570"/>
                  </a:lnTo>
                  <a:lnTo>
                    <a:pt x="14352" y="1600"/>
                  </a:lnTo>
                  <a:lnTo>
                    <a:pt x="14360" y="1631"/>
                  </a:lnTo>
                  <a:lnTo>
                    <a:pt x="14368" y="1660"/>
                  </a:lnTo>
                  <a:lnTo>
                    <a:pt x="14375" y="1691"/>
                  </a:lnTo>
                  <a:lnTo>
                    <a:pt x="14381" y="1720"/>
                  </a:lnTo>
                  <a:lnTo>
                    <a:pt x="14386" y="1751"/>
                  </a:lnTo>
                  <a:lnTo>
                    <a:pt x="14391" y="1780"/>
                  </a:lnTo>
                  <a:lnTo>
                    <a:pt x="14395" y="1810"/>
                  </a:lnTo>
                  <a:lnTo>
                    <a:pt x="14398" y="1839"/>
                  </a:lnTo>
                  <a:lnTo>
                    <a:pt x="14400" y="1869"/>
                  </a:lnTo>
                  <a:lnTo>
                    <a:pt x="14403" y="1898"/>
                  </a:lnTo>
                  <a:lnTo>
                    <a:pt x="14404" y="1928"/>
                  </a:lnTo>
                  <a:lnTo>
                    <a:pt x="14404" y="1987"/>
                  </a:lnTo>
                  <a:lnTo>
                    <a:pt x="14401" y="2044"/>
                  </a:lnTo>
                  <a:lnTo>
                    <a:pt x="14396" y="2102"/>
                  </a:lnTo>
                  <a:lnTo>
                    <a:pt x="14390" y="2160"/>
                  </a:lnTo>
                  <a:lnTo>
                    <a:pt x="14380" y="2217"/>
                  </a:lnTo>
                  <a:lnTo>
                    <a:pt x="14369" y="2273"/>
                  </a:lnTo>
                  <a:lnTo>
                    <a:pt x="14356" y="2330"/>
                  </a:lnTo>
                  <a:lnTo>
                    <a:pt x="14341" y="2386"/>
                  </a:lnTo>
                  <a:lnTo>
                    <a:pt x="14324" y="2442"/>
                  </a:lnTo>
                  <a:lnTo>
                    <a:pt x="14305" y="2497"/>
                  </a:lnTo>
                  <a:lnTo>
                    <a:pt x="14285" y="2553"/>
                  </a:lnTo>
                  <a:lnTo>
                    <a:pt x="14264" y="2608"/>
                  </a:lnTo>
                  <a:lnTo>
                    <a:pt x="14240" y="2663"/>
                  </a:lnTo>
                  <a:lnTo>
                    <a:pt x="14216" y="2717"/>
                  </a:lnTo>
                  <a:lnTo>
                    <a:pt x="14192" y="2771"/>
                  </a:lnTo>
                  <a:lnTo>
                    <a:pt x="14166" y="2826"/>
                  </a:lnTo>
                  <a:lnTo>
                    <a:pt x="14139" y="2880"/>
                  </a:lnTo>
                  <a:lnTo>
                    <a:pt x="14112" y="2933"/>
                  </a:lnTo>
                  <a:lnTo>
                    <a:pt x="14054" y="3040"/>
                  </a:lnTo>
                  <a:lnTo>
                    <a:pt x="13995" y="3146"/>
                  </a:lnTo>
                  <a:lnTo>
                    <a:pt x="13995" y="3146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75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628707" cy="6865576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9A92-D636-4737-8703-660F1A2486A3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18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flipH="1">
            <a:off x="4046776" y="1"/>
            <a:ext cx="8145224" cy="6865575"/>
            <a:chOff x="580140" y="1137424"/>
            <a:chExt cx="6108918" cy="5149181"/>
          </a:xfrm>
        </p:grpSpPr>
        <p:sp>
          <p:nvSpPr>
            <p:cNvPr id="9" name="五边形 8"/>
            <p:cNvSpPr/>
            <p:nvPr/>
          </p:nvSpPr>
          <p:spPr>
            <a:xfrm>
              <a:off x="580140" y="1137424"/>
              <a:ext cx="5599611" cy="5149181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3500844" y="2280251"/>
              <a:ext cx="3188213" cy="3998207"/>
            </a:xfrm>
            <a:custGeom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3500845" y="1141359"/>
              <a:ext cx="3188213" cy="3998207"/>
            </a:xfrm>
            <a:custGeom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204865" y="2117546"/>
            <a:ext cx="319189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65">
                <a:solidFill>
                  <a:srgbClr val="E43536"/>
                </a:solidFill>
                <a:latin typeface="微软雅黑" panose="020b0503020204020204" charset="-122"/>
                <a:ea typeface="微软雅黑"/>
              </a:rPr>
              <a:t>第四部分</a:t>
            </a:r>
            <a:endParaRPr lang="zh-CN" altLang="en-US" sz="5865">
              <a:solidFill>
                <a:srgbClr val="E43536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99655" y="3123027"/>
            <a:ext cx="346441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>
                <a:solidFill>
                  <a:srgbClr val="3C3C3C"/>
                </a:solidFill>
                <a:latin typeface="微软雅黑" panose="020b0503020204020204" charset="-122"/>
                <a:ea typeface="微软雅黑"/>
              </a:rPr>
              <a:t>点击编辑标题</a:t>
            </a:r>
            <a:endParaRPr lang="zh-CN" altLang="en-US" sz="4265">
              <a:solidFill>
                <a:srgbClr val="3C3C3C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09393" y="3902727"/>
            <a:ext cx="51431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</a:t>
            </a:r>
            <a:endParaRPr lang="zh-CN" altLang="en-US" sz="1400">
              <a:solidFill>
                <a:prstClr val="black">
                  <a:lumMod val="85000"/>
                  <a:lumOff val="15000"/>
                </a:prstClr>
              </a:solidFill>
              <a:ea typeface="微软雅黑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84868" y="3902727"/>
            <a:ext cx="4876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Shape 726"/>
          <p:cNvSpPr/>
          <p:nvPr/>
        </p:nvSpPr>
        <p:spPr>
          <a:xfrm>
            <a:off x="6889867" y="3885940"/>
            <a:ext cx="1292250" cy="129225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" name="Shape 727"/>
          <p:cNvSpPr/>
          <p:nvPr/>
        </p:nvSpPr>
        <p:spPr>
          <a:xfrm>
            <a:off x="5976260" y="2325905"/>
            <a:ext cx="1658049" cy="165798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9" name="Shape 728"/>
          <p:cNvSpPr/>
          <p:nvPr/>
        </p:nvSpPr>
        <p:spPr>
          <a:xfrm>
            <a:off x="4821432" y="3948914"/>
            <a:ext cx="2072490" cy="207247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499"/>
                  <a:pt x="10800" y="5499"/>
                </a:cubicBezTo>
                <a:cubicBezTo>
                  <a:pt x="13727" y="5499"/>
                  <a:pt x="16101" y="7872"/>
                  <a:pt x="16101" y="10800"/>
                </a:cubicBezTo>
                <a:cubicBezTo>
                  <a:pt x="16101" y="13727"/>
                  <a:pt x="13727" y="16101"/>
                  <a:pt x="10800" y="16101"/>
                </a:cubicBezTo>
                <a:cubicBezTo>
                  <a:pt x="7872" y="16101"/>
                  <a:pt x="5499" y="13727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3"/>
                  <a:pt x="397" y="12600"/>
                  <a:pt x="882" y="12600"/>
                </a:cubicBezTo>
                <a:lnTo>
                  <a:pt x="1963" y="12600"/>
                </a:lnTo>
                <a:cubicBezTo>
                  <a:pt x="2448" y="12600"/>
                  <a:pt x="2965" y="12978"/>
                  <a:pt x="3113" y="13440"/>
                </a:cubicBezTo>
                <a:lnTo>
                  <a:pt x="3495" y="14369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4"/>
                  <a:pt x="2171" y="17444"/>
                  <a:pt x="2514" y="17788"/>
                </a:cubicBezTo>
                <a:lnTo>
                  <a:pt x="3812" y="19086"/>
                </a:lnTo>
                <a:cubicBezTo>
                  <a:pt x="4155" y="19429"/>
                  <a:pt x="4717" y="19429"/>
                  <a:pt x="5060" y="19086"/>
                </a:cubicBezTo>
                <a:lnTo>
                  <a:pt x="5825" y="18321"/>
                </a:lnTo>
                <a:cubicBezTo>
                  <a:pt x="6168" y="17978"/>
                  <a:pt x="6800" y="17880"/>
                  <a:pt x="7230" y="18105"/>
                </a:cubicBezTo>
                <a:lnTo>
                  <a:pt x="8160" y="18487"/>
                </a:lnTo>
                <a:cubicBezTo>
                  <a:pt x="8622" y="18634"/>
                  <a:pt x="9000" y="19152"/>
                  <a:pt x="9000" y="19637"/>
                </a:cubicBezTo>
                <a:lnTo>
                  <a:pt x="9000" y="20719"/>
                </a:lnTo>
                <a:cubicBezTo>
                  <a:pt x="9000" y="21203"/>
                  <a:pt x="9396" y="21600"/>
                  <a:pt x="9881" y="21600"/>
                </a:cubicBezTo>
                <a:lnTo>
                  <a:pt x="11718" y="21600"/>
                </a:lnTo>
                <a:cubicBezTo>
                  <a:pt x="12203" y="21600"/>
                  <a:pt x="12600" y="21203"/>
                  <a:pt x="12600" y="20719"/>
                </a:cubicBezTo>
                <a:lnTo>
                  <a:pt x="12600" y="19637"/>
                </a:lnTo>
                <a:cubicBezTo>
                  <a:pt x="12600" y="19152"/>
                  <a:pt x="12978" y="18634"/>
                  <a:pt x="13439" y="18487"/>
                </a:cubicBezTo>
                <a:lnTo>
                  <a:pt x="14370" y="18105"/>
                </a:lnTo>
                <a:cubicBezTo>
                  <a:pt x="14800" y="17880"/>
                  <a:pt x="15432" y="17978"/>
                  <a:pt x="15775" y="18321"/>
                </a:cubicBezTo>
                <a:lnTo>
                  <a:pt x="16540" y="19086"/>
                </a:lnTo>
                <a:cubicBezTo>
                  <a:pt x="16883" y="19429"/>
                  <a:pt x="17444" y="19429"/>
                  <a:pt x="17787" y="19086"/>
                </a:cubicBezTo>
                <a:lnTo>
                  <a:pt x="19086" y="17788"/>
                </a:lnTo>
                <a:cubicBezTo>
                  <a:pt x="19429" y="17444"/>
                  <a:pt x="19429" y="16884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1" y="14800"/>
                  <a:pt x="18105" y="14369"/>
                </a:cubicBezTo>
                <a:lnTo>
                  <a:pt x="18486" y="13440"/>
                </a:lnTo>
                <a:cubicBezTo>
                  <a:pt x="18634" y="12978"/>
                  <a:pt x="19152" y="12600"/>
                  <a:pt x="19637" y="12600"/>
                </a:cubicBezTo>
                <a:lnTo>
                  <a:pt x="20718" y="12600"/>
                </a:lnTo>
                <a:cubicBezTo>
                  <a:pt x="21203" y="12600"/>
                  <a:pt x="21600" y="12203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6" y="8161"/>
                </a:cubicBezTo>
                <a:lnTo>
                  <a:pt x="18105" y="7230"/>
                </a:lnTo>
                <a:cubicBezTo>
                  <a:pt x="17881" y="6800"/>
                  <a:pt x="17978" y="6168"/>
                  <a:pt x="18321" y="5825"/>
                </a:cubicBezTo>
                <a:lnTo>
                  <a:pt x="19086" y="5059"/>
                </a:lnTo>
                <a:cubicBezTo>
                  <a:pt x="19429" y="4717"/>
                  <a:pt x="19429" y="4156"/>
                  <a:pt x="19086" y="3812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0" y="3719"/>
                  <a:pt x="14370" y="3495"/>
                </a:cubicBezTo>
                <a:lnTo>
                  <a:pt x="13439" y="3113"/>
                </a:lnTo>
                <a:cubicBezTo>
                  <a:pt x="12978" y="2965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6"/>
                  <a:pt x="12203" y="0"/>
                  <a:pt x="11718" y="0"/>
                </a:cubicBezTo>
                <a:lnTo>
                  <a:pt x="9881" y="0"/>
                </a:lnTo>
                <a:cubicBezTo>
                  <a:pt x="9396" y="0"/>
                  <a:pt x="9000" y="396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5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8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2" y="2514"/>
                </a:cubicBezTo>
                <a:lnTo>
                  <a:pt x="2514" y="3812"/>
                </a:lnTo>
                <a:cubicBezTo>
                  <a:pt x="2171" y="4156"/>
                  <a:pt x="2171" y="4717"/>
                  <a:pt x="2514" y="5059"/>
                </a:cubicBezTo>
                <a:lnTo>
                  <a:pt x="3279" y="5825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1"/>
                </a:lnTo>
                <a:cubicBezTo>
                  <a:pt x="2965" y="8622"/>
                  <a:pt x="2448" y="9000"/>
                  <a:pt x="1963" y="9000"/>
                </a:cubicBezTo>
                <a:lnTo>
                  <a:pt x="882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0" name="Shape 726"/>
          <p:cNvSpPr/>
          <p:nvPr/>
        </p:nvSpPr>
        <p:spPr>
          <a:xfrm>
            <a:off x="4115991" y="2616016"/>
            <a:ext cx="1508541" cy="150854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rgbClr val="7F7F7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1" name="Text Placeholder 10"/>
          <p:cNvSpPr txBox="1"/>
          <p:nvPr/>
        </p:nvSpPr>
        <p:spPr>
          <a:xfrm>
            <a:off x="1408105" y="2569531"/>
            <a:ext cx="2355166" cy="4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/>
              <a:t>单击编辑标题</a:t>
            </a:r>
            <a:endParaRPr lang="en-AU" sz="2400"/>
          </a:p>
        </p:txBody>
      </p:sp>
      <p:sp>
        <p:nvSpPr>
          <p:cNvPr id="12" name="Text Placeholder 11"/>
          <p:cNvSpPr txBox="1"/>
          <p:nvPr/>
        </p:nvSpPr>
        <p:spPr>
          <a:xfrm>
            <a:off x="1408105" y="3056371"/>
            <a:ext cx="2355165" cy="7137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/>
              <a:t>单击此处可编辑内容单击此处可编辑内容单击此处可编辑内容</a:t>
            </a:r>
            <a:endParaRPr lang="en-AU"/>
          </a:p>
        </p:txBody>
      </p:sp>
      <p:sp>
        <p:nvSpPr>
          <p:cNvPr id="13" name="Text Placeholder 10"/>
          <p:cNvSpPr txBox="1"/>
          <p:nvPr/>
        </p:nvSpPr>
        <p:spPr>
          <a:xfrm>
            <a:off x="8525161" y="2569531"/>
            <a:ext cx="2355166" cy="4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/>
              <a:t>单击编辑标题</a:t>
            </a:r>
            <a:endParaRPr lang="en-AU" altLang="zh-CN" sz="2400"/>
          </a:p>
        </p:txBody>
      </p:sp>
      <p:sp>
        <p:nvSpPr>
          <p:cNvPr id="14" name="Text Placeholder 11"/>
          <p:cNvSpPr txBox="1"/>
          <p:nvPr/>
        </p:nvSpPr>
        <p:spPr>
          <a:xfrm>
            <a:off x="8525161" y="3056371"/>
            <a:ext cx="2355165" cy="7137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/>
              <a:t>单击此处可编辑内容单击此处可编辑内容单击此处可编辑内容</a:t>
            </a:r>
            <a:endParaRPr lang="en-AU"/>
          </a:p>
        </p:txBody>
      </p:sp>
      <p:sp>
        <p:nvSpPr>
          <p:cNvPr id="15" name="Text Placeholder 10"/>
          <p:cNvSpPr txBox="1"/>
          <p:nvPr/>
        </p:nvSpPr>
        <p:spPr>
          <a:xfrm>
            <a:off x="1408104" y="4510873"/>
            <a:ext cx="2355166" cy="4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/>
              <a:t>单击编辑标题</a:t>
            </a:r>
            <a:endParaRPr lang="en-AU" altLang="zh-CN" sz="2400"/>
          </a:p>
        </p:txBody>
      </p:sp>
      <p:sp>
        <p:nvSpPr>
          <p:cNvPr id="16" name="Text Placeholder 11"/>
          <p:cNvSpPr txBox="1"/>
          <p:nvPr/>
        </p:nvSpPr>
        <p:spPr>
          <a:xfrm>
            <a:off x="1408104" y="4997713"/>
            <a:ext cx="2355165" cy="7137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/>
              <a:t>单击此处可编辑内容单击此处可编辑内容单击此处可编辑内容</a:t>
            </a:r>
            <a:endParaRPr lang="en-AU"/>
          </a:p>
        </p:txBody>
      </p:sp>
      <p:sp>
        <p:nvSpPr>
          <p:cNvPr id="17" name="Text Placeholder 10"/>
          <p:cNvSpPr txBox="1"/>
          <p:nvPr/>
        </p:nvSpPr>
        <p:spPr>
          <a:xfrm>
            <a:off x="8525161" y="4510873"/>
            <a:ext cx="2355166" cy="4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/>
              <a:t>单击编辑标题</a:t>
            </a:r>
            <a:endParaRPr lang="en-AU" altLang="zh-CN" sz="2400"/>
          </a:p>
        </p:txBody>
      </p:sp>
      <p:sp>
        <p:nvSpPr>
          <p:cNvPr id="18" name="Text Placeholder 11"/>
          <p:cNvSpPr txBox="1"/>
          <p:nvPr/>
        </p:nvSpPr>
        <p:spPr>
          <a:xfrm>
            <a:off x="8525161" y="4997713"/>
            <a:ext cx="2355165" cy="7137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/>
              <a:t>单击此处可编辑内容单击此处可编辑内容单击此处可编辑内容</a:t>
            </a:r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1" y="0"/>
            <a:ext cx="51435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" y="2474799"/>
            <a:ext cx="5143500" cy="219626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文本框 26"/>
          <p:cNvSpPr txBox="1"/>
          <p:nvPr/>
        </p:nvSpPr>
        <p:spPr>
          <a:xfrm>
            <a:off x="1606633" y="2805390"/>
            <a:ext cx="174118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335">
                <a:solidFill>
                  <a:schemeClr val="bg1"/>
                </a:solidFill>
                <a:latin typeface="+mj-ea"/>
                <a:ea typeface="+mj-ea"/>
              </a:rPr>
              <a:t>目 录</a:t>
            </a:r>
            <a:endParaRPr lang="zh-CN" altLang="en-US" sz="5335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27712" y="3609956"/>
            <a:ext cx="268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+mj-lt"/>
                <a:ea typeface="+mj-ea"/>
              </a:rPr>
              <a:t>CONTENTS</a:t>
            </a:r>
            <a:endParaRPr lang="zh-CN" altLang="en-US" sz="320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68147" y="859003"/>
            <a:ext cx="3773712" cy="661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点击此处编辑标题</a:t>
            </a:r>
            <a:endParaRPr lang="zh-CN" altLang="en-US" sz="2135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68147" y="2321802"/>
            <a:ext cx="3773712" cy="661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点击此处编辑标题</a:t>
            </a:r>
            <a:endParaRPr lang="zh-CN" altLang="en-US" sz="2135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68147" y="3784601"/>
            <a:ext cx="3773712" cy="661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点击此处编辑标题</a:t>
            </a:r>
            <a:endParaRPr lang="zh-CN" altLang="en-US" sz="2135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68147" y="5247398"/>
            <a:ext cx="3773712" cy="661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点击此处编辑标题</a:t>
            </a:r>
            <a:endParaRPr lang="zh-CN" altLang="en-US" sz="2135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32124" y="859003"/>
            <a:ext cx="662400" cy="6618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壹</a:t>
            </a:r>
            <a:endParaRPr lang="zh-CN" altLang="en-US" sz="2135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32124" y="2321802"/>
            <a:ext cx="662400" cy="6618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135" kern="0"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贰</a:t>
            </a:r>
            <a:endParaRPr lang="en-US" altLang="zh-CN" sz="2135" kern="0">
              <a:solidFill>
                <a:srgbClr val="FFFF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32124" y="3784601"/>
            <a:ext cx="662400" cy="6618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135" kern="0"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叁</a:t>
            </a:r>
            <a:endParaRPr lang="en-US" altLang="zh-CN" sz="2135" kern="0">
              <a:solidFill>
                <a:srgbClr val="FFFF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32124" y="5247398"/>
            <a:ext cx="662400" cy="6618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肆</a:t>
            </a:r>
            <a:endParaRPr lang="zh-CN" altLang="en-US" sz="2135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  <p:bldP spid="28" grpId="0"/>
      <p:bldP spid="7" grpId="0" animBg="1"/>
      <p:bldP spid="29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7" name="Group 35"/>
          <p:cNvGrpSpPr/>
          <p:nvPr/>
        </p:nvGrpSpPr>
        <p:grpSpPr>
          <a:xfrm>
            <a:off x="5359808" y="1696697"/>
            <a:ext cx="1466851" cy="1579244"/>
            <a:chOff x="3888583" y="1421607"/>
            <a:chExt cx="1100138" cy="1184433"/>
          </a:xfrm>
        </p:grpSpPr>
        <p:sp>
          <p:nvSpPr>
            <p:cNvPr id="8" name="Rounded Rectangle 23"/>
            <p:cNvSpPr/>
            <p:nvPr/>
          </p:nvSpPr>
          <p:spPr>
            <a:xfrm>
              <a:off x="3888583" y="1504948"/>
              <a:ext cx="1100138" cy="1101092"/>
            </a:xfrm>
            <a:prstGeom prst="roundRect">
              <a:avLst>
                <a:gd name="adj" fmla="val 1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3960813" y="1421607"/>
              <a:ext cx="958850" cy="950913"/>
              <a:chOff x="3960813" y="1423988"/>
              <a:chExt cx="958850" cy="950913"/>
            </a:xfrm>
          </p:grpSpPr>
          <p:sp>
            <p:nvSpPr>
              <p:cNvPr id="10" name="Freeform 5"/>
              <p:cNvSpPr/>
              <p:nvPr/>
            </p:nvSpPr>
            <p:spPr bwMode="auto">
              <a:xfrm>
                <a:off x="4724400" y="1430338"/>
                <a:ext cx="195263" cy="77788"/>
              </a:xfrm>
              <a:custGeom>
                <a:cxnLst>
                  <a:cxn ang="0">
                    <a:pos x="146" y="0"/>
                  </a:cxn>
                  <a:cxn ang="0">
                    <a:pos x="174" y="70"/>
                  </a:cxn>
                  <a:cxn ang="0">
                    <a:pos x="0" y="70"/>
                  </a:cxn>
                  <a:cxn ang="0">
                    <a:pos x="51" y="0"/>
                  </a:cxn>
                </a:cxnLst>
                <a:rect l="0" t="0" r="r" b="b"/>
                <a:pathLst>
                  <a:path w="174" h="70">
                    <a:moveTo>
                      <a:pt x="146" y="0"/>
                    </a:moveTo>
                    <a:cubicBezTo>
                      <a:pt x="146" y="0"/>
                      <a:pt x="174" y="0"/>
                      <a:pt x="17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960813" y="1423988"/>
                <a:ext cx="927100" cy="950913"/>
              </a:xfrm>
              <a:custGeom>
                <a:cxnLst>
                  <a:cxn ang="0">
                    <a:pos x="55" y="5"/>
                  </a:cxn>
                  <a:cxn ang="0">
                    <a:pos x="388" y="5"/>
                  </a:cxn>
                  <a:cxn ang="0">
                    <a:pos x="390" y="5"/>
                  </a:cxn>
                  <a:cxn ang="0">
                    <a:pos x="826" y="5"/>
                  </a:cxn>
                  <a:cxn ang="0">
                    <a:pos x="779" y="154"/>
                  </a:cxn>
                  <a:cxn ang="0">
                    <a:pos x="779" y="499"/>
                  </a:cxn>
                  <a:cxn ang="0">
                    <a:pos x="593" y="714"/>
                  </a:cxn>
                  <a:cxn ang="0">
                    <a:pos x="390" y="845"/>
                  </a:cxn>
                  <a:cxn ang="0">
                    <a:pos x="390" y="847"/>
                  </a:cxn>
                  <a:cxn ang="0">
                    <a:pos x="389" y="846"/>
                  </a:cxn>
                  <a:cxn ang="0">
                    <a:pos x="388" y="847"/>
                  </a:cxn>
                  <a:cxn ang="0">
                    <a:pos x="388" y="845"/>
                  </a:cxn>
                  <a:cxn ang="0">
                    <a:pos x="186" y="714"/>
                  </a:cxn>
                  <a:cxn ang="0">
                    <a:pos x="0" y="499"/>
                  </a:cxn>
                  <a:cxn ang="0">
                    <a:pos x="0" y="154"/>
                  </a:cxn>
                  <a:cxn ang="0">
                    <a:pos x="55" y="5"/>
                  </a:cxn>
                </a:cxnLst>
                <a:rect l="0" t="0" r="r" b="b"/>
                <a:pathLst>
                  <a:path w="825" h="845">
                    <a:moveTo>
                      <a:pt x="55" y="5"/>
                    </a:moveTo>
                    <a:cubicBezTo>
                      <a:pt x="388" y="5"/>
                      <a:pt x="388" y="5"/>
                      <a:pt x="388" y="5"/>
                    </a:cubicBezTo>
                    <a:cubicBezTo>
                      <a:pt x="390" y="5"/>
                      <a:pt x="390" y="5"/>
                      <a:pt x="390" y="5"/>
                    </a:cubicBezTo>
                    <a:cubicBezTo>
                      <a:pt x="826" y="5"/>
                      <a:pt x="826" y="5"/>
                      <a:pt x="826" y="5"/>
                    </a:cubicBezTo>
                    <a:cubicBezTo>
                      <a:pt x="820" y="5"/>
                      <a:pt x="779" y="11"/>
                      <a:pt x="779" y="154"/>
                    </a:cubicBezTo>
                    <a:cubicBezTo>
                      <a:pt x="779" y="307"/>
                      <a:pt x="779" y="499"/>
                      <a:pt x="779" y="499"/>
                    </a:cubicBezTo>
                    <a:cubicBezTo>
                      <a:pt x="779" y="499"/>
                      <a:pt x="774" y="624"/>
                      <a:pt x="593" y="714"/>
                    </a:cubicBezTo>
                    <a:cubicBezTo>
                      <a:pt x="435" y="792"/>
                      <a:pt x="397" y="835"/>
                      <a:pt x="390" y="845"/>
                    </a:cubicBezTo>
                    <a:cubicBezTo>
                      <a:pt x="390" y="847"/>
                      <a:pt x="390" y="847"/>
                      <a:pt x="390" y="847"/>
                    </a:cubicBezTo>
                    <a:cubicBezTo>
                      <a:pt x="390" y="847"/>
                      <a:pt x="390" y="847"/>
                      <a:pt x="389" y="846"/>
                    </a:cubicBezTo>
                    <a:cubicBezTo>
                      <a:pt x="389" y="847"/>
                      <a:pt x="388" y="847"/>
                      <a:pt x="388" y="847"/>
                    </a:cubicBezTo>
                    <a:cubicBezTo>
                      <a:pt x="388" y="845"/>
                      <a:pt x="388" y="845"/>
                      <a:pt x="388" y="845"/>
                    </a:cubicBezTo>
                    <a:cubicBezTo>
                      <a:pt x="381" y="835"/>
                      <a:pt x="343" y="792"/>
                      <a:pt x="186" y="714"/>
                    </a:cubicBezTo>
                    <a:cubicBezTo>
                      <a:pt x="4" y="624"/>
                      <a:pt x="0" y="499"/>
                      <a:pt x="0" y="499"/>
                    </a:cubicBezTo>
                    <a:cubicBezTo>
                      <a:pt x="0" y="499"/>
                      <a:pt x="0" y="307"/>
                      <a:pt x="0" y="154"/>
                    </a:cubicBezTo>
                    <a:cubicBezTo>
                      <a:pt x="0" y="0"/>
                      <a:pt x="55" y="5"/>
                      <a:pt x="55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12" name="Group 36"/>
          <p:cNvGrpSpPr/>
          <p:nvPr/>
        </p:nvGrpSpPr>
        <p:grpSpPr>
          <a:xfrm rot="5400000">
            <a:off x="6884459" y="3203658"/>
            <a:ext cx="1466851" cy="1579244"/>
            <a:chOff x="3888583" y="1421607"/>
            <a:chExt cx="1100138" cy="1184433"/>
          </a:xfrm>
        </p:grpSpPr>
        <p:sp>
          <p:nvSpPr>
            <p:cNvPr id="13" name="Rounded Rectangle 37"/>
            <p:cNvSpPr/>
            <p:nvPr/>
          </p:nvSpPr>
          <p:spPr>
            <a:xfrm>
              <a:off x="3888583" y="1504948"/>
              <a:ext cx="1100138" cy="1101092"/>
            </a:xfrm>
            <a:prstGeom prst="roundRect">
              <a:avLst>
                <a:gd name="adj" fmla="val 1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4" name="Group 38"/>
            <p:cNvGrpSpPr/>
            <p:nvPr/>
          </p:nvGrpSpPr>
          <p:grpSpPr>
            <a:xfrm>
              <a:off x="3960813" y="1421607"/>
              <a:ext cx="958850" cy="950913"/>
              <a:chOff x="3960813" y="1423988"/>
              <a:chExt cx="958850" cy="950913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4724400" y="1430338"/>
                <a:ext cx="195263" cy="77788"/>
              </a:xfrm>
              <a:custGeom>
                <a:cxnLst>
                  <a:cxn ang="0">
                    <a:pos x="146" y="0"/>
                  </a:cxn>
                  <a:cxn ang="0">
                    <a:pos x="174" y="70"/>
                  </a:cxn>
                  <a:cxn ang="0">
                    <a:pos x="0" y="70"/>
                  </a:cxn>
                  <a:cxn ang="0">
                    <a:pos x="51" y="0"/>
                  </a:cxn>
                </a:cxnLst>
                <a:rect l="0" t="0" r="r" b="b"/>
                <a:pathLst>
                  <a:path w="174" h="70">
                    <a:moveTo>
                      <a:pt x="146" y="0"/>
                    </a:moveTo>
                    <a:cubicBezTo>
                      <a:pt x="146" y="0"/>
                      <a:pt x="174" y="0"/>
                      <a:pt x="17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3960813" y="1423988"/>
                <a:ext cx="927100" cy="950913"/>
              </a:xfrm>
              <a:custGeom>
                <a:cxnLst>
                  <a:cxn ang="0">
                    <a:pos x="55" y="5"/>
                  </a:cxn>
                  <a:cxn ang="0">
                    <a:pos x="388" y="5"/>
                  </a:cxn>
                  <a:cxn ang="0">
                    <a:pos x="390" y="5"/>
                  </a:cxn>
                  <a:cxn ang="0">
                    <a:pos x="826" y="5"/>
                  </a:cxn>
                  <a:cxn ang="0">
                    <a:pos x="779" y="154"/>
                  </a:cxn>
                  <a:cxn ang="0">
                    <a:pos x="779" y="499"/>
                  </a:cxn>
                  <a:cxn ang="0">
                    <a:pos x="593" y="714"/>
                  </a:cxn>
                  <a:cxn ang="0">
                    <a:pos x="390" y="845"/>
                  </a:cxn>
                  <a:cxn ang="0">
                    <a:pos x="390" y="847"/>
                  </a:cxn>
                  <a:cxn ang="0">
                    <a:pos x="389" y="846"/>
                  </a:cxn>
                  <a:cxn ang="0">
                    <a:pos x="388" y="847"/>
                  </a:cxn>
                  <a:cxn ang="0">
                    <a:pos x="388" y="845"/>
                  </a:cxn>
                  <a:cxn ang="0">
                    <a:pos x="186" y="714"/>
                  </a:cxn>
                  <a:cxn ang="0">
                    <a:pos x="0" y="499"/>
                  </a:cxn>
                  <a:cxn ang="0">
                    <a:pos x="0" y="154"/>
                  </a:cxn>
                  <a:cxn ang="0">
                    <a:pos x="55" y="5"/>
                  </a:cxn>
                </a:cxnLst>
                <a:rect l="0" t="0" r="r" b="b"/>
                <a:pathLst>
                  <a:path w="825" h="845">
                    <a:moveTo>
                      <a:pt x="55" y="5"/>
                    </a:moveTo>
                    <a:cubicBezTo>
                      <a:pt x="388" y="5"/>
                      <a:pt x="388" y="5"/>
                      <a:pt x="388" y="5"/>
                    </a:cubicBezTo>
                    <a:cubicBezTo>
                      <a:pt x="390" y="5"/>
                      <a:pt x="390" y="5"/>
                      <a:pt x="390" y="5"/>
                    </a:cubicBezTo>
                    <a:cubicBezTo>
                      <a:pt x="826" y="5"/>
                      <a:pt x="826" y="5"/>
                      <a:pt x="826" y="5"/>
                    </a:cubicBezTo>
                    <a:cubicBezTo>
                      <a:pt x="820" y="5"/>
                      <a:pt x="779" y="11"/>
                      <a:pt x="779" y="154"/>
                    </a:cubicBezTo>
                    <a:cubicBezTo>
                      <a:pt x="779" y="307"/>
                      <a:pt x="779" y="499"/>
                      <a:pt x="779" y="499"/>
                    </a:cubicBezTo>
                    <a:cubicBezTo>
                      <a:pt x="779" y="499"/>
                      <a:pt x="774" y="624"/>
                      <a:pt x="593" y="714"/>
                    </a:cubicBezTo>
                    <a:cubicBezTo>
                      <a:pt x="435" y="792"/>
                      <a:pt x="397" y="835"/>
                      <a:pt x="390" y="845"/>
                    </a:cubicBezTo>
                    <a:cubicBezTo>
                      <a:pt x="390" y="847"/>
                      <a:pt x="390" y="847"/>
                      <a:pt x="390" y="847"/>
                    </a:cubicBezTo>
                    <a:cubicBezTo>
                      <a:pt x="390" y="847"/>
                      <a:pt x="390" y="847"/>
                      <a:pt x="389" y="846"/>
                    </a:cubicBezTo>
                    <a:cubicBezTo>
                      <a:pt x="389" y="847"/>
                      <a:pt x="388" y="847"/>
                      <a:pt x="388" y="847"/>
                    </a:cubicBezTo>
                    <a:cubicBezTo>
                      <a:pt x="388" y="845"/>
                      <a:pt x="388" y="845"/>
                      <a:pt x="388" y="845"/>
                    </a:cubicBezTo>
                    <a:cubicBezTo>
                      <a:pt x="381" y="835"/>
                      <a:pt x="343" y="792"/>
                      <a:pt x="186" y="714"/>
                    </a:cubicBezTo>
                    <a:cubicBezTo>
                      <a:pt x="4" y="624"/>
                      <a:pt x="0" y="499"/>
                      <a:pt x="0" y="499"/>
                    </a:cubicBezTo>
                    <a:cubicBezTo>
                      <a:pt x="0" y="499"/>
                      <a:pt x="0" y="307"/>
                      <a:pt x="0" y="154"/>
                    </a:cubicBezTo>
                    <a:cubicBezTo>
                      <a:pt x="0" y="0"/>
                      <a:pt x="55" y="5"/>
                      <a:pt x="55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17" name="Group 41"/>
          <p:cNvGrpSpPr/>
          <p:nvPr/>
        </p:nvGrpSpPr>
        <p:grpSpPr>
          <a:xfrm rot="5400000" flipV="1">
            <a:off x="3840693" y="3203659"/>
            <a:ext cx="1466851" cy="1579244"/>
            <a:chOff x="3888583" y="1421607"/>
            <a:chExt cx="1100138" cy="1184433"/>
          </a:xfrm>
        </p:grpSpPr>
        <p:sp>
          <p:nvSpPr>
            <p:cNvPr id="18" name="Rounded Rectangle 42"/>
            <p:cNvSpPr/>
            <p:nvPr/>
          </p:nvSpPr>
          <p:spPr>
            <a:xfrm>
              <a:off x="3888583" y="1504948"/>
              <a:ext cx="1100138" cy="1101092"/>
            </a:xfrm>
            <a:prstGeom prst="roundRect">
              <a:avLst>
                <a:gd name="adj" fmla="val 1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9" name="Group 43"/>
            <p:cNvGrpSpPr/>
            <p:nvPr/>
          </p:nvGrpSpPr>
          <p:grpSpPr>
            <a:xfrm>
              <a:off x="3960813" y="1421607"/>
              <a:ext cx="958850" cy="950913"/>
              <a:chOff x="3960813" y="1423988"/>
              <a:chExt cx="958850" cy="950913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4724400" y="1430338"/>
                <a:ext cx="195263" cy="77788"/>
              </a:xfrm>
              <a:custGeom>
                <a:cxnLst>
                  <a:cxn ang="0">
                    <a:pos x="146" y="0"/>
                  </a:cxn>
                  <a:cxn ang="0">
                    <a:pos x="174" y="70"/>
                  </a:cxn>
                  <a:cxn ang="0">
                    <a:pos x="0" y="70"/>
                  </a:cxn>
                  <a:cxn ang="0">
                    <a:pos x="51" y="0"/>
                  </a:cxn>
                </a:cxnLst>
                <a:rect l="0" t="0" r="r" b="b"/>
                <a:pathLst>
                  <a:path w="174" h="70">
                    <a:moveTo>
                      <a:pt x="146" y="0"/>
                    </a:moveTo>
                    <a:cubicBezTo>
                      <a:pt x="146" y="0"/>
                      <a:pt x="174" y="0"/>
                      <a:pt x="17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3960813" y="1423988"/>
                <a:ext cx="927100" cy="950913"/>
              </a:xfrm>
              <a:custGeom>
                <a:cxnLst>
                  <a:cxn ang="0">
                    <a:pos x="55" y="5"/>
                  </a:cxn>
                  <a:cxn ang="0">
                    <a:pos x="388" y="5"/>
                  </a:cxn>
                  <a:cxn ang="0">
                    <a:pos x="390" y="5"/>
                  </a:cxn>
                  <a:cxn ang="0">
                    <a:pos x="826" y="5"/>
                  </a:cxn>
                  <a:cxn ang="0">
                    <a:pos x="779" y="154"/>
                  </a:cxn>
                  <a:cxn ang="0">
                    <a:pos x="779" y="499"/>
                  </a:cxn>
                  <a:cxn ang="0">
                    <a:pos x="593" y="714"/>
                  </a:cxn>
                  <a:cxn ang="0">
                    <a:pos x="390" y="845"/>
                  </a:cxn>
                  <a:cxn ang="0">
                    <a:pos x="390" y="847"/>
                  </a:cxn>
                  <a:cxn ang="0">
                    <a:pos x="389" y="846"/>
                  </a:cxn>
                  <a:cxn ang="0">
                    <a:pos x="388" y="847"/>
                  </a:cxn>
                  <a:cxn ang="0">
                    <a:pos x="388" y="845"/>
                  </a:cxn>
                  <a:cxn ang="0">
                    <a:pos x="186" y="714"/>
                  </a:cxn>
                  <a:cxn ang="0">
                    <a:pos x="0" y="499"/>
                  </a:cxn>
                  <a:cxn ang="0">
                    <a:pos x="0" y="154"/>
                  </a:cxn>
                  <a:cxn ang="0">
                    <a:pos x="55" y="5"/>
                  </a:cxn>
                </a:cxnLst>
                <a:rect l="0" t="0" r="r" b="b"/>
                <a:pathLst>
                  <a:path w="825" h="845">
                    <a:moveTo>
                      <a:pt x="55" y="5"/>
                    </a:moveTo>
                    <a:cubicBezTo>
                      <a:pt x="388" y="5"/>
                      <a:pt x="388" y="5"/>
                      <a:pt x="388" y="5"/>
                    </a:cubicBezTo>
                    <a:cubicBezTo>
                      <a:pt x="390" y="5"/>
                      <a:pt x="390" y="5"/>
                      <a:pt x="390" y="5"/>
                    </a:cubicBezTo>
                    <a:cubicBezTo>
                      <a:pt x="826" y="5"/>
                      <a:pt x="826" y="5"/>
                      <a:pt x="826" y="5"/>
                    </a:cubicBezTo>
                    <a:cubicBezTo>
                      <a:pt x="820" y="5"/>
                      <a:pt x="779" y="11"/>
                      <a:pt x="779" y="154"/>
                    </a:cubicBezTo>
                    <a:cubicBezTo>
                      <a:pt x="779" y="307"/>
                      <a:pt x="779" y="499"/>
                      <a:pt x="779" y="499"/>
                    </a:cubicBezTo>
                    <a:cubicBezTo>
                      <a:pt x="779" y="499"/>
                      <a:pt x="774" y="624"/>
                      <a:pt x="593" y="714"/>
                    </a:cubicBezTo>
                    <a:cubicBezTo>
                      <a:pt x="435" y="792"/>
                      <a:pt x="397" y="835"/>
                      <a:pt x="390" y="845"/>
                    </a:cubicBezTo>
                    <a:cubicBezTo>
                      <a:pt x="390" y="847"/>
                      <a:pt x="390" y="847"/>
                      <a:pt x="390" y="847"/>
                    </a:cubicBezTo>
                    <a:cubicBezTo>
                      <a:pt x="390" y="847"/>
                      <a:pt x="390" y="847"/>
                      <a:pt x="389" y="846"/>
                    </a:cubicBezTo>
                    <a:cubicBezTo>
                      <a:pt x="389" y="847"/>
                      <a:pt x="388" y="847"/>
                      <a:pt x="388" y="847"/>
                    </a:cubicBezTo>
                    <a:cubicBezTo>
                      <a:pt x="388" y="845"/>
                      <a:pt x="388" y="845"/>
                      <a:pt x="388" y="845"/>
                    </a:cubicBezTo>
                    <a:cubicBezTo>
                      <a:pt x="381" y="835"/>
                      <a:pt x="343" y="792"/>
                      <a:pt x="186" y="714"/>
                    </a:cubicBezTo>
                    <a:cubicBezTo>
                      <a:pt x="4" y="624"/>
                      <a:pt x="0" y="499"/>
                      <a:pt x="0" y="499"/>
                    </a:cubicBezTo>
                    <a:cubicBezTo>
                      <a:pt x="0" y="499"/>
                      <a:pt x="0" y="307"/>
                      <a:pt x="0" y="154"/>
                    </a:cubicBezTo>
                    <a:cubicBezTo>
                      <a:pt x="0" y="0"/>
                      <a:pt x="55" y="5"/>
                      <a:pt x="55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22" name="Group 46"/>
          <p:cNvGrpSpPr/>
          <p:nvPr/>
        </p:nvGrpSpPr>
        <p:grpSpPr>
          <a:xfrm flipV="1">
            <a:off x="5359808" y="4720805"/>
            <a:ext cx="1466851" cy="1579244"/>
            <a:chOff x="3888583" y="1421607"/>
            <a:chExt cx="1100138" cy="1184433"/>
          </a:xfrm>
        </p:grpSpPr>
        <p:sp>
          <p:nvSpPr>
            <p:cNvPr id="23" name="Rounded Rectangle 47"/>
            <p:cNvSpPr/>
            <p:nvPr/>
          </p:nvSpPr>
          <p:spPr>
            <a:xfrm>
              <a:off x="3888583" y="1504948"/>
              <a:ext cx="1100138" cy="1101092"/>
            </a:xfrm>
            <a:prstGeom prst="roundRect">
              <a:avLst>
                <a:gd name="adj" fmla="val 1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4" name="Group 48"/>
            <p:cNvGrpSpPr/>
            <p:nvPr/>
          </p:nvGrpSpPr>
          <p:grpSpPr>
            <a:xfrm>
              <a:off x="3960813" y="1421607"/>
              <a:ext cx="958850" cy="950913"/>
              <a:chOff x="3960813" y="1423988"/>
              <a:chExt cx="958850" cy="950913"/>
            </a:xfrm>
          </p:grpSpPr>
          <p:sp>
            <p:nvSpPr>
              <p:cNvPr id="25" name="Freeform 5"/>
              <p:cNvSpPr/>
              <p:nvPr/>
            </p:nvSpPr>
            <p:spPr bwMode="auto">
              <a:xfrm>
                <a:off x="4724400" y="1430338"/>
                <a:ext cx="195263" cy="77788"/>
              </a:xfrm>
              <a:custGeom>
                <a:cxnLst>
                  <a:cxn ang="0">
                    <a:pos x="146" y="0"/>
                  </a:cxn>
                  <a:cxn ang="0">
                    <a:pos x="174" y="70"/>
                  </a:cxn>
                  <a:cxn ang="0">
                    <a:pos x="0" y="70"/>
                  </a:cxn>
                  <a:cxn ang="0">
                    <a:pos x="51" y="0"/>
                  </a:cxn>
                </a:cxnLst>
                <a:rect l="0" t="0" r="r" b="b"/>
                <a:pathLst>
                  <a:path w="174" h="70">
                    <a:moveTo>
                      <a:pt x="146" y="0"/>
                    </a:moveTo>
                    <a:cubicBezTo>
                      <a:pt x="146" y="0"/>
                      <a:pt x="174" y="0"/>
                      <a:pt x="17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3960813" y="1423988"/>
                <a:ext cx="927100" cy="950913"/>
              </a:xfrm>
              <a:custGeom>
                <a:cxnLst>
                  <a:cxn ang="0">
                    <a:pos x="55" y="5"/>
                  </a:cxn>
                  <a:cxn ang="0">
                    <a:pos x="388" y="5"/>
                  </a:cxn>
                  <a:cxn ang="0">
                    <a:pos x="390" y="5"/>
                  </a:cxn>
                  <a:cxn ang="0">
                    <a:pos x="826" y="5"/>
                  </a:cxn>
                  <a:cxn ang="0">
                    <a:pos x="779" y="154"/>
                  </a:cxn>
                  <a:cxn ang="0">
                    <a:pos x="779" y="499"/>
                  </a:cxn>
                  <a:cxn ang="0">
                    <a:pos x="593" y="714"/>
                  </a:cxn>
                  <a:cxn ang="0">
                    <a:pos x="390" y="845"/>
                  </a:cxn>
                  <a:cxn ang="0">
                    <a:pos x="390" y="847"/>
                  </a:cxn>
                  <a:cxn ang="0">
                    <a:pos x="389" y="846"/>
                  </a:cxn>
                  <a:cxn ang="0">
                    <a:pos x="388" y="847"/>
                  </a:cxn>
                  <a:cxn ang="0">
                    <a:pos x="388" y="845"/>
                  </a:cxn>
                  <a:cxn ang="0">
                    <a:pos x="186" y="714"/>
                  </a:cxn>
                  <a:cxn ang="0">
                    <a:pos x="0" y="499"/>
                  </a:cxn>
                  <a:cxn ang="0">
                    <a:pos x="0" y="154"/>
                  </a:cxn>
                  <a:cxn ang="0">
                    <a:pos x="55" y="5"/>
                  </a:cxn>
                </a:cxnLst>
                <a:rect l="0" t="0" r="r" b="b"/>
                <a:pathLst>
                  <a:path w="825" h="845">
                    <a:moveTo>
                      <a:pt x="55" y="5"/>
                    </a:moveTo>
                    <a:cubicBezTo>
                      <a:pt x="388" y="5"/>
                      <a:pt x="388" y="5"/>
                      <a:pt x="388" y="5"/>
                    </a:cubicBezTo>
                    <a:cubicBezTo>
                      <a:pt x="390" y="5"/>
                      <a:pt x="390" y="5"/>
                      <a:pt x="390" y="5"/>
                    </a:cubicBezTo>
                    <a:cubicBezTo>
                      <a:pt x="826" y="5"/>
                      <a:pt x="826" y="5"/>
                      <a:pt x="826" y="5"/>
                    </a:cubicBezTo>
                    <a:cubicBezTo>
                      <a:pt x="820" y="5"/>
                      <a:pt x="779" y="11"/>
                      <a:pt x="779" y="154"/>
                    </a:cubicBezTo>
                    <a:cubicBezTo>
                      <a:pt x="779" y="307"/>
                      <a:pt x="779" y="499"/>
                      <a:pt x="779" y="499"/>
                    </a:cubicBezTo>
                    <a:cubicBezTo>
                      <a:pt x="779" y="499"/>
                      <a:pt x="774" y="624"/>
                      <a:pt x="593" y="714"/>
                    </a:cubicBezTo>
                    <a:cubicBezTo>
                      <a:pt x="435" y="792"/>
                      <a:pt x="397" y="835"/>
                      <a:pt x="390" y="845"/>
                    </a:cubicBezTo>
                    <a:cubicBezTo>
                      <a:pt x="390" y="847"/>
                      <a:pt x="390" y="847"/>
                      <a:pt x="390" y="847"/>
                    </a:cubicBezTo>
                    <a:cubicBezTo>
                      <a:pt x="390" y="847"/>
                      <a:pt x="390" y="847"/>
                      <a:pt x="389" y="846"/>
                    </a:cubicBezTo>
                    <a:cubicBezTo>
                      <a:pt x="389" y="847"/>
                      <a:pt x="388" y="847"/>
                      <a:pt x="388" y="847"/>
                    </a:cubicBezTo>
                    <a:cubicBezTo>
                      <a:pt x="388" y="845"/>
                      <a:pt x="388" y="845"/>
                      <a:pt x="388" y="845"/>
                    </a:cubicBezTo>
                    <a:cubicBezTo>
                      <a:pt x="381" y="835"/>
                      <a:pt x="343" y="792"/>
                      <a:pt x="186" y="714"/>
                    </a:cubicBezTo>
                    <a:cubicBezTo>
                      <a:pt x="4" y="624"/>
                      <a:pt x="0" y="499"/>
                      <a:pt x="0" y="499"/>
                    </a:cubicBezTo>
                    <a:cubicBezTo>
                      <a:pt x="0" y="499"/>
                      <a:pt x="0" y="307"/>
                      <a:pt x="0" y="154"/>
                    </a:cubicBezTo>
                    <a:cubicBezTo>
                      <a:pt x="0" y="0"/>
                      <a:pt x="55" y="5"/>
                      <a:pt x="55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27" name="Group 51"/>
          <p:cNvGrpSpPr/>
          <p:nvPr/>
        </p:nvGrpSpPr>
        <p:grpSpPr>
          <a:xfrm>
            <a:off x="5405887" y="3308259"/>
            <a:ext cx="1380227" cy="1380227"/>
            <a:chOff x="3866322" y="2094672"/>
            <a:chExt cx="1411356" cy="1411356"/>
          </a:xfrm>
        </p:grpSpPr>
        <p:sp>
          <p:nvSpPr>
            <p:cNvPr id="28" name="Oval 52"/>
            <p:cNvSpPr/>
            <p:nvPr/>
          </p:nvSpPr>
          <p:spPr>
            <a:xfrm>
              <a:off x="3866322" y="2094672"/>
              <a:ext cx="1411356" cy="1411356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53113" y="2516760"/>
              <a:ext cx="637774" cy="619125"/>
            </a:xfrm>
            <a:custGeom>
              <a:cxnLst>
                <a:cxn ang="0">
                  <a:pos x="671" y="73"/>
                </a:cxn>
                <a:cxn ang="0">
                  <a:pos x="569" y="25"/>
                </a:cxn>
                <a:cxn ang="0">
                  <a:pos x="576" y="4"/>
                </a:cxn>
                <a:cxn ang="0">
                  <a:pos x="567" y="0"/>
                </a:cxn>
                <a:cxn ang="0">
                  <a:pos x="111" y="1"/>
                </a:cxn>
                <a:cxn ang="0">
                  <a:pos x="107" y="18"/>
                </a:cxn>
                <a:cxn ang="0">
                  <a:pos x="103" y="73"/>
                </a:cxn>
                <a:cxn ang="0">
                  <a:pos x="4" y="77"/>
                </a:cxn>
                <a:cxn ang="0">
                  <a:pos x="67" y="254"/>
                </a:cxn>
                <a:cxn ang="0">
                  <a:pos x="241" y="392"/>
                </a:cxn>
                <a:cxn ang="0">
                  <a:pos x="271" y="444"/>
                </a:cxn>
                <a:cxn ang="0">
                  <a:pos x="292" y="590"/>
                </a:cxn>
                <a:cxn ang="0">
                  <a:pos x="254" y="594"/>
                </a:cxn>
                <a:cxn ang="0">
                  <a:pos x="204" y="629"/>
                </a:cxn>
                <a:cxn ang="0">
                  <a:pos x="213" y="662"/>
                </a:cxn>
                <a:cxn ang="0">
                  <a:pos x="479" y="654"/>
                </a:cxn>
                <a:cxn ang="0">
                  <a:pos x="472" y="617"/>
                </a:cxn>
                <a:cxn ang="0">
                  <a:pos x="414" y="590"/>
                </a:cxn>
                <a:cxn ang="0">
                  <a:pos x="416" y="455"/>
                </a:cxn>
                <a:cxn ang="0">
                  <a:pos x="406" y="437"/>
                </a:cxn>
                <a:cxn ang="0">
                  <a:pos x="431" y="397"/>
                </a:cxn>
                <a:cxn ang="0">
                  <a:pos x="455" y="357"/>
                </a:cxn>
                <a:cxn ang="0">
                  <a:pos x="683" y="85"/>
                </a:cxn>
                <a:cxn ang="0">
                  <a:pos x="146" y="288"/>
                </a:cxn>
                <a:cxn ang="0">
                  <a:pos x="95" y="244"/>
                </a:cxn>
                <a:cxn ang="0">
                  <a:pos x="81" y="229"/>
                </a:cxn>
                <a:cxn ang="0">
                  <a:pos x="78" y="224"/>
                </a:cxn>
                <a:cxn ang="0">
                  <a:pos x="43" y="166"/>
                </a:cxn>
                <a:cxn ang="0">
                  <a:pos x="41" y="161"/>
                </a:cxn>
                <a:cxn ang="0">
                  <a:pos x="30" y="130"/>
                </a:cxn>
                <a:cxn ang="0">
                  <a:pos x="23" y="97"/>
                </a:cxn>
                <a:cxn ang="0">
                  <a:pos x="180" y="307"/>
                </a:cxn>
                <a:cxn ang="0">
                  <a:pos x="453" y="141"/>
                </a:cxn>
                <a:cxn ang="0">
                  <a:pos x="413" y="266"/>
                </a:cxn>
                <a:cxn ang="0">
                  <a:pos x="342" y="222"/>
                </a:cxn>
                <a:cxn ang="0">
                  <a:pos x="271" y="266"/>
                </a:cxn>
                <a:cxn ang="0">
                  <a:pos x="230" y="141"/>
                </a:cxn>
                <a:cxn ang="0">
                  <a:pos x="314" y="135"/>
                </a:cxn>
                <a:cxn ang="0">
                  <a:pos x="345" y="57"/>
                </a:cxn>
                <a:cxn ang="0">
                  <a:pos x="452" y="135"/>
                </a:cxn>
                <a:cxn ang="0">
                  <a:pos x="653" y="103"/>
                </a:cxn>
                <a:cxn ang="0">
                  <a:pos x="638" y="156"/>
                </a:cxn>
                <a:cxn ang="0">
                  <a:pos x="635" y="163"/>
                </a:cxn>
                <a:cxn ang="0">
                  <a:pos x="627" y="179"/>
                </a:cxn>
                <a:cxn ang="0">
                  <a:pos x="598" y="226"/>
                </a:cxn>
                <a:cxn ang="0">
                  <a:pos x="591" y="234"/>
                </a:cxn>
                <a:cxn ang="0">
                  <a:pos x="563" y="263"/>
                </a:cxn>
                <a:cxn ang="0">
                  <a:pos x="497" y="307"/>
                </a:cxn>
                <a:cxn ang="0">
                  <a:pos x="654" y="97"/>
                </a:cxn>
                <a:cxn ang="0">
                  <a:pos x="653" y="103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0" name="Freeform 103"/>
          <p:cNvSpPr>
            <a:spLocks noEditPoints="1"/>
          </p:cNvSpPr>
          <p:nvPr/>
        </p:nvSpPr>
        <p:spPr bwMode="auto">
          <a:xfrm>
            <a:off x="5803797" y="1968500"/>
            <a:ext cx="461433" cy="679472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Freeform 56"/>
          <p:cNvSpPr>
            <a:spLocks noEditPoints="1"/>
          </p:cNvSpPr>
          <p:nvPr/>
        </p:nvSpPr>
        <p:spPr bwMode="auto">
          <a:xfrm>
            <a:off x="7632597" y="3625347"/>
            <a:ext cx="426664" cy="639997"/>
          </a:xfrm>
          <a:custGeom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7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" name="Freeform 52"/>
          <p:cNvSpPr>
            <a:spLocks noEditPoints="1"/>
          </p:cNvSpPr>
          <p:nvPr/>
        </p:nvSpPr>
        <p:spPr bwMode="auto">
          <a:xfrm>
            <a:off x="5765695" y="5435601"/>
            <a:ext cx="546100" cy="587527"/>
          </a:xfrm>
          <a:custGeom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3" name="Freeform 228"/>
          <p:cNvSpPr/>
          <p:nvPr/>
        </p:nvSpPr>
        <p:spPr bwMode="auto">
          <a:xfrm>
            <a:off x="4013097" y="3657945"/>
            <a:ext cx="535452" cy="539095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4" name="TextBox 59"/>
          <p:cNvSpPr txBox="1"/>
          <p:nvPr/>
        </p:nvSpPr>
        <p:spPr>
          <a:xfrm flipH="1">
            <a:off x="2032001" y="5105400"/>
            <a:ext cx="2819732" cy="697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单击编辑标题</a:t>
            </a:r>
            <a:endParaRPr lang="en-US" sz="1600" b="1">
              <a:solidFill>
                <a:schemeClr val="accent3"/>
              </a:solidFill>
            </a:endParaRPr>
          </a:p>
          <a:p>
            <a:pPr algn="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单击此处可编辑内容单击此处可编辑内容单击此处可编辑内容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60"/>
          <p:cNvSpPr txBox="1"/>
          <p:nvPr/>
        </p:nvSpPr>
        <p:spPr>
          <a:xfrm>
            <a:off x="7340269" y="2006600"/>
            <a:ext cx="2819732" cy="697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单击编辑标题</a:t>
            </a:r>
            <a:endParaRPr lang="en-US" sz="1600" b="1">
              <a:solidFill>
                <a:schemeClr val="accent1"/>
              </a:solidFill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单击此处可编辑内容单击此处可编辑内容单击此处可编辑内容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61"/>
          <p:cNvSpPr txBox="1"/>
          <p:nvPr/>
        </p:nvSpPr>
        <p:spPr>
          <a:xfrm>
            <a:off x="8890001" y="3496733"/>
            <a:ext cx="2819732" cy="697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单击编辑标题</a:t>
            </a:r>
            <a:endParaRPr lang="en-US" sz="1600" b="1">
              <a:solidFill>
                <a:schemeClr val="accent2"/>
              </a:solidFill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单击此处可编辑内容单击此处可编辑内容单击此处可编辑内容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63"/>
          <p:cNvSpPr txBox="1"/>
          <p:nvPr/>
        </p:nvSpPr>
        <p:spPr>
          <a:xfrm flipH="1">
            <a:off x="423334" y="3496733"/>
            <a:ext cx="2819732" cy="697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单击编辑标题</a:t>
            </a:r>
            <a:endParaRPr lang="en-US" sz="1600" b="1">
              <a:solidFill>
                <a:schemeClr val="accent4"/>
              </a:solidFill>
            </a:endParaRPr>
          </a:p>
          <a:p>
            <a:pPr algn="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单击此处可编辑内容单击此处可编辑内容单击此处可编辑内容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6" name="出自【趣你的PPT】(微信:qunideppt)：最优质的PPT资源库"/>
          <p:cNvPicPr>
            <a:picLocks noChangeAspect="1"/>
          </p:cNvPicPr>
          <p:nvPr/>
        </p:nvPicPr>
        <p:blipFill>
          <a:blip r:embed="rId2"/>
          <a:srcRect l="22517"/>
          <a:stretch>
            <a:fillRect/>
          </a:stretch>
        </p:blipFill>
        <p:spPr>
          <a:xfrm>
            <a:off x="1108843" y="1415778"/>
            <a:ext cx="5760720" cy="4260976"/>
          </a:xfrm>
          <a:prstGeom prst="rect">
            <a:avLst/>
          </a:prstGeom>
        </p:spPr>
      </p:pic>
      <p:sp>
        <p:nvSpPr>
          <p:cNvPr id="37" name="出自【趣你的PPT】(微信:qunideppt)：最优质的PPT资源库"/>
          <p:cNvSpPr/>
          <p:nvPr/>
        </p:nvSpPr>
        <p:spPr>
          <a:xfrm>
            <a:off x="5400214" y="4606653"/>
            <a:ext cx="5805377" cy="1499191"/>
          </a:xfrm>
          <a:prstGeom prst="rect">
            <a:avLst/>
          </a:prstGeom>
          <a:solidFill>
            <a:srgbClr val="C00000">
              <a:alpha val="80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7433742" y="2998343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C00000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C00000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59131" y="3313143"/>
            <a:ext cx="4014885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20000"/>
              </a:spcBef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33742" y="4943964"/>
            <a:ext cx="3483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FFFFFF"/>
                </a:solidFill>
              </a:rPr>
              <a:t>单击此处可编辑内容单击此处可编辑内容单击此处可编辑内容</a:t>
            </a:r>
            <a:endParaRPr lang="en-US" altLang="zh-CN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0" name="饼形 112"/>
          <p:cNvSpPr/>
          <p:nvPr/>
        </p:nvSpPr>
        <p:spPr>
          <a:xfrm>
            <a:off x="1539912" y="2691922"/>
            <a:ext cx="2086475" cy="2088062"/>
          </a:xfrm>
          <a:prstGeom prst="pie">
            <a:avLst>
              <a:gd name="adj1" fmla="val 0"/>
              <a:gd name="adj2" fmla="val 1781738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1" name="饼形 113"/>
          <p:cNvSpPr/>
          <p:nvPr/>
        </p:nvSpPr>
        <p:spPr>
          <a:xfrm rot="17792836">
            <a:off x="1359824" y="2289701"/>
            <a:ext cx="2797306" cy="2700518"/>
          </a:xfrm>
          <a:prstGeom prst="pie">
            <a:avLst>
              <a:gd name="adj1" fmla="val 0"/>
              <a:gd name="adj2" fmla="val 38734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2" name="饼形 114"/>
          <p:cNvSpPr/>
          <p:nvPr/>
        </p:nvSpPr>
        <p:spPr>
          <a:xfrm>
            <a:off x="4979821" y="2696683"/>
            <a:ext cx="2088062" cy="2086475"/>
          </a:xfrm>
          <a:prstGeom prst="pie">
            <a:avLst>
              <a:gd name="adj1" fmla="val 0"/>
              <a:gd name="adj2" fmla="val 150318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3" name="饼形 115"/>
          <p:cNvSpPr/>
          <p:nvPr/>
        </p:nvSpPr>
        <p:spPr>
          <a:xfrm rot="17792836">
            <a:off x="4711673" y="2269867"/>
            <a:ext cx="2797306" cy="2702106"/>
          </a:xfrm>
          <a:prstGeom prst="pie">
            <a:avLst>
              <a:gd name="adj1" fmla="val 18826865"/>
              <a:gd name="adj2" fmla="val 38734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4" name="文本框 24"/>
          <p:cNvSpPr txBox="1">
            <a:spLocks noChangeArrowheads="1"/>
          </p:cNvSpPr>
          <p:nvPr/>
        </p:nvSpPr>
        <p:spPr bwMode="auto">
          <a:xfrm>
            <a:off x="1960629" y="3758839"/>
            <a:ext cx="1513562" cy="769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17%</a:t>
            </a:r>
            <a:endParaRPr lang="zh-CN" altLang="en-US" sz="4400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5" name="文本框 25"/>
          <p:cNvSpPr txBox="1">
            <a:spLocks noChangeArrowheads="1"/>
          </p:cNvSpPr>
          <p:nvPr/>
        </p:nvSpPr>
        <p:spPr bwMode="auto">
          <a:xfrm>
            <a:off x="5406794" y="3758839"/>
            <a:ext cx="1680287" cy="769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 sz="4400">
                <a:solidFill>
                  <a:schemeClr val="bg1"/>
                </a:solidFill>
              </a:rPr>
              <a:t>32%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6" name="饼形 118"/>
          <p:cNvSpPr/>
          <p:nvPr/>
        </p:nvSpPr>
        <p:spPr>
          <a:xfrm>
            <a:off x="8362609" y="2736349"/>
            <a:ext cx="2088062" cy="2088062"/>
          </a:xfrm>
          <a:prstGeom prst="pie">
            <a:avLst>
              <a:gd name="adj1" fmla="val 0"/>
              <a:gd name="adj2" fmla="val 190427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7" name="饼形 119"/>
          <p:cNvSpPr/>
          <p:nvPr/>
        </p:nvSpPr>
        <p:spPr>
          <a:xfrm rot="16431819">
            <a:off x="8541110" y="2667329"/>
            <a:ext cx="2216583" cy="2053156"/>
          </a:xfrm>
          <a:prstGeom prst="pie">
            <a:avLst>
              <a:gd name="adj1" fmla="val 2758241"/>
              <a:gd name="adj2" fmla="val 51621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8790510" y="3758839"/>
            <a:ext cx="1543244" cy="769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en-US" altLang="zh-CN" sz="4400">
                <a:solidFill>
                  <a:schemeClr val="bg1"/>
                </a:solidFill>
              </a:rPr>
              <a:t>13%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9" name="文本框 34"/>
          <p:cNvSpPr txBox="1">
            <a:spLocks noChangeArrowheads="1"/>
          </p:cNvSpPr>
          <p:nvPr/>
        </p:nvSpPr>
        <p:spPr bwMode="auto">
          <a:xfrm>
            <a:off x="1454743" y="5086062"/>
            <a:ext cx="2367483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/>
                <a:cs typeface="造字工房悦黑体验版常规体"/>
              </a:rPr>
              <a:t>请输入您想要的文字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  <a:cs typeface="造字工房悦黑体验版常规体"/>
            </a:endParaRPr>
          </a:p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/>
                <a:cs typeface="造字工房悦黑体验版常规体"/>
              </a:rPr>
              <a:t>请输入您想要的文字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  <a:cs typeface="造字工房悦黑体验版常规体"/>
            </a:endParaRPr>
          </a:p>
        </p:txBody>
      </p:sp>
      <p:sp>
        <p:nvSpPr>
          <p:cNvPr id="30" name="文本框 36"/>
          <p:cNvSpPr txBox="1">
            <a:spLocks noChangeArrowheads="1"/>
          </p:cNvSpPr>
          <p:nvPr/>
        </p:nvSpPr>
        <p:spPr bwMode="auto">
          <a:xfrm>
            <a:off x="4924800" y="5082889"/>
            <a:ext cx="2351508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/>
                <a:cs typeface="造字工房悦黑体验版常规体"/>
              </a:defRPr>
            </a:lvl1pPr>
          </a:lstStyle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文本框 38"/>
          <p:cNvSpPr txBox="1">
            <a:spLocks noChangeArrowheads="1"/>
          </p:cNvSpPr>
          <p:nvPr/>
        </p:nvSpPr>
        <p:spPr bwMode="auto">
          <a:xfrm>
            <a:off x="8451975" y="5076542"/>
            <a:ext cx="2322109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/>
                <a:cs typeface="造字工房悦黑体验版常规体"/>
              </a:defRPr>
            </a:lvl1pPr>
          </a:lstStyle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52796" y="1394564"/>
            <a:ext cx="3840401" cy="463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zh-CN" altLang="en-US" sz="1800">
                <a:latin typeface="微软雅黑" panose="020b0503020204020204" charset="-122"/>
                <a:ea typeface="微软雅黑"/>
              </a:rPr>
              <a:t>点击添加小标题</a:t>
            </a:r>
            <a:endParaRPr lang="zh-CN" altLang="en-US" sz="180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0"/>
          <a:stretch>
            <a:fillRect/>
          </a:stretch>
        </p:blipFill>
        <p:spPr>
          <a:xfrm>
            <a:off x="4588375" y="-3288"/>
            <a:ext cx="7603627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1"/>
            <a:ext cx="8145224" cy="6865575"/>
            <a:chOff x="580140" y="1137424"/>
            <a:chExt cx="6108918" cy="5149181"/>
          </a:xfrm>
        </p:grpSpPr>
        <p:sp>
          <p:nvSpPr>
            <p:cNvPr id="8" name="五边形 7"/>
            <p:cNvSpPr/>
            <p:nvPr/>
          </p:nvSpPr>
          <p:spPr>
            <a:xfrm>
              <a:off x="580140" y="1137424"/>
              <a:ext cx="5599611" cy="5149181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flipH="1" flipV="1">
              <a:off x="3500844" y="2280251"/>
              <a:ext cx="3188213" cy="3998207"/>
            </a:xfrm>
            <a:custGeom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flipH="1">
              <a:off x="3500845" y="1141359"/>
              <a:ext cx="3188213" cy="3998207"/>
            </a:xfrm>
            <a:custGeom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39815" y="275428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>
                <a:solidFill>
                  <a:srgbClr val="BA191A"/>
                </a:solidFill>
                <a:latin typeface="+mj-ea"/>
                <a:ea typeface="+mj-ea"/>
              </a:rPr>
              <a:t>谢谢观看</a:t>
            </a:r>
            <a:endParaRPr lang="zh-CN" altLang="en-US" sz="7200" b="1">
              <a:solidFill>
                <a:srgbClr val="BA191A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6191" y="2126265"/>
            <a:ext cx="122783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 b="1" spc="-200">
                <a:solidFill>
                  <a:srgbClr val="BA191A"/>
                </a:solidFill>
                <a:latin typeface="Impact" panose="020b0806030902050204" pitchFamily="34" charset="0"/>
                <a:ea typeface="+mj-ea"/>
              </a:rPr>
              <a:t>LOGO</a:t>
            </a:r>
            <a:endParaRPr lang="zh-CN" altLang="en-US" sz="3200" b="1" spc="-200">
              <a:solidFill>
                <a:srgbClr val="BA191A"/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6191" y="3860106"/>
            <a:ext cx="362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latin typeface="+mj-ea"/>
                <a:ea typeface="+mj-ea"/>
              </a:rPr>
              <a:t>Thanks for watching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4066" y="5751575"/>
            <a:ext cx="15925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BA191A"/>
                </a:solidFill>
                <a:latin typeface="+mj-ea"/>
                <a:ea typeface="+mj-ea"/>
              </a:rPr>
              <a:t>汇报人：</a:t>
            </a:r>
            <a:r>
              <a:rPr lang="en-US" altLang="zh-CN" sz="1600" b="1">
                <a:solidFill>
                  <a:srgbClr val="BA191A"/>
                </a:solidFill>
                <a:latin typeface="+mj-ea"/>
                <a:ea typeface="+mj-ea"/>
              </a:rPr>
              <a:t>PPT</a:t>
            </a:r>
            <a:r>
              <a:rPr lang="zh-CN" altLang="en-US" sz="1600" b="1">
                <a:solidFill>
                  <a:srgbClr val="BA191A"/>
                </a:solidFill>
                <a:latin typeface="+mj-ea"/>
                <a:ea typeface="+mj-ea"/>
              </a:rPr>
              <a:t>汇</a:t>
            </a:r>
            <a:endParaRPr lang="zh-CN" altLang="en-US" sz="1600" b="1">
              <a:solidFill>
                <a:srgbClr val="BA191A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509187" y="6109379"/>
            <a:ext cx="875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5656" cy="685471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9A92-D636-4737-8703-660F1A2486A3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H="1">
            <a:off x="4046776" y="1"/>
            <a:ext cx="8145224" cy="6865575"/>
            <a:chOff x="580140" y="1137424"/>
            <a:chExt cx="6108918" cy="5149181"/>
          </a:xfrm>
        </p:grpSpPr>
        <p:sp>
          <p:nvSpPr>
            <p:cNvPr id="9" name="五边形 8"/>
            <p:cNvSpPr/>
            <p:nvPr/>
          </p:nvSpPr>
          <p:spPr>
            <a:xfrm>
              <a:off x="580140" y="1137424"/>
              <a:ext cx="5599611" cy="5149181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3500844" y="2280251"/>
              <a:ext cx="3188213" cy="3998207"/>
            </a:xfrm>
            <a:custGeom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rgbClr val="9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3500845" y="1141359"/>
              <a:ext cx="3188213" cy="3998207"/>
            </a:xfrm>
            <a:custGeom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204865" y="2117546"/>
            <a:ext cx="319189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65">
                <a:solidFill>
                  <a:schemeClr val="accent1"/>
                </a:solidFill>
                <a:latin typeface="+mj-ea"/>
                <a:ea typeface="+mj-ea"/>
              </a:rPr>
              <a:t>第一部分</a:t>
            </a:r>
            <a:endParaRPr lang="zh-CN" altLang="en-US" sz="5865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99655" y="3123027"/>
            <a:ext cx="346441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>
                <a:solidFill>
                  <a:srgbClr val="3C3C3C"/>
                </a:solidFill>
                <a:latin typeface="+mj-ea"/>
                <a:ea typeface="+mj-ea"/>
              </a:rPr>
              <a:t>点击编辑标题</a:t>
            </a:r>
            <a:endParaRPr lang="zh-CN" altLang="en-US" sz="4265">
              <a:solidFill>
                <a:srgbClr val="3C3C3C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09393" y="3902727"/>
            <a:ext cx="51431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ea typeface="微软雅黑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84868" y="3902727"/>
            <a:ext cx="4876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60614" y="1555523"/>
            <a:ext cx="7801352" cy="12249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4092572" y="1341855"/>
            <a:ext cx="4686911" cy="463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zh-CN" altLang="en-US" sz="1800">
                <a:latin typeface="微软雅黑" panose="020b0503020204020204" charset="-122"/>
                <a:ea typeface="微软雅黑"/>
              </a:rPr>
              <a:t>点击添加标题</a:t>
            </a:r>
            <a:endParaRPr lang="zh-CN" altLang="en-US" sz="1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774575" y="3141534"/>
            <a:ext cx="1587262" cy="13677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zh-CN" altLang="en-US" sz="3200">
                <a:latin typeface="微软雅黑" panose="020b0503020204020204" charset="-122"/>
                <a:ea typeface="微软雅黑"/>
              </a:rPr>
              <a:t>工作进度</a:t>
            </a:r>
            <a:endParaRPr lang="zh-CN" altLang="en-US" sz="3200"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10" name="直接箭头连接符 9"/>
          <p:cNvCxnSpPr>
            <a:stCxn id="9" idx="5"/>
            <a:endCxn id="7" idx="1"/>
          </p:cNvCxnSpPr>
          <p:nvPr/>
        </p:nvCxnSpPr>
        <p:spPr>
          <a:xfrm flipV="1">
            <a:off x="2019898" y="2167978"/>
            <a:ext cx="1240716" cy="973556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9" idx="0"/>
            <a:endCxn id="14" idx="1"/>
          </p:cNvCxnSpPr>
          <p:nvPr/>
        </p:nvCxnSpPr>
        <p:spPr>
          <a:xfrm flipV="1">
            <a:off x="2361837" y="3823300"/>
            <a:ext cx="898777" cy="2113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9" idx="1"/>
            <a:endCxn id="17" idx="1"/>
          </p:cNvCxnSpPr>
          <p:nvPr/>
        </p:nvCxnSpPr>
        <p:spPr>
          <a:xfrm>
            <a:off x="2019898" y="4509290"/>
            <a:ext cx="1240716" cy="96933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3476666" y="1845766"/>
            <a:ext cx="7297418" cy="73216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600">
              <a:solidFill>
                <a:sysClr val="windowText" lastClr="00000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60614" y="3210845"/>
            <a:ext cx="7801352" cy="12249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 14"/>
          <p:cNvSpPr/>
          <p:nvPr/>
        </p:nvSpPr>
        <p:spPr>
          <a:xfrm>
            <a:off x="4092572" y="2997177"/>
            <a:ext cx="4686911" cy="463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zh-CN" altLang="en-US" sz="1800">
                <a:latin typeface="微软雅黑" panose="020b0503020204020204" charset="-122"/>
                <a:ea typeface="微软雅黑"/>
              </a:rPr>
              <a:t>点击添加标题</a:t>
            </a:r>
            <a:endParaRPr lang="zh-CN" altLang="en-US" sz="1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3476666" y="3501088"/>
            <a:ext cx="7297418" cy="73216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600">
              <a:solidFill>
                <a:sysClr val="windowText" lastClr="00000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60614" y="4866166"/>
            <a:ext cx="7801352" cy="12249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/>
        </p:nvSpPr>
        <p:spPr>
          <a:xfrm>
            <a:off x="4092572" y="4652499"/>
            <a:ext cx="4686911" cy="463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zh-CN" altLang="en-US" sz="1800">
                <a:latin typeface="微软雅黑" panose="020b0503020204020204" charset="-122"/>
                <a:ea typeface="微软雅黑"/>
              </a:rPr>
              <a:t>点击添加标题</a:t>
            </a:r>
            <a:endParaRPr lang="zh-CN" altLang="en-US" sz="1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3476666" y="5156410"/>
            <a:ext cx="7297418" cy="73216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600">
              <a:solidFill>
                <a:sysClr val="windowText" lastClr="000000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3" grpId="0"/>
      <p:bldP spid="13" grpId="1"/>
      <p:bldP spid="14" grpId="0" animBg="1"/>
      <p:bldP spid="15" grpId="0" animBg="1"/>
      <p:bldP spid="16" grpId="0"/>
      <p:bldP spid="16" grpId="1"/>
      <p:bldP spid="17" grpId="0" animBg="1"/>
      <p:bldP spid="18" grpId="0" animBg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282790" y="4843328"/>
            <a:ext cx="1710263" cy="1605901"/>
            <a:chOff x="282790" y="4843328"/>
            <a:chExt cx="1710263" cy="1605901"/>
          </a:xfrm>
        </p:grpSpPr>
        <p:sp>
          <p:nvSpPr>
            <p:cNvPr id="26" name="矩形 25"/>
            <p:cNvSpPr/>
            <p:nvPr/>
          </p:nvSpPr>
          <p:spPr>
            <a:xfrm>
              <a:off x="299547" y="5248900"/>
              <a:ext cx="16676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</p:txBody>
        </p:sp>
        <p:sp>
          <p:nvSpPr>
            <p:cNvPr id="27" name="矩形 26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  <p:cNvSpPr/>
            <p:nvPr/>
          </p:nvSpPr>
          <p:spPr>
            <a:xfrm>
              <a:off x="282790" y="4843328"/>
              <a:ext cx="1710263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>
                  <a:solidFill>
                    <a:schemeClr val="accent1"/>
                  </a:solidFill>
                  <a:latin typeface="+mn-ea"/>
                  <a:sym typeface="Calibri" panose="020f0502020204030204" pitchFamily="34" charset="0"/>
                </a:rPr>
                <a:t>工作概述</a:t>
              </a:r>
              <a:endParaRPr lang="zh-CN" altLang="en-US" sz="1865">
                <a:solidFill>
                  <a:schemeClr val="accent1"/>
                </a:solidFill>
                <a:latin typeface="+mn-ea"/>
                <a:sym typeface="Calibri" panose="020f0502020204030204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950136" y="5288088"/>
              <a:ext cx="37556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8" b="32708"/>
          <a:stretch>
            <a:fillRect/>
          </a:stretch>
        </p:blipFill>
        <p:spPr>
          <a:xfrm>
            <a:off x="-19695" y="1468802"/>
            <a:ext cx="12192000" cy="2809965"/>
          </a:xfrm>
        </p:spPr>
      </p:pic>
      <p:grpSp>
        <p:nvGrpSpPr>
          <p:cNvPr id="5" name="组合 4"/>
          <p:cNvGrpSpPr/>
          <p:nvPr/>
        </p:nvGrpSpPr>
        <p:grpSpPr>
          <a:xfrm>
            <a:off x="10312758" y="3483430"/>
            <a:ext cx="1400876" cy="1400876"/>
            <a:chOff x="10312758" y="3483430"/>
            <a:chExt cx="1400876" cy="1400876"/>
          </a:xfrm>
        </p:grpSpPr>
        <p:sp>
          <p:nvSpPr>
            <p:cNvPr id="25" name="椭圆 24"/>
            <p:cNvSpPr/>
            <p:nvPr/>
          </p:nvSpPr>
          <p:spPr>
            <a:xfrm>
              <a:off x="10312758" y="3483430"/>
              <a:ext cx="1400876" cy="14008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AutoShape 59"/>
            <p:cNvSpPr/>
            <p:nvPr/>
          </p:nvSpPr>
          <p:spPr bwMode="auto">
            <a:xfrm>
              <a:off x="10772953" y="3944685"/>
              <a:ext cx="480483" cy="478367"/>
            </a:xfrm>
            <a:custGeom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034629" y="3460207"/>
            <a:ext cx="1400876" cy="1400876"/>
            <a:chOff x="7034629" y="3460207"/>
            <a:chExt cx="1400876" cy="1400876"/>
          </a:xfrm>
        </p:grpSpPr>
        <p:sp>
          <p:nvSpPr>
            <p:cNvPr id="18" name="椭圆 17"/>
            <p:cNvSpPr/>
            <p:nvPr/>
          </p:nvSpPr>
          <p:spPr>
            <a:xfrm>
              <a:off x="7034629" y="3460207"/>
              <a:ext cx="1400876" cy="14008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24" name="Group 124"/>
            <p:cNvGrpSpPr/>
            <p:nvPr/>
          </p:nvGrpSpPr>
          <p:grpSpPr>
            <a:xfrm>
              <a:off x="7495214" y="3958858"/>
              <a:ext cx="479705" cy="403573"/>
              <a:chOff x="5368132" y="2625725"/>
              <a:chExt cx="465138" cy="391319"/>
            </a:xfrm>
            <a:solidFill>
              <a:schemeClr val="bg1"/>
            </a:solidFill>
          </p:grpSpPr>
          <p:sp>
            <p:nvSpPr>
              <p:cNvPr id="3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756498" y="3460207"/>
            <a:ext cx="1400876" cy="1400876"/>
            <a:chOff x="3756498" y="3460207"/>
            <a:chExt cx="1400876" cy="1400876"/>
          </a:xfrm>
        </p:grpSpPr>
        <p:sp>
          <p:nvSpPr>
            <p:cNvPr id="17" name="椭圆 16"/>
            <p:cNvSpPr/>
            <p:nvPr/>
          </p:nvSpPr>
          <p:spPr>
            <a:xfrm>
              <a:off x="3756498" y="3460207"/>
              <a:ext cx="1400876" cy="14008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217492" y="3921202"/>
              <a:ext cx="478885" cy="478887"/>
              <a:chOff x="3191434" y="2145028"/>
              <a:chExt cx="359165" cy="359165"/>
            </a:xfrm>
            <a:solidFill>
              <a:schemeClr val="bg1"/>
            </a:solidFill>
          </p:grpSpPr>
          <p:sp>
            <p:nvSpPr>
              <p:cNvPr id="42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78367" y="3447491"/>
            <a:ext cx="1400876" cy="1400876"/>
            <a:chOff x="478367" y="3447491"/>
            <a:chExt cx="1400876" cy="1400876"/>
          </a:xfrm>
        </p:grpSpPr>
        <p:sp>
          <p:nvSpPr>
            <p:cNvPr id="9" name="椭圆 8"/>
            <p:cNvSpPr/>
            <p:nvPr/>
          </p:nvSpPr>
          <p:spPr>
            <a:xfrm>
              <a:off x="478367" y="3447491"/>
              <a:ext cx="1400876" cy="14008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939360" y="3908485"/>
              <a:ext cx="478888" cy="47888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46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7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589611" y="4843328"/>
            <a:ext cx="1710263" cy="1605901"/>
            <a:chOff x="3589611" y="4843328"/>
            <a:chExt cx="1710263" cy="1605901"/>
          </a:xfrm>
        </p:grpSpPr>
        <p:sp>
          <p:nvSpPr>
            <p:cNvPr id="30" name="矩形 2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  <p:cNvSpPr/>
            <p:nvPr/>
          </p:nvSpPr>
          <p:spPr>
            <a:xfrm>
              <a:off x="3589611" y="4843328"/>
              <a:ext cx="1710263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>
                  <a:solidFill>
                    <a:schemeClr val="accent1"/>
                  </a:solidFill>
                  <a:latin typeface="+mn-ea"/>
                  <a:sym typeface="Calibri" panose="020f0502020204030204" pitchFamily="34" charset="0"/>
                </a:rPr>
                <a:t>工作概述</a:t>
              </a:r>
              <a:endParaRPr lang="zh-CN" altLang="en-US" sz="1865">
                <a:solidFill>
                  <a:schemeClr val="accent1"/>
                </a:solidFill>
                <a:latin typeface="+mn-ea"/>
                <a:sym typeface="Calibri" panose="020f0502020204030204" pitchFamily="34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256957" y="5288088"/>
              <a:ext cx="37556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3610919" y="5248900"/>
              <a:ext cx="16676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94366" y="4843328"/>
            <a:ext cx="1748326" cy="1605901"/>
            <a:chOff x="6794366" y="4843328"/>
            <a:chExt cx="1748326" cy="1605901"/>
          </a:xfrm>
        </p:grpSpPr>
        <p:sp>
          <p:nvSpPr>
            <p:cNvPr id="33" name="矩形 3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  <p:cNvSpPr/>
            <p:nvPr/>
          </p:nvSpPr>
          <p:spPr>
            <a:xfrm>
              <a:off x="6794366" y="4843328"/>
              <a:ext cx="1710263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>
                  <a:solidFill>
                    <a:schemeClr val="accent1"/>
                  </a:solidFill>
                  <a:latin typeface="+mn-ea"/>
                  <a:sym typeface="Calibri" panose="020f0502020204030204" pitchFamily="34" charset="0"/>
                </a:rPr>
                <a:t>工作概述</a:t>
              </a:r>
              <a:endParaRPr lang="zh-CN" altLang="en-US" sz="1865">
                <a:solidFill>
                  <a:schemeClr val="accent1"/>
                </a:solidFill>
                <a:latin typeface="+mn-ea"/>
                <a:sym typeface="Calibri" panose="020f0502020204030204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461712" y="5288088"/>
              <a:ext cx="37556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6875047" y="5248900"/>
              <a:ext cx="16676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01187" y="4843328"/>
            <a:ext cx="1710263" cy="1605901"/>
            <a:chOff x="10101187" y="4843328"/>
            <a:chExt cx="1710263" cy="1605901"/>
          </a:xfrm>
        </p:grpSpPr>
        <p:sp>
          <p:nvSpPr>
            <p:cNvPr id="36" name="矩形 35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  <p:cNvSpPr/>
            <p:nvPr/>
          </p:nvSpPr>
          <p:spPr>
            <a:xfrm>
              <a:off x="10101187" y="4843328"/>
              <a:ext cx="1710263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>
                  <a:solidFill>
                    <a:schemeClr val="accent1"/>
                  </a:solidFill>
                  <a:latin typeface="+mn-ea"/>
                  <a:sym typeface="Calibri" panose="020f0502020204030204" pitchFamily="34" charset="0"/>
                </a:rPr>
                <a:t>工作概述</a:t>
              </a:r>
              <a:endParaRPr lang="zh-CN" altLang="en-US" sz="1865">
                <a:solidFill>
                  <a:schemeClr val="accent1"/>
                </a:solidFill>
                <a:latin typeface="+mn-ea"/>
                <a:sym typeface="Calibri" panose="020f0502020204030204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10768533" y="5288088"/>
              <a:ext cx="37556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10122495" y="5248900"/>
              <a:ext cx="16676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/>
              </a:endParaRPr>
            </a:p>
          </p:txBody>
        </p:sp>
      </p:grpSp>
      <p:sp>
        <p:nvSpPr>
          <p:cNvPr id="35" name="TextBox 3"/>
          <p:cNvSpPr txBox="1"/>
          <p:nvPr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Freeform 7"/>
          <p:cNvSpPr/>
          <p:nvPr/>
        </p:nvSpPr>
        <p:spPr bwMode="auto">
          <a:xfrm rot="18900000">
            <a:off x="7262418" y="1559539"/>
            <a:ext cx="1746079" cy="1746079"/>
          </a:xfrm>
          <a:custGeom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latin typeface="微软雅黑" panose="020b050302020402020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 rot="18900000">
            <a:off x="7913409" y="2823913"/>
            <a:ext cx="1749190" cy="1746079"/>
          </a:xfrm>
          <a:custGeom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latin typeface="微软雅黑" panose="020b050302020402020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 rot="18900000">
            <a:off x="6651689" y="3477560"/>
            <a:ext cx="1746079" cy="1746079"/>
          </a:xfrm>
          <a:custGeom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latin typeface="微软雅黑" panose="020b050302020402020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 rot="18900000">
            <a:off x="5999144" y="2213183"/>
            <a:ext cx="1746079" cy="1746079"/>
          </a:xfrm>
          <a:custGeom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latin typeface="微软雅黑" panose="020b0503020204020204" charset="-122"/>
            </a:endParaRPr>
          </a:p>
        </p:txBody>
      </p:sp>
      <p:cxnSp>
        <p:nvCxnSpPr>
          <p:cNvPr id="11" name="직선 연결선 250"/>
          <p:cNvCxnSpPr/>
          <p:nvPr/>
        </p:nvCxnSpPr>
        <p:spPr>
          <a:xfrm>
            <a:off x="5637519" y="2753358"/>
            <a:ext cx="326272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250"/>
          <p:cNvCxnSpPr/>
          <p:nvPr/>
        </p:nvCxnSpPr>
        <p:spPr>
          <a:xfrm>
            <a:off x="5709061" y="5020334"/>
            <a:ext cx="1191732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250"/>
          <p:cNvCxnSpPr/>
          <p:nvPr/>
        </p:nvCxnSpPr>
        <p:spPr>
          <a:xfrm flipH="1">
            <a:off x="8710313" y="1784337"/>
            <a:ext cx="1426020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250"/>
          <p:cNvCxnSpPr/>
          <p:nvPr/>
        </p:nvCxnSpPr>
        <p:spPr>
          <a:xfrm flipH="1">
            <a:off x="9682939" y="4054615"/>
            <a:ext cx="453394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 txBox="1"/>
          <p:nvPr/>
        </p:nvSpPr>
        <p:spPr>
          <a:xfrm>
            <a:off x="482300" y="2181137"/>
            <a:ext cx="3100277" cy="340412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点击添加文字内容点击添加文字内容点击添加文字内容</a:t>
            </a:r>
            <a:endParaRPr lang="en-US" altLang="zh-CN" sz="16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点击添加文字内容点击添加文字内容点击添加文字内容</a:t>
            </a:r>
            <a:endParaRPr lang="en-US" altLang="zh-CN" sz="16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点击添加文字内容点击添加文字内容点击添加文字内容</a:t>
            </a:r>
            <a:endParaRPr lang="en-US" altLang="zh-CN" sz="16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点击添加文字内容点击添加文字内容点击添加文字内容</a:t>
            </a:r>
            <a:endParaRPr lang="en-US" sz="16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16" name="Straight Connector 59"/>
          <p:cNvCxnSpPr/>
          <p:nvPr/>
        </p:nvCxnSpPr>
        <p:spPr>
          <a:xfrm flipH="1" flipV="1">
            <a:off x="4003747" y="1472534"/>
            <a:ext cx="0" cy="4481083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4344223" y="2511196"/>
            <a:ext cx="1107419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点击此处</a:t>
            </a:r>
            <a:endParaRPr lang="en-US" altLang="zh-CN" sz="18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添加内容</a:t>
            </a:r>
            <a:endParaRPr lang="zh-CN" altLang="en-US" sz="18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10289983" y="1528560"/>
            <a:ext cx="1107419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点击此处</a:t>
            </a:r>
            <a:endParaRPr lang="en-US" altLang="zh-CN" sz="18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添加内容</a:t>
            </a:r>
            <a:endParaRPr lang="zh-CN" altLang="en-US" sz="18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9" name="矩形 10"/>
          <p:cNvSpPr>
            <a:spLocks noChangeArrowheads="1"/>
          </p:cNvSpPr>
          <p:nvPr/>
        </p:nvSpPr>
        <p:spPr bwMode="auto">
          <a:xfrm>
            <a:off x="4420867" y="4655352"/>
            <a:ext cx="1107419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点击此处</a:t>
            </a:r>
            <a:endParaRPr lang="en-US" altLang="zh-CN" sz="18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添加内容</a:t>
            </a:r>
            <a:endParaRPr lang="zh-CN" altLang="en-US" sz="18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0" name="矩形 10"/>
          <p:cNvSpPr>
            <a:spLocks noChangeArrowheads="1"/>
          </p:cNvSpPr>
          <p:nvPr/>
        </p:nvSpPr>
        <p:spPr bwMode="auto">
          <a:xfrm>
            <a:off x="10357692" y="3796362"/>
            <a:ext cx="1107419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点击此处</a:t>
            </a:r>
            <a:endParaRPr lang="en-US" altLang="zh-CN" sz="18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/>
              </a:rPr>
              <a:t>添加内容</a:t>
            </a:r>
            <a:endParaRPr lang="zh-CN" altLang="en-US" sz="1800">
              <a:solidFill>
                <a:srgbClr val="414455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5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Arc 6"/>
          <p:cNvSpPr/>
          <p:nvPr/>
        </p:nvSpPr>
        <p:spPr>
          <a:xfrm flipV="1">
            <a:off x="8114740" y="2895029"/>
            <a:ext cx="2032000" cy="2032000"/>
          </a:xfrm>
          <a:prstGeom prst="arc">
            <a:avLst>
              <a:gd name="adj1" fmla="val 10987948"/>
              <a:gd name="adj2" fmla="val 330141"/>
            </a:avLst>
          </a:prstGeom>
          <a:ln w="76200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Arc 7"/>
          <p:cNvSpPr/>
          <p:nvPr/>
        </p:nvSpPr>
        <p:spPr>
          <a:xfrm>
            <a:off x="6092191" y="2965916"/>
            <a:ext cx="2032000" cy="2032000"/>
          </a:xfrm>
          <a:prstGeom prst="arc">
            <a:avLst>
              <a:gd name="adj1" fmla="val 10987948"/>
              <a:gd name="adj2" fmla="val 330141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Arc 5"/>
          <p:cNvSpPr/>
          <p:nvPr/>
        </p:nvSpPr>
        <p:spPr>
          <a:xfrm flipV="1">
            <a:off x="4069643" y="2895029"/>
            <a:ext cx="2032000" cy="2032000"/>
          </a:xfrm>
          <a:prstGeom prst="arc">
            <a:avLst>
              <a:gd name="adj1" fmla="val 10987948"/>
              <a:gd name="adj2" fmla="val 330141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c 3"/>
          <p:cNvSpPr/>
          <p:nvPr/>
        </p:nvSpPr>
        <p:spPr>
          <a:xfrm>
            <a:off x="2047095" y="2965916"/>
            <a:ext cx="2032000" cy="2032000"/>
          </a:xfrm>
          <a:prstGeom prst="arc">
            <a:avLst>
              <a:gd name="adj1" fmla="val 10987948"/>
              <a:gd name="adj2" fmla="val 330141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8"/>
          <p:cNvGrpSpPr/>
          <p:nvPr/>
        </p:nvGrpSpPr>
        <p:grpSpPr>
          <a:xfrm>
            <a:off x="4388225" y="3278984"/>
            <a:ext cx="1394835" cy="1394835"/>
            <a:chOff x="1447800" y="2876550"/>
            <a:chExt cx="609600" cy="609600"/>
          </a:xfrm>
        </p:grpSpPr>
        <p:sp>
          <p:nvSpPr>
            <p:cNvPr id="12" name="Oval 9"/>
            <p:cNvSpPr/>
            <p:nvPr/>
          </p:nvSpPr>
          <p:spPr>
            <a:xfrm>
              <a:off x="1447800" y="28765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Freeform 66"/>
            <p:cNvSpPr>
              <a:spLocks noEditPoints="1"/>
            </p:cNvSpPr>
            <p:nvPr/>
          </p:nvSpPr>
          <p:spPr bwMode="auto">
            <a:xfrm>
              <a:off x="1578769" y="3019621"/>
              <a:ext cx="347662" cy="323458"/>
            </a:xfrm>
            <a:custGeom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6408424" y="3278984"/>
            <a:ext cx="1394835" cy="1394835"/>
            <a:chOff x="2514600" y="1809750"/>
            <a:chExt cx="609600" cy="609600"/>
          </a:xfrm>
        </p:grpSpPr>
        <p:sp>
          <p:nvSpPr>
            <p:cNvPr id="15" name="Oval 12"/>
            <p:cNvSpPr/>
            <p:nvPr/>
          </p:nvSpPr>
          <p:spPr>
            <a:xfrm>
              <a:off x="2514600" y="1809750"/>
              <a:ext cx="609600" cy="609600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6" name="Group 119"/>
            <p:cNvGrpSpPr/>
            <p:nvPr/>
          </p:nvGrpSpPr>
          <p:grpSpPr>
            <a:xfrm>
              <a:off x="2637441" y="1948170"/>
              <a:ext cx="363933" cy="332790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17" name="Rectangle 160"/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8" name="Rectangle 161"/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9" name="Rectangle 162"/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0" name="Rectangle 163"/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1" name="Freeform 164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0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22" name="Group 19"/>
          <p:cNvGrpSpPr/>
          <p:nvPr/>
        </p:nvGrpSpPr>
        <p:grpSpPr>
          <a:xfrm>
            <a:off x="2365677" y="3278984"/>
            <a:ext cx="1394835" cy="1394835"/>
            <a:chOff x="1447800" y="1962150"/>
            <a:chExt cx="609600" cy="609600"/>
          </a:xfrm>
        </p:grpSpPr>
        <p:sp>
          <p:nvSpPr>
            <p:cNvPr id="23" name="Oval 20"/>
            <p:cNvSpPr/>
            <p:nvPr/>
          </p:nvSpPr>
          <p:spPr>
            <a:xfrm>
              <a:off x="1447800" y="19621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1624495" y="2078311"/>
              <a:ext cx="256211" cy="377278"/>
            </a:xfrm>
            <a:custGeom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8433323" y="3278984"/>
            <a:ext cx="1394835" cy="1394835"/>
            <a:chOff x="3439573" y="1363050"/>
            <a:chExt cx="609600" cy="609600"/>
          </a:xfrm>
        </p:grpSpPr>
        <p:sp>
          <p:nvSpPr>
            <p:cNvPr id="26" name="Oval 23"/>
            <p:cNvSpPr/>
            <p:nvPr/>
          </p:nvSpPr>
          <p:spPr>
            <a:xfrm>
              <a:off x="3439573" y="1363050"/>
              <a:ext cx="609600" cy="609600"/>
            </a:xfrm>
            <a:prstGeom prst="ellipse">
              <a:avLst/>
            </a:prstGeom>
            <a:solidFill>
              <a:srgbClr val="7F7F7F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7" name="Group 150"/>
            <p:cNvGrpSpPr/>
            <p:nvPr/>
          </p:nvGrpSpPr>
          <p:grpSpPr>
            <a:xfrm rot="2609953">
              <a:off x="3530128" y="1455475"/>
              <a:ext cx="428490" cy="424750"/>
              <a:chOff x="-6350" y="1208088"/>
              <a:chExt cx="363538" cy="360363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-6350" y="1208088"/>
                <a:ext cx="363538" cy="360363"/>
              </a:xfrm>
              <a:custGeom>
                <a:cxnLst>
                  <a:cxn ang="0">
                    <a:pos x="121" y="41"/>
                  </a:cxn>
                  <a:cxn ang="0">
                    <a:pos x="83" y="2"/>
                  </a:cxn>
                  <a:cxn ang="0">
                    <a:pos x="76" y="0"/>
                  </a:cxn>
                  <a:cxn ang="0">
                    <a:pos x="72" y="2"/>
                  </a:cxn>
                  <a:cxn ang="0">
                    <a:pos x="70" y="6"/>
                  </a:cxn>
                  <a:cxn ang="0">
                    <a:pos x="61" y="21"/>
                  </a:cxn>
                  <a:cxn ang="0">
                    <a:pos x="39" y="36"/>
                  </a:cxn>
                  <a:cxn ang="0">
                    <a:pos x="14" y="53"/>
                  </a:cxn>
                  <a:cxn ang="0">
                    <a:pos x="1" y="75"/>
                  </a:cxn>
                  <a:cxn ang="0">
                    <a:pos x="3" y="82"/>
                  </a:cxn>
                  <a:cxn ang="0">
                    <a:pos x="42" y="121"/>
                  </a:cxn>
                  <a:cxn ang="0">
                    <a:pos x="49" y="123"/>
                  </a:cxn>
                  <a:cxn ang="0">
                    <a:pos x="52" y="121"/>
                  </a:cxn>
                  <a:cxn ang="0">
                    <a:pos x="54" y="117"/>
                  </a:cxn>
                  <a:cxn ang="0">
                    <a:pos x="63" y="103"/>
                  </a:cxn>
                  <a:cxn ang="0">
                    <a:pos x="85" y="87"/>
                  </a:cxn>
                  <a:cxn ang="0">
                    <a:pos x="110" y="70"/>
                  </a:cxn>
                  <a:cxn ang="0">
                    <a:pos x="123" y="48"/>
                  </a:cxn>
                  <a:cxn ang="0">
                    <a:pos x="121" y="41"/>
                  </a:cxn>
                  <a:cxn ang="0">
                    <a:pos x="47" y="115"/>
                  </a:cxn>
                  <a:cxn ang="0">
                    <a:pos x="9" y="77"/>
                  </a:cxn>
                  <a:cxn ang="0">
                    <a:pos x="78" y="8"/>
                  </a:cxn>
                  <a:cxn ang="0">
                    <a:pos x="116" y="46"/>
                  </a:cxn>
                  <a:cxn ang="0">
                    <a:pos x="47" y="115"/>
                  </a:cxn>
                  <a:cxn ang="0">
                    <a:pos x="47" y="115"/>
                  </a:cxn>
                  <a:cxn ang="0">
                    <a:pos x="47" y="115"/>
                  </a:cxn>
                </a:cxnLst>
                <a:rect l="0" t="0" r="r" b="b"/>
                <a:pathLst>
                  <a:path w="124" h="123">
                    <a:moveTo>
                      <a:pt x="121" y="41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1" y="0"/>
                      <a:pt x="78" y="0"/>
                      <a:pt x="76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1" y="3"/>
                      <a:pt x="71" y="4"/>
                      <a:pt x="70" y="6"/>
                    </a:cubicBezTo>
                    <a:cubicBezTo>
                      <a:pt x="69" y="11"/>
                      <a:pt x="66" y="16"/>
                      <a:pt x="61" y="21"/>
                    </a:cubicBezTo>
                    <a:cubicBezTo>
                      <a:pt x="55" y="26"/>
                      <a:pt x="47" y="31"/>
                      <a:pt x="39" y="36"/>
                    </a:cubicBezTo>
                    <a:cubicBezTo>
                      <a:pt x="31" y="41"/>
                      <a:pt x="22" y="46"/>
                      <a:pt x="14" y="53"/>
                    </a:cubicBezTo>
                    <a:cubicBezTo>
                      <a:pt x="8" y="60"/>
                      <a:pt x="4" y="67"/>
                      <a:pt x="1" y="75"/>
                    </a:cubicBezTo>
                    <a:cubicBezTo>
                      <a:pt x="0" y="77"/>
                      <a:pt x="1" y="80"/>
                      <a:pt x="3" y="8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3" y="123"/>
                      <a:pt x="46" y="123"/>
                      <a:pt x="49" y="123"/>
                    </a:cubicBezTo>
                    <a:cubicBezTo>
                      <a:pt x="50" y="122"/>
                      <a:pt x="51" y="122"/>
                      <a:pt x="52" y="121"/>
                    </a:cubicBezTo>
                    <a:cubicBezTo>
                      <a:pt x="53" y="120"/>
                      <a:pt x="54" y="119"/>
                      <a:pt x="54" y="117"/>
                    </a:cubicBezTo>
                    <a:cubicBezTo>
                      <a:pt x="56" y="112"/>
                      <a:pt x="59" y="107"/>
                      <a:pt x="63" y="103"/>
                    </a:cubicBezTo>
                    <a:cubicBezTo>
                      <a:pt x="69" y="97"/>
                      <a:pt x="77" y="92"/>
                      <a:pt x="85" y="87"/>
                    </a:cubicBezTo>
                    <a:cubicBezTo>
                      <a:pt x="94" y="82"/>
                      <a:pt x="103" y="77"/>
                      <a:pt x="110" y="70"/>
                    </a:cubicBezTo>
                    <a:cubicBezTo>
                      <a:pt x="117" y="63"/>
                      <a:pt x="121" y="57"/>
                      <a:pt x="123" y="48"/>
                    </a:cubicBezTo>
                    <a:cubicBezTo>
                      <a:pt x="124" y="46"/>
                      <a:pt x="123" y="43"/>
                      <a:pt x="121" y="41"/>
                    </a:cubicBezTo>
                    <a:close/>
                    <a:moveTo>
                      <a:pt x="47" y="115"/>
                    </a:moveTo>
                    <a:cubicBezTo>
                      <a:pt x="34" y="103"/>
                      <a:pt x="21" y="90"/>
                      <a:pt x="9" y="77"/>
                    </a:cubicBezTo>
                    <a:cubicBezTo>
                      <a:pt x="20" y="42"/>
                      <a:pt x="67" y="43"/>
                      <a:pt x="78" y="8"/>
                    </a:cubicBezTo>
                    <a:cubicBezTo>
                      <a:pt x="90" y="21"/>
                      <a:pt x="103" y="33"/>
                      <a:pt x="116" y="46"/>
                    </a:cubicBezTo>
                    <a:cubicBezTo>
                      <a:pt x="105" y="81"/>
                      <a:pt x="58" y="80"/>
                      <a:pt x="47" y="115"/>
                    </a:cubicBezTo>
                    <a:close/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125413" y="1336676"/>
                <a:ext cx="100013" cy="100013"/>
              </a:xfrm>
              <a:custGeom>
                <a:cxnLst>
                  <a:cxn ang="0">
                    <a:pos x="27" y="11"/>
                  </a:cxn>
                  <a:cxn ang="0">
                    <a:pos x="20" y="12"/>
                  </a:cxn>
                  <a:cxn ang="0">
                    <a:pos x="9" y="6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1" y="13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22" y="29"/>
                  </a:cxn>
                  <a:cxn ang="0">
                    <a:pos x="18" y="28"/>
                  </a:cxn>
                  <a:cxn ang="0">
                    <a:pos x="15" y="26"/>
                  </a:cxn>
                  <a:cxn ang="0">
                    <a:pos x="13" y="29"/>
                  </a:cxn>
                  <a:cxn ang="0">
                    <a:pos x="16" y="33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3" y="16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13" y="15"/>
                  </a:cxn>
                  <a:cxn ang="0">
                    <a:pos x="28" y="24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7" y="18"/>
                  </a:cxn>
                  <a:cxn ang="0">
                    <a:pos x="28" y="22"/>
                  </a:cxn>
                  <a:cxn ang="0">
                    <a:pos x="28" y="24"/>
                  </a:cxn>
                </a:cxnLst>
                <a:rect l="0" t="0" r="r" b="b"/>
                <a:pathLst>
                  <a:path w="34" h="34">
                    <a:moveTo>
                      <a:pt x="31" y="13"/>
                    </a:moveTo>
                    <a:cubicBezTo>
                      <a:pt x="30" y="12"/>
                      <a:pt x="28" y="12"/>
                      <a:pt x="27" y="11"/>
                    </a:cubicBezTo>
                    <a:cubicBezTo>
                      <a:pt x="26" y="11"/>
                      <a:pt x="25" y="11"/>
                      <a:pt x="23" y="11"/>
                    </a:cubicBezTo>
                    <a:cubicBezTo>
                      <a:pt x="22" y="11"/>
                      <a:pt x="21" y="11"/>
                      <a:pt x="20" y="12"/>
                    </a:cubicBezTo>
                    <a:cubicBezTo>
                      <a:pt x="18" y="12"/>
                      <a:pt x="17" y="13"/>
                      <a:pt x="16" y="13"/>
                    </a:cubicBezTo>
                    <a:cubicBezTo>
                      <a:pt x="14" y="11"/>
                      <a:pt x="12" y="9"/>
                      <a:pt x="9" y="6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3" y="5"/>
                      <a:pt x="14" y="5"/>
                      <a:pt x="15" y="5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8" y="6"/>
                      <a:pt x="18" y="6"/>
                      <a:pt x="19" y="5"/>
                    </a:cubicBezTo>
                    <a:cubicBezTo>
                      <a:pt x="19" y="5"/>
                      <a:pt x="20" y="4"/>
                      <a:pt x="20" y="4"/>
                    </a:cubicBezTo>
                    <a:cubicBezTo>
                      <a:pt x="20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0" y="15"/>
                      <a:pt x="1" y="16"/>
                      <a:pt x="1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2" y="22"/>
                      <a:pt x="15" y="21"/>
                      <a:pt x="18" y="20"/>
                    </a:cubicBezTo>
                    <a:cubicBezTo>
                      <a:pt x="20" y="22"/>
                      <a:pt x="22" y="25"/>
                      <a:pt x="24" y="27"/>
                    </a:cubicBezTo>
                    <a:cubicBezTo>
                      <a:pt x="24" y="28"/>
                      <a:pt x="23" y="28"/>
                      <a:pt x="22" y="29"/>
                    </a:cubicBezTo>
                    <a:cubicBezTo>
                      <a:pt x="21" y="29"/>
                      <a:pt x="21" y="29"/>
                      <a:pt x="20" y="29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6" y="26"/>
                      <a:pt x="15" y="26"/>
                    </a:cubicBezTo>
                    <a:cubicBezTo>
                      <a:pt x="15" y="26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3" y="30"/>
                      <a:pt x="13" y="31"/>
                      <a:pt x="14" y="31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17" y="34"/>
                      <a:pt x="18" y="34"/>
                      <a:pt x="20" y="34"/>
                    </a:cubicBezTo>
                    <a:cubicBezTo>
                      <a:pt x="21" y="34"/>
                      <a:pt x="22" y="34"/>
                      <a:pt x="24" y="33"/>
                    </a:cubicBezTo>
                    <a:cubicBezTo>
                      <a:pt x="25" y="33"/>
                      <a:pt x="26" y="32"/>
                      <a:pt x="28" y="31"/>
                    </a:cubicBezTo>
                    <a:cubicBezTo>
                      <a:pt x="28" y="31"/>
                      <a:pt x="29" y="32"/>
                      <a:pt x="30" y="32"/>
                    </a:cubicBezTo>
                    <a:cubicBezTo>
                      <a:pt x="30" y="33"/>
                      <a:pt x="30" y="33"/>
                      <a:pt x="31" y="33"/>
                    </a:cubicBezTo>
                    <a:cubicBezTo>
                      <a:pt x="31" y="33"/>
                      <a:pt x="32" y="33"/>
                      <a:pt x="32" y="32"/>
                    </a:cubicBezTo>
                    <a:cubicBezTo>
                      <a:pt x="32" y="32"/>
                      <a:pt x="32" y="31"/>
                      <a:pt x="32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1" y="30"/>
                      <a:pt x="30" y="29"/>
                      <a:pt x="30" y="28"/>
                    </a:cubicBezTo>
                    <a:cubicBezTo>
                      <a:pt x="31" y="27"/>
                      <a:pt x="32" y="26"/>
                      <a:pt x="32" y="24"/>
                    </a:cubicBezTo>
                    <a:cubicBezTo>
                      <a:pt x="33" y="23"/>
                      <a:pt x="34" y="21"/>
                      <a:pt x="34" y="20"/>
                    </a:cubicBezTo>
                    <a:cubicBezTo>
                      <a:pt x="34" y="19"/>
                      <a:pt x="34" y="17"/>
                      <a:pt x="33" y="16"/>
                    </a:cubicBezTo>
                    <a:cubicBezTo>
                      <a:pt x="33" y="15"/>
                      <a:pt x="32" y="14"/>
                      <a:pt x="31" y="13"/>
                    </a:cubicBezTo>
                    <a:close/>
                    <a:moveTo>
                      <a:pt x="10" y="16"/>
                    </a:moveTo>
                    <a:cubicBezTo>
                      <a:pt x="8" y="16"/>
                      <a:pt x="7" y="16"/>
                      <a:pt x="7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10"/>
                      <a:pt x="11" y="12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lose/>
                    <a:moveTo>
                      <a:pt x="28" y="24"/>
                    </a:moveTo>
                    <a:cubicBezTo>
                      <a:pt x="27" y="24"/>
                      <a:pt x="27" y="25"/>
                      <a:pt x="26" y="25"/>
                    </a:cubicBezTo>
                    <a:cubicBezTo>
                      <a:pt x="24" y="23"/>
                      <a:pt x="22" y="21"/>
                      <a:pt x="20" y="18"/>
                    </a:cubicBezTo>
                    <a:cubicBezTo>
                      <a:pt x="21" y="18"/>
                      <a:pt x="21" y="18"/>
                      <a:pt x="22" y="18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7"/>
                      <a:pt x="25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8" y="19"/>
                      <a:pt x="28" y="19"/>
                      <a:pt x="28" y="20"/>
                    </a:cubicBezTo>
                    <a:cubicBezTo>
                      <a:pt x="28" y="20"/>
                      <a:pt x="28" y="21"/>
                      <a:pt x="28" y="22"/>
                    </a:cubicBezTo>
                    <a:cubicBezTo>
                      <a:pt x="28" y="22"/>
                      <a:pt x="28" y="23"/>
                      <a:pt x="28" y="2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4"/>
                      <a:pt x="28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117475" y="1457326"/>
                <a:ext cx="55563" cy="55563"/>
              </a:xfrm>
              <a:custGeom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8" y="6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4" y="18"/>
                  </a:cxn>
                  <a:cxn ang="0">
                    <a:pos x="6" y="15"/>
                  </a:cxn>
                  <a:cxn ang="0">
                    <a:pos x="11" y="9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2"/>
                      <a:pt x="11" y="4"/>
                      <a:pt x="8" y="6"/>
                    </a:cubicBezTo>
                    <a:cubicBezTo>
                      <a:pt x="6" y="8"/>
                      <a:pt x="4" y="10"/>
                      <a:pt x="3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1" y="19"/>
                      <a:pt x="2" y="19"/>
                      <a:pt x="3" y="19"/>
                    </a:cubicBezTo>
                    <a:cubicBezTo>
                      <a:pt x="3" y="19"/>
                      <a:pt x="3" y="18"/>
                      <a:pt x="4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3"/>
                      <a:pt x="9" y="11"/>
                      <a:pt x="11" y="9"/>
                    </a:cubicBezTo>
                    <a:cubicBezTo>
                      <a:pt x="13" y="7"/>
                      <a:pt x="15" y="5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2"/>
                      <a:pt x="19" y="1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180975" y="1263651"/>
                <a:ext cx="55563" cy="58738"/>
              </a:xfrm>
              <a:custGeom>
                <a:cxnLst>
                  <a:cxn ang="0">
                    <a:pos x="7" y="11"/>
                  </a:cxn>
                  <a:cxn ang="0">
                    <a:pos x="1" y="16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0" y="13"/>
                  </a:cxn>
                  <a:cxn ang="0">
                    <a:pos x="16" y="7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3" y="5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19" h="20">
                    <a:moveTo>
                      <a:pt x="7" y="11"/>
                    </a:moveTo>
                    <a:cubicBezTo>
                      <a:pt x="5" y="13"/>
                      <a:pt x="3" y="15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1" y="20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8"/>
                      <a:pt x="8" y="16"/>
                      <a:pt x="10" y="13"/>
                    </a:cubicBezTo>
                    <a:cubicBezTo>
                      <a:pt x="12" y="11"/>
                      <a:pt x="14" y="9"/>
                      <a:pt x="16" y="7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9" y="9"/>
                      <a:pt x="7" y="11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sp>
        <p:nvSpPr>
          <p:cNvPr id="32" name="TextBox 29"/>
          <p:cNvSpPr txBox="1"/>
          <p:nvPr/>
        </p:nvSpPr>
        <p:spPr>
          <a:xfrm>
            <a:off x="1985668" y="1598466"/>
            <a:ext cx="2150661" cy="1189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单击编辑标题</a:t>
            </a:r>
            <a:endParaRPr lang="en-US" sz="1600" b="1">
              <a:solidFill>
                <a:schemeClr val="accent1"/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b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0"/>
          <p:cNvSpPr txBox="1"/>
          <p:nvPr/>
        </p:nvSpPr>
        <p:spPr>
          <a:xfrm>
            <a:off x="4008208" y="5212910"/>
            <a:ext cx="2150661" cy="1189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单击编辑标题</a:t>
            </a:r>
            <a:endParaRPr lang="en-US" sz="1600" b="1">
              <a:solidFill>
                <a:schemeClr val="accent2"/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b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1"/>
          <p:cNvSpPr txBox="1"/>
          <p:nvPr/>
        </p:nvSpPr>
        <p:spPr>
          <a:xfrm>
            <a:off x="6033132" y="1598466"/>
            <a:ext cx="2150661" cy="1189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单击编辑标题</a:t>
            </a:r>
            <a:endParaRPr lang="en-US" sz="1600" b="1">
              <a:solidFill>
                <a:schemeClr val="accent3"/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b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8055672" y="5212910"/>
            <a:ext cx="2150661" cy="1189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C00000"/>
                </a:solidFill>
              </a:rPr>
              <a:t>单击编辑标题</a:t>
            </a:r>
            <a:endParaRPr lang="en-US" sz="1600" b="1">
              <a:solidFill>
                <a:srgbClr val="C00000"/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b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/>
          <a:stretch>
            <a:fillRect/>
          </a:stretch>
        </p:blipFill>
        <p:spPr>
          <a:xfrm>
            <a:off x="-29029" y="0"/>
            <a:ext cx="8487953" cy="68580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9A92-D636-4737-8703-660F1A2486A3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8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flipH="1">
            <a:off x="4046776" y="1"/>
            <a:ext cx="8145224" cy="6865575"/>
            <a:chOff x="580140" y="1137424"/>
            <a:chExt cx="6108918" cy="5149181"/>
          </a:xfrm>
        </p:grpSpPr>
        <p:sp>
          <p:nvSpPr>
            <p:cNvPr id="9" name="五边形 8"/>
            <p:cNvSpPr/>
            <p:nvPr/>
          </p:nvSpPr>
          <p:spPr>
            <a:xfrm>
              <a:off x="580140" y="1137424"/>
              <a:ext cx="5599611" cy="5149181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3500844" y="2280251"/>
              <a:ext cx="3188213" cy="3998207"/>
            </a:xfrm>
            <a:custGeom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3500845" y="1141359"/>
              <a:ext cx="3188213" cy="3998207"/>
            </a:xfrm>
            <a:custGeom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204865" y="2117546"/>
            <a:ext cx="319189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65">
                <a:solidFill>
                  <a:srgbClr val="E43536"/>
                </a:solidFill>
                <a:latin typeface="微软雅黑" panose="020b0503020204020204" charset="-122"/>
                <a:ea typeface="微软雅黑"/>
              </a:rPr>
              <a:t>第二部分</a:t>
            </a:r>
            <a:endParaRPr lang="zh-CN" altLang="en-US" sz="5865">
              <a:solidFill>
                <a:srgbClr val="E43536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99655" y="3123027"/>
            <a:ext cx="346441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>
                <a:solidFill>
                  <a:srgbClr val="3C3C3C"/>
                </a:solidFill>
                <a:latin typeface="微软雅黑" panose="020b0503020204020204" charset="-122"/>
                <a:ea typeface="微软雅黑"/>
              </a:rPr>
              <a:t>点击编辑标题</a:t>
            </a:r>
            <a:endParaRPr lang="zh-CN" altLang="en-US" sz="4265">
              <a:solidFill>
                <a:srgbClr val="3C3C3C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09393" y="3902727"/>
            <a:ext cx="51431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</a:t>
            </a:r>
            <a:endParaRPr lang="zh-CN" altLang="en-US" sz="1400">
              <a:solidFill>
                <a:prstClr val="black">
                  <a:lumMod val="85000"/>
                  <a:lumOff val="15000"/>
                </a:prstClr>
              </a:solidFill>
              <a:ea typeface="微软雅黑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84868" y="3902727"/>
            <a:ext cx="4876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点击输入标题内容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圆角矩形 16"/>
          <p:cNvSpPr/>
          <p:nvPr/>
        </p:nvSpPr>
        <p:spPr>
          <a:xfrm>
            <a:off x="2704956" y="4728262"/>
            <a:ext cx="7793741" cy="856804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8" name="圆角矩形 17"/>
          <p:cNvSpPr/>
          <p:nvPr/>
        </p:nvSpPr>
        <p:spPr>
          <a:xfrm>
            <a:off x="1857673" y="3422429"/>
            <a:ext cx="7681086" cy="856804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9" name="圆角矩形 18"/>
          <p:cNvSpPr/>
          <p:nvPr/>
        </p:nvSpPr>
        <p:spPr>
          <a:xfrm>
            <a:off x="2704956" y="2089623"/>
            <a:ext cx="7793741" cy="856804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grpSp>
        <p:nvGrpSpPr>
          <p:cNvPr id="10" name="Group 5"/>
          <p:cNvGrpSpPr/>
          <p:nvPr/>
        </p:nvGrpSpPr>
        <p:grpSpPr>
          <a:xfrm>
            <a:off x="1857673" y="1837343"/>
            <a:ext cx="1237605" cy="1236018"/>
            <a:chOff x="802" y="845"/>
            <a:chExt cx="827" cy="826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9200798" y="3190776"/>
            <a:ext cx="1237605" cy="1236019"/>
            <a:chOff x="802" y="845"/>
            <a:chExt cx="827" cy="826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/>
              </a:endParaRPr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1848153" y="4568008"/>
            <a:ext cx="1237605" cy="1236019"/>
            <a:chOff x="802" y="845"/>
            <a:chExt cx="827" cy="826"/>
          </a:xfrm>
        </p:grpSpPr>
        <p:sp>
          <p:nvSpPr>
            <p:cNvPr id="19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/>
              </a:endParaRPr>
            </a:p>
          </p:txBody>
        </p:sp>
      </p:grpSp>
      <p:sp>
        <p:nvSpPr>
          <p:cNvPr id="22" name="TextBox 69"/>
          <p:cNvSpPr txBox="1"/>
          <p:nvPr/>
        </p:nvSpPr>
        <p:spPr>
          <a:xfrm>
            <a:off x="1870220" y="2256743"/>
            <a:ext cx="1213805" cy="3999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/>
              </a:rPr>
              <a:t>标题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3" name="TextBox 70"/>
          <p:cNvSpPr txBox="1"/>
          <p:nvPr/>
        </p:nvSpPr>
        <p:spPr>
          <a:xfrm>
            <a:off x="9486598" y="3596557"/>
            <a:ext cx="999604" cy="3999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/>
              </a:rPr>
              <a:t>标题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4" name="TextBox 71"/>
          <p:cNvSpPr txBox="1"/>
          <p:nvPr/>
        </p:nvSpPr>
        <p:spPr>
          <a:xfrm>
            <a:off x="2102839" y="5013863"/>
            <a:ext cx="1142405" cy="3999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/>
              </a:rPr>
              <a:t>标题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5" name="TextBox 73"/>
          <p:cNvSpPr txBox="1"/>
          <p:nvPr/>
        </p:nvSpPr>
        <p:spPr>
          <a:xfrm>
            <a:off x="3214278" y="2197195"/>
            <a:ext cx="7144792" cy="65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6" name="TextBox 74"/>
          <p:cNvSpPr txBox="1"/>
          <p:nvPr/>
        </p:nvSpPr>
        <p:spPr>
          <a:xfrm>
            <a:off x="1979846" y="3485896"/>
            <a:ext cx="7167005" cy="8982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</a:endParaRPr>
          </a:p>
          <a:p>
            <a:pPr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7" name="TextBox 75"/>
          <p:cNvSpPr txBox="1">
            <a:spLocks noChangeArrowheads="1"/>
          </p:cNvSpPr>
          <p:nvPr/>
        </p:nvSpPr>
        <p:spPr bwMode="auto">
          <a:xfrm>
            <a:off x="3076238" y="4786968"/>
            <a:ext cx="7412939" cy="6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7F7F7F"/>
      </a:accent2>
      <a:accent3>
        <a:srgbClr val="C00000"/>
      </a:accent3>
      <a:accent4>
        <a:srgbClr val="7F7F7F"/>
      </a:accent4>
      <a:accent5>
        <a:srgbClr val="C00000"/>
      </a:accent5>
      <a:accent6>
        <a:srgbClr val="7F7F7F"/>
      </a:accent6>
      <a:hlink>
        <a:srgbClr val="C00000"/>
      </a:hlink>
      <a:folHlink>
        <a:srgbClr val="7F7F7F"/>
      </a:folHlink>
    </a:clrScheme>
    <a:fontScheme name="自定义 2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259</Paragraphs>
  <Slides>25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2">
      <vt:lpstr>Arial</vt:lpstr>
      <vt:lpstr>Arial Black</vt:lpstr>
      <vt:lpstr>微软雅黑</vt:lpstr>
      <vt:lpstr>Calibri</vt:lpstr>
      <vt:lpstr>Impact</vt:lpstr>
      <vt:lpstr>Gill Sans</vt:lpstr>
      <vt:lpstr>宋体</vt:lpstr>
      <vt:lpstr>Roboto condensed</vt:lpstr>
      <vt:lpstr>FontAwesome</vt:lpstr>
      <vt:lpstr>Clear Sans</vt:lpstr>
      <vt:lpstr>Lato</vt:lpstr>
      <vt:lpstr>Clear Sans Light</vt:lpstr>
      <vt:lpstr>Helvetica Light</vt:lpstr>
      <vt:lpstr>造字工房悦黑体验版常规体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12</cp:revision>
  <dcterms:created xsi:type="dcterms:W3CDTF">2017-03-25T08:19:00Z</dcterms:created>
  <dcterms:modified xsi:type="dcterms:W3CDTF">2023-05-08T06:32:18Z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