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9" r:id="rId6"/>
    <p:sldId id="278" r:id="rId7"/>
    <p:sldId id="267" r:id="rId8"/>
    <p:sldId id="258" r:id="rId9"/>
    <p:sldId id="266" r:id="rId10"/>
    <p:sldId id="268" r:id="rId11"/>
    <p:sldId id="296" r:id="rId12"/>
    <p:sldId id="270" r:id="rId13"/>
    <p:sldId id="271" r:id="rId14"/>
    <p:sldId id="269" r:id="rId15"/>
    <p:sldId id="272" r:id="rId16"/>
    <p:sldId id="297" r:id="rId17"/>
    <p:sldId id="277" r:id="rId18"/>
    <p:sldId id="274" r:id="rId19"/>
    <p:sldId id="276" r:id="rId20"/>
    <p:sldId id="275" r:id="rId21"/>
    <p:sldId id="273" r:id="rId22"/>
    <p:sldId id="295" r:id="rId23"/>
    <p:sldId id="308" r:id="rId24"/>
    <p:sldId id="323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tags" Target="tags/tag507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notesMaster" Target="notesMasters/notesMaster1.xml" /><Relationship Id="rId30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21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22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p14:dur="500">
        <p:fade thruBlk="1"/>
      </p:transition>
    </mc:Choice>
    <mc:Fallback>
      <p:transition>
        <p:fade thruBlk="1"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07.xml" /><Relationship Id="rId11" Type="http://schemas.openxmlformats.org/officeDocument/2006/relationships/tags" Target="../tags/tag208.xml" /><Relationship Id="rId12" Type="http://schemas.openxmlformats.org/officeDocument/2006/relationships/tags" Target="../tags/tag209.xml" /><Relationship Id="rId13" Type="http://schemas.openxmlformats.org/officeDocument/2006/relationships/tags" Target="../tags/tag210.xml" /><Relationship Id="rId14" Type="http://schemas.openxmlformats.org/officeDocument/2006/relationships/tags" Target="../tags/tag211.xml" /><Relationship Id="rId15" Type="http://schemas.openxmlformats.org/officeDocument/2006/relationships/tags" Target="../tags/tag212.xml" /><Relationship Id="rId16" Type="http://schemas.openxmlformats.org/officeDocument/2006/relationships/tags" Target="../tags/tag213.xml" /><Relationship Id="rId17" Type="http://schemas.openxmlformats.org/officeDocument/2006/relationships/tags" Target="../tags/tag214.xml" /><Relationship Id="rId18" Type="http://schemas.openxmlformats.org/officeDocument/2006/relationships/tags" Target="../tags/tag215.xml" /><Relationship Id="rId19" Type="http://schemas.openxmlformats.org/officeDocument/2006/relationships/tags" Target="../tags/tag216.xml" /><Relationship Id="rId2" Type="http://schemas.openxmlformats.org/officeDocument/2006/relationships/tags" Target="../tags/tag199.xml" /><Relationship Id="rId20" Type="http://schemas.openxmlformats.org/officeDocument/2006/relationships/tags" Target="../tags/tag217.xml" /><Relationship Id="rId21" Type="http://schemas.openxmlformats.org/officeDocument/2006/relationships/tags" Target="../tags/tag218.xml" /><Relationship Id="rId22" Type="http://schemas.openxmlformats.org/officeDocument/2006/relationships/tags" Target="../tags/tag219.xml" /><Relationship Id="rId23" Type="http://schemas.openxmlformats.org/officeDocument/2006/relationships/tags" Target="../tags/tag220.xml" /><Relationship Id="rId24" Type="http://schemas.openxmlformats.org/officeDocument/2006/relationships/tags" Target="../tags/tag221.xml" /><Relationship Id="rId25" Type="http://schemas.openxmlformats.org/officeDocument/2006/relationships/tags" Target="../tags/tag222.xml" /><Relationship Id="rId26" Type="http://schemas.openxmlformats.org/officeDocument/2006/relationships/image" Target="../media/image4.jpeg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tags" Target="../tags/tag205.xml" /><Relationship Id="rId9" Type="http://schemas.openxmlformats.org/officeDocument/2006/relationships/tags" Target="../tags/tag20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1.xml" /><Relationship Id="rId11" Type="http://schemas.openxmlformats.org/officeDocument/2006/relationships/tags" Target="../tags/tag232.xml" /><Relationship Id="rId12" Type="http://schemas.openxmlformats.org/officeDocument/2006/relationships/tags" Target="../tags/tag233.xml" /><Relationship Id="rId13" Type="http://schemas.openxmlformats.org/officeDocument/2006/relationships/tags" Target="../tags/tag234.xml" /><Relationship Id="rId14" Type="http://schemas.openxmlformats.org/officeDocument/2006/relationships/tags" Target="../tags/tag235.xml" /><Relationship Id="rId15" Type="http://schemas.openxmlformats.org/officeDocument/2006/relationships/tags" Target="../tags/tag236.xml" /><Relationship Id="rId16" Type="http://schemas.openxmlformats.org/officeDocument/2006/relationships/tags" Target="../tags/tag237.xml" /><Relationship Id="rId17" Type="http://schemas.openxmlformats.org/officeDocument/2006/relationships/tags" Target="../tags/tag238.xml" /><Relationship Id="rId18" Type="http://schemas.openxmlformats.org/officeDocument/2006/relationships/tags" Target="../tags/tag239.xml" /><Relationship Id="rId19" Type="http://schemas.openxmlformats.org/officeDocument/2006/relationships/tags" Target="../tags/tag240.xml" /><Relationship Id="rId2" Type="http://schemas.openxmlformats.org/officeDocument/2006/relationships/tags" Target="../tags/tag223.xml" /><Relationship Id="rId20" Type="http://schemas.openxmlformats.org/officeDocument/2006/relationships/tags" Target="../tags/tag241.xml" /><Relationship Id="rId21" Type="http://schemas.openxmlformats.org/officeDocument/2006/relationships/tags" Target="../tags/tag242.xml" /><Relationship Id="rId22" Type="http://schemas.openxmlformats.org/officeDocument/2006/relationships/tags" Target="../tags/tag243.xml" /><Relationship Id="rId23" Type="http://schemas.openxmlformats.org/officeDocument/2006/relationships/tags" Target="../tags/tag244.xml" /><Relationship Id="rId24" Type="http://schemas.openxmlformats.org/officeDocument/2006/relationships/tags" Target="../tags/tag245.xml" /><Relationship Id="rId25" Type="http://schemas.openxmlformats.org/officeDocument/2006/relationships/tags" Target="../tags/tag246.xml" /><Relationship Id="rId26" Type="http://schemas.openxmlformats.org/officeDocument/2006/relationships/tags" Target="../tags/tag247.xml" /><Relationship Id="rId27" Type="http://schemas.openxmlformats.org/officeDocument/2006/relationships/tags" Target="../tags/tag248.xml" /><Relationship Id="rId28" Type="http://schemas.openxmlformats.org/officeDocument/2006/relationships/tags" Target="../tags/tag249.xml" /><Relationship Id="rId29" Type="http://schemas.openxmlformats.org/officeDocument/2006/relationships/tags" Target="../tags/tag250.xml" /><Relationship Id="rId3" Type="http://schemas.openxmlformats.org/officeDocument/2006/relationships/tags" Target="../tags/tag224.xml" /><Relationship Id="rId30" Type="http://schemas.openxmlformats.org/officeDocument/2006/relationships/tags" Target="../tags/tag251.xml" /><Relationship Id="rId31" Type="http://schemas.openxmlformats.org/officeDocument/2006/relationships/tags" Target="../tags/tag252.xml" /><Relationship Id="rId32" Type="http://schemas.openxmlformats.org/officeDocument/2006/relationships/tags" Target="../tags/tag253.xml" /><Relationship Id="rId33" Type="http://schemas.openxmlformats.org/officeDocument/2006/relationships/tags" Target="../tags/tag254.xml" /><Relationship Id="rId34" Type="http://schemas.openxmlformats.org/officeDocument/2006/relationships/tags" Target="../tags/tag255.xml" /><Relationship Id="rId35" Type="http://schemas.openxmlformats.org/officeDocument/2006/relationships/tags" Target="../tags/tag256.xml" /><Relationship Id="rId36" Type="http://schemas.openxmlformats.org/officeDocument/2006/relationships/tags" Target="../tags/tag257.xml" /><Relationship Id="rId37" Type="http://schemas.openxmlformats.org/officeDocument/2006/relationships/tags" Target="../tags/tag258.xml" /><Relationship Id="rId38" Type="http://schemas.openxmlformats.org/officeDocument/2006/relationships/tags" Target="../tags/tag259.xml" /><Relationship Id="rId39" Type="http://schemas.openxmlformats.org/officeDocument/2006/relationships/tags" Target="../tags/tag260.xml" /><Relationship Id="rId4" Type="http://schemas.openxmlformats.org/officeDocument/2006/relationships/tags" Target="../tags/tag225.xml" /><Relationship Id="rId40" Type="http://schemas.openxmlformats.org/officeDocument/2006/relationships/tags" Target="../tags/tag261.xml" /><Relationship Id="rId41" Type="http://schemas.openxmlformats.org/officeDocument/2006/relationships/tags" Target="../tags/tag262.xml" /><Relationship Id="rId42" Type="http://schemas.openxmlformats.org/officeDocument/2006/relationships/tags" Target="../tags/tag263.xml" /><Relationship Id="rId43" Type="http://schemas.openxmlformats.org/officeDocument/2006/relationships/tags" Target="../tags/tag264.xml" /><Relationship Id="rId44" Type="http://schemas.openxmlformats.org/officeDocument/2006/relationships/tags" Target="../tags/tag265.xml" /><Relationship Id="rId45" Type="http://schemas.openxmlformats.org/officeDocument/2006/relationships/tags" Target="../tags/tag266.xml" /><Relationship Id="rId46" Type="http://schemas.openxmlformats.org/officeDocument/2006/relationships/tags" Target="../tags/tag267.xml" /><Relationship Id="rId47" Type="http://schemas.openxmlformats.org/officeDocument/2006/relationships/tags" Target="../tags/tag268.xml" /><Relationship Id="rId48" Type="http://schemas.openxmlformats.org/officeDocument/2006/relationships/tags" Target="../tags/tag269.xml" /><Relationship Id="rId49" Type="http://schemas.openxmlformats.org/officeDocument/2006/relationships/tags" Target="../tags/tag270.xml" /><Relationship Id="rId5" Type="http://schemas.openxmlformats.org/officeDocument/2006/relationships/tags" Target="../tags/tag226.xml" /><Relationship Id="rId50" Type="http://schemas.openxmlformats.org/officeDocument/2006/relationships/tags" Target="../tags/tag271.xml" /><Relationship Id="rId51" Type="http://schemas.openxmlformats.org/officeDocument/2006/relationships/tags" Target="../tags/tag272.xml" /><Relationship Id="rId52" Type="http://schemas.openxmlformats.org/officeDocument/2006/relationships/tags" Target="../tags/tag273.xml" /><Relationship Id="rId53" Type="http://schemas.openxmlformats.org/officeDocument/2006/relationships/tags" Target="../tags/tag274.xml" /><Relationship Id="rId54" Type="http://schemas.openxmlformats.org/officeDocument/2006/relationships/tags" Target="../tags/tag275.xml" /><Relationship Id="rId55" Type="http://schemas.openxmlformats.org/officeDocument/2006/relationships/tags" Target="../tags/tag276.xml" /><Relationship Id="rId56" Type="http://schemas.openxmlformats.org/officeDocument/2006/relationships/tags" Target="../tags/tag277.xml" /><Relationship Id="rId57" Type="http://schemas.openxmlformats.org/officeDocument/2006/relationships/tags" Target="../tags/tag278.xml" /><Relationship Id="rId58" Type="http://schemas.openxmlformats.org/officeDocument/2006/relationships/tags" Target="../tags/tag279.xml" /><Relationship Id="rId59" Type="http://schemas.openxmlformats.org/officeDocument/2006/relationships/tags" Target="../tags/tag280.xml" /><Relationship Id="rId6" Type="http://schemas.openxmlformats.org/officeDocument/2006/relationships/tags" Target="../tags/tag227.xml" /><Relationship Id="rId60" Type="http://schemas.openxmlformats.org/officeDocument/2006/relationships/tags" Target="../tags/tag281.xml" /><Relationship Id="rId61" Type="http://schemas.openxmlformats.org/officeDocument/2006/relationships/tags" Target="../tags/tag282.xml" /><Relationship Id="rId62" Type="http://schemas.openxmlformats.org/officeDocument/2006/relationships/tags" Target="../tags/tag283.xml" /><Relationship Id="rId63" Type="http://schemas.openxmlformats.org/officeDocument/2006/relationships/tags" Target="../tags/tag284.xml" /><Relationship Id="rId64" Type="http://schemas.openxmlformats.org/officeDocument/2006/relationships/tags" Target="../tags/tag285.xml" /><Relationship Id="rId65" Type="http://schemas.openxmlformats.org/officeDocument/2006/relationships/tags" Target="../tags/tag286.xml" /><Relationship Id="rId66" Type="http://schemas.openxmlformats.org/officeDocument/2006/relationships/tags" Target="../tags/tag287.xml" /><Relationship Id="rId67" Type="http://schemas.openxmlformats.org/officeDocument/2006/relationships/tags" Target="../tags/tag288.xml" /><Relationship Id="rId68" Type="http://schemas.openxmlformats.org/officeDocument/2006/relationships/tags" Target="../tags/tag289.xml" /><Relationship Id="rId69" Type="http://schemas.openxmlformats.org/officeDocument/2006/relationships/tags" Target="../tags/tag290.xml" /><Relationship Id="rId7" Type="http://schemas.openxmlformats.org/officeDocument/2006/relationships/tags" Target="../tags/tag228.xml" /><Relationship Id="rId70" Type="http://schemas.openxmlformats.org/officeDocument/2006/relationships/image" Target="../media/image4.jpeg" /><Relationship Id="rId8" Type="http://schemas.openxmlformats.org/officeDocument/2006/relationships/tags" Target="../tags/tag229.xml" /><Relationship Id="rId9" Type="http://schemas.openxmlformats.org/officeDocument/2006/relationships/tags" Target="../tags/tag23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9.xml" /><Relationship Id="rId11" Type="http://schemas.openxmlformats.org/officeDocument/2006/relationships/tags" Target="../tags/tag300.xml" /><Relationship Id="rId12" Type="http://schemas.openxmlformats.org/officeDocument/2006/relationships/tags" Target="../tags/tag301.xml" /><Relationship Id="rId13" Type="http://schemas.openxmlformats.org/officeDocument/2006/relationships/tags" Target="../tags/tag302.xml" /><Relationship Id="rId14" Type="http://schemas.openxmlformats.org/officeDocument/2006/relationships/tags" Target="../tags/tag303.xml" /><Relationship Id="rId15" Type="http://schemas.openxmlformats.org/officeDocument/2006/relationships/tags" Target="../tags/tag304.xml" /><Relationship Id="rId16" Type="http://schemas.openxmlformats.org/officeDocument/2006/relationships/tags" Target="../tags/tag305.xml" /><Relationship Id="rId17" Type="http://schemas.openxmlformats.org/officeDocument/2006/relationships/tags" Target="../tags/tag306.xml" /><Relationship Id="rId18" Type="http://schemas.openxmlformats.org/officeDocument/2006/relationships/tags" Target="../tags/tag307.xml" /><Relationship Id="rId19" Type="http://schemas.openxmlformats.org/officeDocument/2006/relationships/tags" Target="../tags/tag308.xml" /><Relationship Id="rId2" Type="http://schemas.openxmlformats.org/officeDocument/2006/relationships/tags" Target="../tags/tag291.xml" /><Relationship Id="rId20" Type="http://schemas.openxmlformats.org/officeDocument/2006/relationships/tags" Target="../tags/tag309.xml" /><Relationship Id="rId21" Type="http://schemas.openxmlformats.org/officeDocument/2006/relationships/tags" Target="../tags/tag310.xml" /><Relationship Id="rId22" Type="http://schemas.openxmlformats.org/officeDocument/2006/relationships/tags" Target="../tags/tag311.xml" /><Relationship Id="rId23" Type="http://schemas.openxmlformats.org/officeDocument/2006/relationships/tags" Target="../tags/tag312.xml" /><Relationship Id="rId24" Type="http://schemas.openxmlformats.org/officeDocument/2006/relationships/tags" Target="../tags/tag313.xml" /><Relationship Id="rId25" Type="http://schemas.openxmlformats.org/officeDocument/2006/relationships/tags" Target="../tags/tag314.xml" /><Relationship Id="rId26" Type="http://schemas.openxmlformats.org/officeDocument/2006/relationships/tags" Target="../tags/tag315.xml" /><Relationship Id="rId27" Type="http://schemas.openxmlformats.org/officeDocument/2006/relationships/tags" Target="../tags/tag316.xml" /><Relationship Id="rId28" Type="http://schemas.openxmlformats.org/officeDocument/2006/relationships/tags" Target="../tags/tag317.xml" /><Relationship Id="rId29" Type="http://schemas.openxmlformats.org/officeDocument/2006/relationships/tags" Target="../tags/tag318.xml" /><Relationship Id="rId3" Type="http://schemas.openxmlformats.org/officeDocument/2006/relationships/tags" Target="../tags/tag292.xml" /><Relationship Id="rId30" Type="http://schemas.openxmlformats.org/officeDocument/2006/relationships/tags" Target="../tags/tag319.xml" /><Relationship Id="rId31" Type="http://schemas.openxmlformats.org/officeDocument/2006/relationships/tags" Target="../tags/tag320.xml" /><Relationship Id="rId32" Type="http://schemas.openxmlformats.org/officeDocument/2006/relationships/tags" Target="../tags/tag321.xml" /><Relationship Id="rId33" Type="http://schemas.openxmlformats.org/officeDocument/2006/relationships/tags" Target="../tags/tag322.xml" /><Relationship Id="rId34" Type="http://schemas.openxmlformats.org/officeDocument/2006/relationships/tags" Target="../tags/tag323.xml" /><Relationship Id="rId35" Type="http://schemas.openxmlformats.org/officeDocument/2006/relationships/tags" Target="../tags/tag324.xml" /><Relationship Id="rId36" Type="http://schemas.openxmlformats.org/officeDocument/2006/relationships/tags" Target="../tags/tag325.xml" /><Relationship Id="rId37" Type="http://schemas.openxmlformats.org/officeDocument/2006/relationships/tags" Target="../tags/tag326.xml" /><Relationship Id="rId38" Type="http://schemas.openxmlformats.org/officeDocument/2006/relationships/tags" Target="../tags/tag327.xml" /><Relationship Id="rId39" Type="http://schemas.openxmlformats.org/officeDocument/2006/relationships/tags" Target="../tags/tag328.xml" /><Relationship Id="rId4" Type="http://schemas.openxmlformats.org/officeDocument/2006/relationships/tags" Target="../tags/tag293.xml" /><Relationship Id="rId40" Type="http://schemas.openxmlformats.org/officeDocument/2006/relationships/tags" Target="../tags/tag329.xml" /><Relationship Id="rId41" Type="http://schemas.openxmlformats.org/officeDocument/2006/relationships/tags" Target="../tags/tag330.xml" /><Relationship Id="rId42" Type="http://schemas.openxmlformats.org/officeDocument/2006/relationships/tags" Target="../tags/tag331.xml" /><Relationship Id="rId43" Type="http://schemas.openxmlformats.org/officeDocument/2006/relationships/image" Target="../media/image4.jpeg" /><Relationship Id="rId5" Type="http://schemas.openxmlformats.org/officeDocument/2006/relationships/tags" Target="../tags/tag294.xml" /><Relationship Id="rId6" Type="http://schemas.openxmlformats.org/officeDocument/2006/relationships/tags" Target="../tags/tag295.xml" /><Relationship Id="rId7" Type="http://schemas.openxmlformats.org/officeDocument/2006/relationships/tags" Target="../tags/tag296.xml" /><Relationship Id="rId8" Type="http://schemas.openxmlformats.org/officeDocument/2006/relationships/tags" Target="../tags/tag297.xml" /><Relationship Id="rId9" Type="http://schemas.openxmlformats.org/officeDocument/2006/relationships/tags" Target="../tags/tag29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0.xml" /><Relationship Id="rId11" Type="http://schemas.openxmlformats.org/officeDocument/2006/relationships/tags" Target="../tags/tag341.xml" /><Relationship Id="rId12" Type="http://schemas.openxmlformats.org/officeDocument/2006/relationships/tags" Target="../tags/tag342.xml" /><Relationship Id="rId13" Type="http://schemas.openxmlformats.org/officeDocument/2006/relationships/tags" Target="../tags/tag343.xml" /><Relationship Id="rId14" Type="http://schemas.openxmlformats.org/officeDocument/2006/relationships/tags" Target="../tags/tag344.xml" /><Relationship Id="rId15" Type="http://schemas.openxmlformats.org/officeDocument/2006/relationships/tags" Target="../tags/tag345.xml" /><Relationship Id="rId16" Type="http://schemas.openxmlformats.org/officeDocument/2006/relationships/tags" Target="../tags/tag346.xml" /><Relationship Id="rId17" Type="http://schemas.openxmlformats.org/officeDocument/2006/relationships/tags" Target="../tags/tag347.xml" /><Relationship Id="rId18" Type="http://schemas.openxmlformats.org/officeDocument/2006/relationships/tags" Target="../tags/tag348.xml" /><Relationship Id="rId19" Type="http://schemas.openxmlformats.org/officeDocument/2006/relationships/tags" Target="../tags/tag349.xml" /><Relationship Id="rId2" Type="http://schemas.openxmlformats.org/officeDocument/2006/relationships/tags" Target="../tags/tag332.xml" /><Relationship Id="rId20" Type="http://schemas.openxmlformats.org/officeDocument/2006/relationships/tags" Target="../tags/tag350.xml" /><Relationship Id="rId21" Type="http://schemas.openxmlformats.org/officeDocument/2006/relationships/tags" Target="../tags/tag351.xml" /><Relationship Id="rId22" Type="http://schemas.openxmlformats.org/officeDocument/2006/relationships/tags" Target="../tags/tag352.xml" /><Relationship Id="rId23" Type="http://schemas.openxmlformats.org/officeDocument/2006/relationships/image" Target="../media/image4.jpeg" /><Relationship Id="rId3" Type="http://schemas.openxmlformats.org/officeDocument/2006/relationships/tags" Target="../tags/tag333.xml" /><Relationship Id="rId4" Type="http://schemas.openxmlformats.org/officeDocument/2006/relationships/tags" Target="../tags/tag334.xml" /><Relationship Id="rId5" Type="http://schemas.openxmlformats.org/officeDocument/2006/relationships/tags" Target="../tags/tag335.xml" /><Relationship Id="rId6" Type="http://schemas.openxmlformats.org/officeDocument/2006/relationships/tags" Target="../tags/tag336.xml" /><Relationship Id="rId7" Type="http://schemas.openxmlformats.org/officeDocument/2006/relationships/tags" Target="../tags/tag337.xml" /><Relationship Id="rId8" Type="http://schemas.openxmlformats.org/officeDocument/2006/relationships/tags" Target="../tags/tag338.xml" /><Relationship Id="rId9" Type="http://schemas.openxmlformats.org/officeDocument/2006/relationships/tags" Target="../tags/tag339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61.xml" /><Relationship Id="rId11" Type="http://schemas.openxmlformats.org/officeDocument/2006/relationships/tags" Target="../tags/tag362.xml" /><Relationship Id="rId12" Type="http://schemas.openxmlformats.org/officeDocument/2006/relationships/tags" Target="../tags/tag363.xml" /><Relationship Id="rId13" Type="http://schemas.openxmlformats.org/officeDocument/2006/relationships/tags" Target="../tags/tag364.xml" /><Relationship Id="rId14" Type="http://schemas.openxmlformats.org/officeDocument/2006/relationships/tags" Target="../tags/tag365.xml" /><Relationship Id="rId15" Type="http://schemas.openxmlformats.org/officeDocument/2006/relationships/tags" Target="../tags/tag366.xml" /><Relationship Id="rId16" Type="http://schemas.openxmlformats.org/officeDocument/2006/relationships/tags" Target="../tags/tag367.xml" /><Relationship Id="rId17" Type="http://schemas.openxmlformats.org/officeDocument/2006/relationships/tags" Target="../tags/tag368.xml" /><Relationship Id="rId18" Type="http://schemas.openxmlformats.org/officeDocument/2006/relationships/tags" Target="../tags/tag369.xml" /><Relationship Id="rId19" Type="http://schemas.openxmlformats.org/officeDocument/2006/relationships/tags" Target="../tags/tag370.xml" /><Relationship Id="rId2" Type="http://schemas.openxmlformats.org/officeDocument/2006/relationships/tags" Target="../tags/tag353.xml" /><Relationship Id="rId20" Type="http://schemas.openxmlformats.org/officeDocument/2006/relationships/tags" Target="../tags/tag371.xml" /><Relationship Id="rId21" Type="http://schemas.openxmlformats.org/officeDocument/2006/relationships/tags" Target="../tags/tag372.xml" /><Relationship Id="rId22" Type="http://schemas.openxmlformats.org/officeDocument/2006/relationships/tags" Target="../tags/tag373.xml" /><Relationship Id="rId23" Type="http://schemas.openxmlformats.org/officeDocument/2006/relationships/tags" Target="../tags/tag374.xml" /><Relationship Id="rId24" Type="http://schemas.openxmlformats.org/officeDocument/2006/relationships/tags" Target="../tags/tag375.xml" /><Relationship Id="rId25" Type="http://schemas.openxmlformats.org/officeDocument/2006/relationships/tags" Target="../tags/tag376.xml" /><Relationship Id="rId26" Type="http://schemas.openxmlformats.org/officeDocument/2006/relationships/tags" Target="../tags/tag377.xml" /><Relationship Id="rId27" Type="http://schemas.openxmlformats.org/officeDocument/2006/relationships/tags" Target="../tags/tag378.xml" /><Relationship Id="rId28" Type="http://schemas.openxmlformats.org/officeDocument/2006/relationships/tags" Target="../tags/tag379.xml" /><Relationship Id="rId29" Type="http://schemas.openxmlformats.org/officeDocument/2006/relationships/tags" Target="../tags/tag380.xml" /><Relationship Id="rId3" Type="http://schemas.openxmlformats.org/officeDocument/2006/relationships/tags" Target="../tags/tag354.xml" /><Relationship Id="rId30" Type="http://schemas.openxmlformats.org/officeDocument/2006/relationships/image" Target="../media/image4.jpeg" /><Relationship Id="rId4" Type="http://schemas.openxmlformats.org/officeDocument/2006/relationships/tags" Target="../tags/tag355.xml" /><Relationship Id="rId5" Type="http://schemas.openxmlformats.org/officeDocument/2006/relationships/tags" Target="../tags/tag356.xml" /><Relationship Id="rId6" Type="http://schemas.openxmlformats.org/officeDocument/2006/relationships/tags" Target="../tags/tag357.xml" /><Relationship Id="rId7" Type="http://schemas.openxmlformats.org/officeDocument/2006/relationships/tags" Target="../tags/tag358.xml" /><Relationship Id="rId8" Type="http://schemas.openxmlformats.org/officeDocument/2006/relationships/tags" Target="../tags/tag359.xml" /><Relationship Id="rId9" Type="http://schemas.openxmlformats.org/officeDocument/2006/relationships/tags" Target="../tags/tag36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89.xml" /><Relationship Id="rId11" Type="http://schemas.openxmlformats.org/officeDocument/2006/relationships/tags" Target="../tags/tag390.xml" /><Relationship Id="rId12" Type="http://schemas.openxmlformats.org/officeDocument/2006/relationships/tags" Target="../tags/tag391.xml" /><Relationship Id="rId13" Type="http://schemas.openxmlformats.org/officeDocument/2006/relationships/tags" Target="../tags/tag392.xml" /><Relationship Id="rId14" Type="http://schemas.openxmlformats.org/officeDocument/2006/relationships/tags" Target="../tags/tag393.xml" /><Relationship Id="rId15" Type="http://schemas.openxmlformats.org/officeDocument/2006/relationships/tags" Target="../tags/tag394.xml" /><Relationship Id="rId16" Type="http://schemas.openxmlformats.org/officeDocument/2006/relationships/tags" Target="../tags/tag395.xml" /><Relationship Id="rId17" Type="http://schemas.openxmlformats.org/officeDocument/2006/relationships/tags" Target="../tags/tag396.xml" /><Relationship Id="rId18" Type="http://schemas.openxmlformats.org/officeDocument/2006/relationships/tags" Target="../tags/tag397.xml" /><Relationship Id="rId19" Type="http://schemas.openxmlformats.org/officeDocument/2006/relationships/tags" Target="../tags/tag398.xml" /><Relationship Id="rId2" Type="http://schemas.openxmlformats.org/officeDocument/2006/relationships/tags" Target="../tags/tag381.xml" /><Relationship Id="rId20" Type="http://schemas.openxmlformats.org/officeDocument/2006/relationships/tags" Target="../tags/tag399.xml" /><Relationship Id="rId21" Type="http://schemas.openxmlformats.org/officeDocument/2006/relationships/tags" Target="../tags/tag400.xml" /><Relationship Id="rId22" Type="http://schemas.openxmlformats.org/officeDocument/2006/relationships/tags" Target="../tags/tag401.xml" /><Relationship Id="rId23" Type="http://schemas.openxmlformats.org/officeDocument/2006/relationships/tags" Target="../tags/tag402.xml" /><Relationship Id="rId24" Type="http://schemas.openxmlformats.org/officeDocument/2006/relationships/tags" Target="../tags/tag403.xml" /><Relationship Id="rId25" Type="http://schemas.openxmlformats.org/officeDocument/2006/relationships/tags" Target="../tags/tag404.xml" /><Relationship Id="rId26" Type="http://schemas.openxmlformats.org/officeDocument/2006/relationships/tags" Target="../tags/tag405.xml" /><Relationship Id="rId27" Type="http://schemas.openxmlformats.org/officeDocument/2006/relationships/tags" Target="../tags/tag406.xml" /><Relationship Id="rId28" Type="http://schemas.openxmlformats.org/officeDocument/2006/relationships/tags" Target="../tags/tag407.xml" /><Relationship Id="rId29" Type="http://schemas.openxmlformats.org/officeDocument/2006/relationships/tags" Target="../tags/tag408.xml" /><Relationship Id="rId3" Type="http://schemas.openxmlformats.org/officeDocument/2006/relationships/tags" Target="../tags/tag382.xml" /><Relationship Id="rId30" Type="http://schemas.openxmlformats.org/officeDocument/2006/relationships/tags" Target="../tags/tag409.xml" /><Relationship Id="rId31" Type="http://schemas.openxmlformats.org/officeDocument/2006/relationships/tags" Target="../tags/tag410.xml" /><Relationship Id="rId32" Type="http://schemas.openxmlformats.org/officeDocument/2006/relationships/tags" Target="../tags/tag411.xml" /><Relationship Id="rId33" Type="http://schemas.openxmlformats.org/officeDocument/2006/relationships/tags" Target="../tags/tag412.xml" /><Relationship Id="rId34" Type="http://schemas.openxmlformats.org/officeDocument/2006/relationships/tags" Target="../tags/tag413.xml" /><Relationship Id="rId35" Type="http://schemas.openxmlformats.org/officeDocument/2006/relationships/tags" Target="../tags/tag414.xml" /><Relationship Id="rId36" Type="http://schemas.openxmlformats.org/officeDocument/2006/relationships/image" Target="../media/image4.jpeg" /><Relationship Id="rId4" Type="http://schemas.openxmlformats.org/officeDocument/2006/relationships/tags" Target="../tags/tag383.xml" /><Relationship Id="rId5" Type="http://schemas.openxmlformats.org/officeDocument/2006/relationships/tags" Target="../tags/tag384.xml" /><Relationship Id="rId6" Type="http://schemas.openxmlformats.org/officeDocument/2006/relationships/tags" Target="../tags/tag385.xml" /><Relationship Id="rId7" Type="http://schemas.openxmlformats.org/officeDocument/2006/relationships/tags" Target="../tags/tag386.xml" /><Relationship Id="rId8" Type="http://schemas.openxmlformats.org/officeDocument/2006/relationships/tags" Target="../tags/tag387.xml" /><Relationship Id="rId9" Type="http://schemas.openxmlformats.org/officeDocument/2006/relationships/tags" Target="../tags/tag388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22.xml" /><Relationship Id="rId11" Type="http://schemas.openxmlformats.org/officeDocument/2006/relationships/tags" Target="../tags/tag423.xml" /><Relationship Id="rId12" Type="http://schemas.openxmlformats.org/officeDocument/2006/relationships/tags" Target="../tags/tag424.xml" /><Relationship Id="rId13" Type="http://schemas.openxmlformats.org/officeDocument/2006/relationships/image" Target="../media/image6.jpeg" /><Relationship Id="rId14" Type="http://schemas.openxmlformats.org/officeDocument/2006/relationships/tags" Target="../tags/tag425.xml" /><Relationship Id="rId15" Type="http://schemas.openxmlformats.org/officeDocument/2006/relationships/image" Target="../media/image7.jpeg" /><Relationship Id="rId16" Type="http://schemas.openxmlformats.org/officeDocument/2006/relationships/tags" Target="../tags/tag426.xml" /><Relationship Id="rId17" Type="http://schemas.openxmlformats.org/officeDocument/2006/relationships/tags" Target="../tags/tag427.xml" /><Relationship Id="rId18" Type="http://schemas.openxmlformats.org/officeDocument/2006/relationships/tags" Target="../tags/tag428.xml" /><Relationship Id="rId19" Type="http://schemas.openxmlformats.org/officeDocument/2006/relationships/tags" Target="../tags/tag429.xml" /><Relationship Id="rId2" Type="http://schemas.openxmlformats.org/officeDocument/2006/relationships/tags" Target="../tags/tag415.xml" /><Relationship Id="rId20" Type="http://schemas.openxmlformats.org/officeDocument/2006/relationships/image" Target="../media/image4.jpeg" /><Relationship Id="rId3" Type="http://schemas.openxmlformats.org/officeDocument/2006/relationships/tags" Target="../tags/tag416.xml" /><Relationship Id="rId4" Type="http://schemas.openxmlformats.org/officeDocument/2006/relationships/tags" Target="../tags/tag417.xml" /><Relationship Id="rId5" Type="http://schemas.openxmlformats.org/officeDocument/2006/relationships/image" Target="../media/image5.jpeg" /><Relationship Id="rId6" Type="http://schemas.openxmlformats.org/officeDocument/2006/relationships/tags" Target="../tags/tag418.xml" /><Relationship Id="rId7" Type="http://schemas.openxmlformats.org/officeDocument/2006/relationships/tags" Target="../tags/tag419.xml" /><Relationship Id="rId8" Type="http://schemas.openxmlformats.org/officeDocument/2006/relationships/tags" Target="../tags/tag420.xml" /><Relationship Id="rId9" Type="http://schemas.openxmlformats.org/officeDocument/2006/relationships/tags" Target="../tags/tag42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38.xml" /><Relationship Id="rId11" Type="http://schemas.openxmlformats.org/officeDocument/2006/relationships/tags" Target="../tags/tag439.xml" /><Relationship Id="rId12" Type="http://schemas.openxmlformats.org/officeDocument/2006/relationships/tags" Target="../tags/tag440.xml" /><Relationship Id="rId13" Type="http://schemas.openxmlformats.org/officeDocument/2006/relationships/tags" Target="../tags/tag441.xml" /><Relationship Id="rId14" Type="http://schemas.openxmlformats.org/officeDocument/2006/relationships/tags" Target="../tags/tag442.xml" /><Relationship Id="rId15" Type="http://schemas.openxmlformats.org/officeDocument/2006/relationships/tags" Target="../tags/tag443.xml" /><Relationship Id="rId16" Type="http://schemas.openxmlformats.org/officeDocument/2006/relationships/tags" Target="../tags/tag444.xml" /><Relationship Id="rId17" Type="http://schemas.openxmlformats.org/officeDocument/2006/relationships/tags" Target="../tags/tag445.xml" /><Relationship Id="rId18" Type="http://schemas.openxmlformats.org/officeDocument/2006/relationships/tags" Target="../tags/tag446.xml" /><Relationship Id="rId19" Type="http://schemas.openxmlformats.org/officeDocument/2006/relationships/tags" Target="../tags/tag447.xml" /><Relationship Id="rId2" Type="http://schemas.openxmlformats.org/officeDocument/2006/relationships/tags" Target="../tags/tag430.xml" /><Relationship Id="rId20" Type="http://schemas.openxmlformats.org/officeDocument/2006/relationships/tags" Target="../tags/tag448.xml" /><Relationship Id="rId21" Type="http://schemas.openxmlformats.org/officeDocument/2006/relationships/tags" Target="../tags/tag449.xml" /><Relationship Id="rId22" Type="http://schemas.openxmlformats.org/officeDocument/2006/relationships/tags" Target="../tags/tag450.xml" /><Relationship Id="rId23" Type="http://schemas.openxmlformats.org/officeDocument/2006/relationships/tags" Target="../tags/tag451.xml" /><Relationship Id="rId24" Type="http://schemas.openxmlformats.org/officeDocument/2006/relationships/image" Target="../media/image8.jpeg" /><Relationship Id="rId25" Type="http://schemas.openxmlformats.org/officeDocument/2006/relationships/tags" Target="../tags/tag452.xml" /><Relationship Id="rId26" Type="http://schemas.openxmlformats.org/officeDocument/2006/relationships/image" Target="../media/image9.jpeg" /><Relationship Id="rId27" Type="http://schemas.openxmlformats.org/officeDocument/2006/relationships/tags" Target="../tags/tag453.xml" /><Relationship Id="rId28" Type="http://schemas.openxmlformats.org/officeDocument/2006/relationships/image" Target="../media/image10.jpeg" /><Relationship Id="rId29" Type="http://schemas.openxmlformats.org/officeDocument/2006/relationships/image" Target="../media/image4.jpeg" /><Relationship Id="rId3" Type="http://schemas.openxmlformats.org/officeDocument/2006/relationships/tags" Target="../tags/tag431.xml" /><Relationship Id="rId4" Type="http://schemas.openxmlformats.org/officeDocument/2006/relationships/tags" Target="../tags/tag432.xml" /><Relationship Id="rId5" Type="http://schemas.openxmlformats.org/officeDocument/2006/relationships/tags" Target="../tags/tag433.xml" /><Relationship Id="rId6" Type="http://schemas.openxmlformats.org/officeDocument/2006/relationships/tags" Target="../tags/tag434.xml" /><Relationship Id="rId7" Type="http://schemas.openxmlformats.org/officeDocument/2006/relationships/tags" Target="../tags/tag435.xml" /><Relationship Id="rId8" Type="http://schemas.openxmlformats.org/officeDocument/2006/relationships/tags" Target="../tags/tag436.xml" /><Relationship Id="rId9" Type="http://schemas.openxmlformats.org/officeDocument/2006/relationships/tags" Target="../tags/tag43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62.xml" /><Relationship Id="rId11" Type="http://schemas.openxmlformats.org/officeDocument/2006/relationships/tags" Target="../tags/tag463.xml" /><Relationship Id="rId12" Type="http://schemas.openxmlformats.org/officeDocument/2006/relationships/tags" Target="../tags/tag464.xml" /><Relationship Id="rId13" Type="http://schemas.openxmlformats.org/officeDocument/2006/relationships/tags" Target="../tags/tag465.xml" /><Relationship Id="rId14" Type="http://schemas.openxmlformats.org/officeDocument/2006/relationships/tags" Target="../tags/tag466.xml" /><Relationship Id="rId15" Type="http://schemas.openxmlformats.org/officeDocument/2006/relationships/tags" Target="../tags/tag467.xml" /><Relationship Id="rId16" Type="http://schemas.openxmlformats.org/officeDocument/2006/relationships/tags" Target="../tags/tag468.xml" /><Relationship Id="rId17" Type="http://schemas.openxmlformats.org/officeDocument/2006/relationships/tags" Target="../tags/tag469.xml" /><Relationship Id="rId18" Type="http://schemas.openxmlformats.org/officeDocument/2006/relationships/tags" Target="../tags/tag470.xml" /><Relationship Id="rId19" Type="http://schemas.openxmlformats.org/officeDocument/2006/relationships/tags" Target="../tags/tag471.xml" /><Relationship Id="rId2" Type="http://schemas.openxmlformats.org/officeDocument/2006/relationships/tags" Target="../tags/tag454.xml" /><Relationship Id="rId20" Type="http://schemas.openxmlformats.org/officeDocument/2006/relationships/tags" Target="../tags/tag472.xml" /><Relationship Id="rId21" Type="http://schemas.openxmlformats.org/officeDocument/2006/relationships/tags" Target="../tags/tag473.xml" /><Relationship Id="rId22" Type="http://schemas.openxmlformats.org/officeDocument/2006/relationships/tags" Target="../tags/tag474.xml" /><Relationship Id="rId23" Type="http://schemas.openxmlformats.org/officeDocument/2006/relationships/tags" Target="../tags/tag475.xml" /><Relationship Id="rId24" Type="http://schemas.openxmlformats.org/officeDocument/2006/relationships/tags" Target="../tags/tag476.xml" /><Relationship Id="rId25" Type="http://schemas.openxmlformats.org/officeDocument/2006/relationships/tags" Target="../tags/tag477.xml" /><Relationship Id="rId26" Type="http://schemas.openxmlformats.org/officeDocument/2006/relationships/tags" Target="../tags/tag478.xml" /><Relationship Id="rId27" Type="http://schemas.openxmlformats.org/officeDocument/2006/relationships/tags" Target="../tags/tag479.xml" /><Relationship Id="rId28" Type="http://schemas.openxmlformats.org/officeDocument/2006/relationships/tags" Target="../tags/tag480.xml" /><Relationship Id="rId29" Type="http://schemas.openxmlformats.org/officeDocument/2006/relationships/tags" Target="../tags/tag481.xml" /><Relationship Id="rId3" Type="http://schemas.openxmlformats.org/officeDocument/2006/relationships/tags" Target="../tags/tag455.xml" /><Relationship Id="rId30" Type="http://schemas.openxmlformats.org/officeDocument/2006/relationships/tags" Target="../tags/tag482.xml" /><Relationship Id="rId31" Type="http://schemas.openxmlformats.org/officeDocument/2006/relationships/tags" Target="../tags/tag483.xml" /><Relationship Id="rId32" Type="http://schemas.openxmlformats.org/officeDocument/2006/relationships/tags" Target="../tags/tag484.xml" /><Relationship Id="rId33" Type="http://schemas.openxmlformats.org/officeDocument/2006/relationships/tags" Target="../tags/tag485.xml" /><Relationship Id="rId34" Type="http://schemas.openxmlformats.org/officeDocument/2006/relationships/tags" Target="../tags/tag486.xml" /><Relationship Id="rId35" Type="http://schemas.openxmlformats.org/officeDocument/2006/relationships/tags" Target="../tags/tag487.xml" /><Relationship Id="rId36" Type="http://schemas.openxmlformats.org/officeDocument/2006/relationships/tags" Target="../tags/tag488.xml" /><Relationship Id="rId37" Type="http://schemas.openxmlformats.org/officeDocument/2006/relationships/tags" Target="../tags/tag489.xml" /><Relationship Id="rId38" Type="http://schemas.openxmlformats.org/officeDocument/2006/relationships/tags" Target="../tags/tag490.xml" /><Relationship Id="rId39" Type="http://schemas.openxmlformats.org/officeDocument/2006/relationships/tags" Target="../tags/tag491.xml" /><Relationship Id="rId4" Type="http://schemas.openxmlformats.org/officeDocument/2006/relationships/tags" Target="../tags/tag456.xml" /><Relationship Id="rId40" Type="http://schemas.openxmlformats.org/officeDocument/2006/relationships/tags" Target="../tags/tag492.xml" /><Relationship Id="rId41" Type="http://schemas.openxmlformats.org/officeDocument/2006/relationships/tags" Target="../tags/tag493.xml" /><Relationship Id="rId42" Type="http://schemas.openxmlformats.org/officeDocument/2006/relationships/tags" Target="../tags/tag494.xml" /><Relationship Id="rId43" Type="http://schemas.openxmlformats.org/officeDocument/2006/relationships/tags" Target="../tags/tag495.xml" /><Relationship Id="rId44" Type="http://schemas.openxmlformats.org/officeDocument/2006/relationships/tags" Target="../tags/tag496.xml" /><Relationship Id="rId45" Type="http://schemas.openxmlformats.org/officeDocument/2006/relationships/tags" Target="../tags/tag497.xml" /><Relationship Id="rId46" Type="http://schemas.openxmlformats.org/officeDocument/2006/relationships/tags" Target="../tags/tag498.xml" /><Relationship Id="rId47" Type="http://schemas.openxmlformats.org/officeDocument/2006/relationships/tags" Target="../tags/tag499.xml" /><Relationship Id="rId48" Type="http://schemas.openxmlformats.org/officeDocument/2006/relationships/tags" Target="../tags/tag500.xml" /><Relationship Id="rId49" Type="http://schemas.openxmlformats.org/officeDocument/2006/relationships/tags" Target="../tags/tag501.xml" /><Relationship Id="rId5" Type="http://schemas.openxmlformats.org/officeDocument/2006/relationships/tags" Target="../tags/tag457.xml" /><Relationship Id="rId50" Type="http://schemas.openxmlformats.org/officeDocument/2006/relationships/tags" Target="../tags/tag502.xml" /><Relationship Id="rId51" Type="http://schemas.openxmlformats.org/officeDocument/2006/relationships/tags" Target="../tags/tag503.xml" /><Relationship Id="rId52" Type="http://schemas.openxmlformats.org/officeDocument/2006/relationships/tags" Target="../tags/tag504.xml" /><Relationship Id="rId53" Type="http://schemas.openxmlformats.org/officeDocument/2006/relationships/tags" Target="../tags/tag505.xml" /><Relationship Id="rId54" Type="http://schemas.openxmlformats.org/officeDocument/2006/relationships/tags" Target="../tags/tag506.xml" /><Relationship Id="rId55" Type="http://schemas.openxmlformats.org/officeDocument/2006/relationships/image" Target="../media/image4.jpeg" /><Relationship Id="rId6" Type="http://schemas.openxmlformats.org/officeDocument/2006/relationships/tags" Target="../tags/tag458.xml" /><Relationship Id="rId7" Type="http://schemas.openxmlformats.org/officeDocument/2006/relationships/tags" Target="../tags/tag459.xml" /><Relationship Id="rId8" Type="http://schemas.openxmlformats.org/officeDocument/2006/relationships/tags" Target="../tags/tag460.xml" /><Relationship Id="rId9" Type="http://schemas.openxmlformats.org/officeDocument/2006/relationships/tags" Target="../tags/tag46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16" Type="http://schemas.openxmlformats.org/officeDocument/2006/relationships/tags" Target="../tags/tag75.xml" /><Relationship Id="rId17" Type="http://schemas.openxmlformats.org/officeDocument/2006/relationships/tags" Target="../tags/tag76.xml" /><Relationship Id="rId18" Type="http://schemas.openxmlformats.org/officeDocument/2006/relationships/tags" Target="../tags/tag77.xml" /><Relationship Id="rId19" Type="http://schemas.openxmlformats.org/officeDocument/2006/relationships/tags" Target="../tags/tag78.xml" /><Relationship Id="rId2" Type="http://schemas.openxmlformats.org/officeDocument/2006/relationships/tags" Target="../tags/tag61.xml" /><Relationship Id="rId20" Type="http://schemas.openxmlformats.org/officeDocument/2006/relationships/tags" Target="../tags/tag79.xml" /><Relationship Id="rId21" Type="http://schemas.openxmlformats.org/officeDocument/2006/relationships/tags" Target="../tags/tag80.xml" /><Relationship Id="rId22" Type="http://schemas.openxmlformats.org/officeDocument/2006/relationships/tags" Target="../tags/tag81.xml" /><Relationship Id="rId23" Type="http://schemas.openxmlformats.org/officeDocument/2006/relationships/image" Target="../media/image3.jpeg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11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90.xml" /><Relationship Id="rId11" Type="http://schemas.openxmlformats.org/officeDocument/2006/relationships/tags" Target="../tags/tag91.xml" /><Relationship Id="rId12" Type="http://schemas.openxmlformats.org/officeDocument/2006/relationships/tags" Target="../tags/tag92.xml" /><Relationship Id="rId13" Type="http://schemas.openxmlformats.org/officeDocument/2006/relationships/tags" Target="../tags/tag93.xml" /><Relationship Id="rId14" Type="http://schemas.openxmlformats.org/officeDocument/2006/relationships/tags" Target="../tags/tag94.xml" /><Relationship Id="rId15" Type="http://schemas.openxmlformats.org/officeDocument/2006/relationships/tags" Target="../tags/tag95.xml" /><Relationship Id="rId16" Type="http://schemas.openxmlformats.org/officeDocument/2006/relationships/tags" Target="../tags/tag96.xml" /><Relationship Id="rId17" Type="http://schemas.openxmlformats.org/officeDocument/2006/relationships/tags" Target="../tags/tag97.xml" /><Relationship Id="rId18" Type="http://schemas.openxmlformats.org/officeDocument/2006/relationships/image" Target="../media/image4.jpeg" /><Relationship Id="rId2" Type="http://schemas.openxmlformats.org/officeDocument/2006/relationships/tags" Target="../tags/tag82.xml" /><Relationship Id="rId3" Type="http://schemas.openxmlformats.org/officeDocument/2006/relationships/tags" Target="../tags/tag83.xml" /><Relationship Id="rId4" Type="http://schemas.openxmlformats.org/officeDocument/2006/relationships/tags" Target="../tags/tag84.xml" /><Relationship Id="rId5" Type="http://schemas.openxmlformats.org/officeDocument/2006/relationships/tags" Target="../tags/tag85.xml" /><Relationship Id="rId6" Type="http://schemas.openxmlformats.org/officeDocument/2006/relationships/tags" Target="../tags/tag86.xml" /><Relationship Id="rId7" Type="http://schemas.openxmlformats.org/officeDocument/2006/relationships/tags" Target="../tags/tag87.xml" /><Relationship Id="rId8" Type="http://schemas.openxmlformats.org/officeDocument/2006/relationships/tags" Target="../tags/tag88.xml" /><Relationship Id="rId9" Type="http://schemas.openxmlformats.org/officeDocument/2006/relationships/tags" Target="../tags/tag89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Relationship Id="rId8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2.xml" /><Relationship Id="rId11" Type="http://schemas.openxmlformats.org/officeDocument/2006/relationships/tags" Target="../tags/tag113.xml" /><Relationship Id="rId12" Type="http://schemas.openxmlformats.org/officeDocument/2006/relationships/tags" Target="../tags/tag114.xml" /><Relationship Id="rId13" Type="http://schemas.openxmlformats.org/officeDocument/2006/relationships/tags" Target="../tags/tag115.xml" /><Relationship Id="rId14" Type="http://schemas.openxmlformats.org/officeDocument/2006/relationships/tags" Target="../tags/tag116.xml" /><Relationship Id="rId15" Type="http://schemas.openxmlformats.org/officeDocument/2006/relationships/tags" Target="../tags/tag117.xml" /><Relationship Id="rId16" Type="http://schemas.openxmlformats.org/officeDocument/2006/relationships/tags" Target="../tags/tag118.xml" /><Relationship Id="rId17" Type="http://schemas.openxmlformats.org/officeDocument/2006/relationships/tags" Target="../tags/tag119.xml" /><Relationship Id="rId18" Type="http://schemas.openxmlformats.org/officeDocument/2006/relationships/tags" Target="../tags/tag120.xml" /><Relationship Id="rId19" Type="http://schemas.openxmlformats.org/officeDocument/2006/relationships/tags" Target="../tags/tag121.xml" /><Relationship Id="rId2" Type="http://schemas.openxmlformats.org/officeDocument/2006/relationships/tags" Target="../tags/tag104.xml" /><Relationship Id="rId20" Type="http://schemas.openxmlformats.org/officeDocument/2006/relationships/tags" Target="../tags/tag122.xml" /><Relationship Id="rId21" Type="http://schemas.openxmlformats.org/officeDocument/2006/relationships/tags" Target="../tags/tag123.xml" /><Relationship Id="rId22" Type="http://schemas.openxmlformats.org/officeDocument/2006/relationships/image" Target="../media/image4.jpeg" /><Relationship Id="rId3" Type="http://schemas.openxmlformats.org/officeDocument/2006/relationships/tags" Target="../tags/tag105.xml" /><Relationship Id="rId4" Type="http://schemas.openxmlformats.org/officeDocument/2006/relationships/tags" Target="../tags/tag106.xml" /><Relationship Id="rId5" Type="http://schemas.openxmlformats.org/officeDocument/2006/relationships/tags" Target="../tags/tag107.xml" /><Relationship Id="rId6" Type="http://schemas.openxmlformats.org/officeDocument/2006/relationships/tags" Target="../tags/tag108.xml" /><Relationship Id="rId7" Type="http://schemas.openxmlformats.org/officeDocument/2006/relationships/tags" Target="../tags/tag109.xml" /><Relationship Id="rId8" Type="http://schemas.openxmlformats.org/officeDocument/2006/relationships/tags" Target="../tags/tag110.xml" /><Relationship Id="rId9" Type="http://schemas.openxmlformats.org/officeDocument/2006/relationships/tags" Target="../tags/tag11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2.xml" /><Relationship Id="rId11" Type="http://schemas.openxmlformats.org/officeDocument/2006/relationships/tags" Target="../tags/tag133.xml" /><Relationship Id="rId12" Type="http://schemas.openxmlformats.org/officeDocument/2006/relationships/tags" Target="../tags/tag134.xml" /><Relationship Id="rId13" Type="http://schemas.openxmlformats.org/officeDocument/2006/relationships/tags" Target="../tags/tag135.xml" /><Relationship Id="rId14" Type="http://schemas.openxmlformats.org/officeDocument/2006/relationships/tags" Target="../tags/tag136.xml" /><Relationship Id="rId15" Type="http://schemas.openxmlformats.org/officeDocument/2006/relationships/tags" Target="../tags/tag137.xml" /><Relationship Id="rId16" Type="http://schemas.openxmlformats.org/officeDocument/2006/relationships/tags" Target="../tags/tag138.xml" /><Relationship Id="rId17" Type="http://schemas.openxmlformats.org/officeDocument/2006/relationships/tags" Target="../tags/tag139.xml" /><Relationship Id="rId18" Type="http://schemas.openxmlformats.org/officeDocument/2006/relationships/tags" Target="../tags/tag140.xml" /><Relationship Id="rId19" Type="http://schemas.openxmlformats.org/officeDocument/2006/relationships/tags" Target="../tags/tag141.xml" /><Relationship Id="rId2" Type="http://schemas.openxmlformats.org/officeDocument/2006/relationships/tags" Target="../tags/tag124.xml" /><Relationship Id="rId20" Type="http://schemas.openxmlformats.org/officeDocument/2006/relationships/tags" Target="../tags/tag142.xml" /><Relationship Id="rId21" Type="http://schemas.openxmlformats.org/officeDocument/2006/relationships/tags" Target="../tags/tag143.xml" /><Relationship Id="rId22" Type="http://schemas.openxmlformats.org/officeDocument/2006/relationships/tags" Target="../tags/tag144.xml" /><Relationship Id="rId23" Type="http://schemas.openxmlformats.org/officeDocument/2006/relationships/tags" Target="../tags/tag145.xml" /><Relationship Id="rId24" Type="http://schemas.openxmlformats.org/officeDocument/2006/relationships/tags" Target="../tags/tag146.xml" /><Relationship Id="rId25" Type="http://schemas.openxmlformats.org/officeDocument/2006/relationships/tags" Target="../tags/tag147.xml" /><Relationship Id="rId26" Type="http://schemas.openxmlformats.org/officeDocument/2006/relationships/tags" Target="../tags/tag148.xml" /><Relationship Id="rId27" Type="http://schemas.openxmlformats.org/officeDocument/2006/relationships/tags" Target="../tags/tag149.xml" /><Relationship Id="rId28" Type="http://schemas.openxmlformats.org/officeDocument/2006/relationships/tags" Target="../tags/tag150.xml" /><Relationship Id="rId29" Type="http://schemas.openxmlformats.org/officeDocument/2006/relationships/tags" Target="../tags/tag151.xml" /><Relationship Id="rId3" Type="http://schemas.openxmlformats.org/officeDocument/2006/relationships/tags" Target="../tags/tag125.xml" /><Relationship Id="rId30" Type="http://schemas.openxmlformats.org/officeDocument/2006/relationships/tags" Target="../tags/tag152.xml" /><Relationship Id="rId31" Type="http://schemas.openxmlformats.org/officeDocument/2006/relationships/tags" Target="../tags/tag153.xml" /><Relationship Id="rId32" Type="http://schemas.openxmlformats.org/officeDocument/2006/relationships/tags" Target="../tags/tag154.xml" /><Relationship Id="rId33" Type="http://schemas.openxmlformats.org/officeDocument/2006/relationships/tags" Target="../tags/tag155.xml" /><Relationship Id="rId34" Type="http://schemas.openxmlformats.org/officeDocument/2006/relationships/tags" Target="../tags/tag156.xml" /><Relationship Id="rId35" Type="http://schemas.openxmlformats.org/officeDocument/2006/relationships/tags" Target="../tags/tag157.xml" /><Relationship Id="rId36" Type="http://schemas.openxmlformats.org/officeDocument/2006/relationships/tags" Target="../tags/tag158.xml" /><Relationship Id="rId37" Type="http://schemas.openxmlformats.org/officeDocument/2006/relationships/tags" Target="../tags/tag159.xml" /><Relationship Id="rId38" Type="http://schemas.openxmlformats.org/officeDocument/2006/relationships/tags" Target="../tags/tag160.xml" /><Relationship Id="rId39" Type="http://schemas.openxmlformats.org/officeDocument/2006/relationships/tags" Target="../tags/tag161.xml" /><Relationship Id="rId4" Type="http://schemas.openxmlformats.org/officeDocument/2006/relationships/tags" Target="../tags/tag126.xml" /><Relationship Id="rId40" Type="http://schemas.openxmlformats.org/officeDocument/2006/relationships/tags" Target="../tags/tag162.xml" /><Relationship Id="rId41" Type="http://schemas.openxmlformats.org/officeDocument/2006/relationships/image" Target="../media/image4.jpeg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Relationship Id="rId8" Type="http://schemas.openxmlformats.org/officeDocument/2006/relationships/tags" Target="../tags/tag130.xml" /><Relationship Id="rId9" Type="http://schemas.openxmlformats.org/officeDocument/2006/relationships/tags" Target="../tags/tag13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1.xml" /><Relationship Id="rId11" Type="http://schemas.openxmlformats.org/officeDocument/2006/relationships/tags" Target="../tags/tag172.xml" /><Relationship Id="rId12" Type="http://schemas.openxmlformats.org/officeDocument/2006/relationships/tags" Target="../tags/tag173.xml" /><Relationship Id="rId13" Type="http://schemas.openxmlformats.org/officeDocument/2006/relationships/tags" Target="../tags/tag174.xml" /><Relationship Id="rId14" Type="http://schemas.openxmlformats.org/officeDocument/2006/relationships/tags" Target="../tags/tag175.xml" /><Relationship Id="rId15" Type="http://schemas.openxmlformats.org/officeDocument/2006/relationships/tags" Target="../tags/tag176.xml" /><Relationship Id="rId16" Type="http://schemas.openxmlformats.org/officeDocument/2006/relationships/tags" Target="../tags/tag177.xml" /><Relationship Id="rId17" Type="http://schemas.openxmlformats.org/officeDocument/2006/relationships/tags" Target="../tags/tag178.xml" /><Relationship Id="rId18" Type="http://schemas.openxmlformats.org/officeDocument/2006/relationships/tags" Target="../tags/tag179.xml" /><Relationship Id="rId19" Type="http://schemas.openxmlformats.org/officeDocument/2006/relationships/tags" Target="../tags/tag180.xml" /><Relationship Id="rId2" Type="http://schemas.openxmlformats.org/officeDocument/2006/relationships/tags" Target="../tags/tag163.xml" /><Relationship Id="rId20" Type="http://schemas.openxmlformats.org/officeDocument/2006/relationships/tags" Target="../tags/tag181.xml" /><Relationship Id="rId21" Type="http://schemas.openxmlformats.org/officeDocument/2006/relationships/tags" Target="../tags/tag182.xml" /><Relationship Id="rId22" Type="http://schemas.openxmlformats.org/officeDocument/2006/relationships/tags" Target="../tags/tag183.xml" /><Relationship Id="rId23" Type="http://schemas.openxmlformats.org/officeDocument/2006/relationships/tags" Target="../tags/tag184.xml" /><Relationship Id="rId24" Type="http://schemas.openxmlformats.org/officeDocument/2006/relationships/tags" Target="../tags/tag185.xml" /><Relationship Id="rId25" Type="http://schemas.openxmlformats.org/officeDocument/2006/relationships/tags" Target="../tags/tag186.xml" /><Relationship Id="rId26" Type="http://schemas.openxmlformats.org/officeDocument/2006/relationships/tags" Target="../tags/tag187.xml" /><Relationship Id="rId27" Type="http://schemas.openxmlformats.org/officeDocument/2006/relationships/tags" Target="../tags/tag188.xml" /><Relationship Id="rId28" Type="http://schemas.openxmlformats.org/officeDocument/2006/relationships/tags" Target="../tags/tag189.xml" /><Relationship Id="rId29" Type="http://schemas.openxmlformats.org/officeDocument/2006/relationships/tags" Target="../tags/tag190.xml" /><Relationship Id="rId3" Type="http://schemas.openxmlformats.org/officeDocument/2006/relationships/tags" Target="../tags/tag164.xml" /><Relationship Id="rId30" Type="http://schemas.openxmlformats.org/officeDocument/2006/relationships/tags" Target="../tags/tag191.xml" /><Relationship Id="rId31" Type="http://schemas.openxmlformats.org/officeDocument/2006/relationships/tags" Target="../tags/tag192.xml" /><Relationship Id="rId32" Type="http://schemas.openxmlformats.org/officeDocument/2006/relationships/tags" Target="../tags/tag193.xml" /><Relationship Id="rId33" Type="http://schemas.openxmlformats.org/officeDocument/2006/relationships/tags" Target="../tags/tag194.xml" /><Relationship Id="rId34" Type="http://schemas.openxmlformats.org/officeDocument/2006/relationships/tags" Target="../tags/tag195.xml" /><Relationship Id="rId35" Type="http://schemas.openxmlformats.org/officeDocument/2006/relationships/tags" Target="../tags/tag196.xml" /><Relationship Id="rId36" Type="http://schemas.openxmlformats.org/officeDocument/2006/relationships/tags" Target="../tags/tag197.xml" /><Relationship Id="rId37" Type="http://schemas.openxmlformats.org/officeDocument/2006/relationships/tags" Target="../tags/tag198.xml" /><Relationship Id="rId38" Type="http://schemas.openxmlformats.org/officeDocument/2006/relationships/image" Target="../media/image4.jpeg" /><Relationship Id="rId4" Type="http://schemas.openxmlformats.org/officeDocument/2006/relationships/tags" Target="../tags/tag165.xml" /><Relationship Id="rId5" Type="http://schemas.openxmlformats.org/officeDocument/2006/relationships/tags" Target="../tags/tag166.xml" /><Relationship Id="rId6" Type="http://schemas.openxmlformats.org/officeDocument/2006/relationships/tags" Target="../tags/tag167.xml" /><Relationship Id="rId7" Type="http://schemas.openxmlformats.org/officeDocument/2006/relationships/tags" Target="../tags/tag168.xml" /><Relationship Id="rId8" Type="http://schemas.openxmlformats.org/officeDocument/2006/relationships/tags" Target="../tags/tag169.xml" /><Relationship Id="rId9" Type="http://schemas.openxmlformats.org/officeDocument/2006/relationships/tags" Target="../tags/tag170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129915" y="3736975"/>
            <a:ext cx="537972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— </a:t>
            </a:r>
            <a:r>
              <a:rPr lang="zh-CN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热烈庆祝中国人民解放军建军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91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周年 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—</a:t>
            </a:r>
            <a:endParaRPr lang="en-US" altLang="zh-CN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八一建军节</a:t>
            </a:r>
            <a:endParaRPr lang="zh-CN" altLang="en-US" sz="28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3177031" y="1419825"/>
            <a:ext cx="5849368" cy="1048772"/>
            <a:chOff x="2832226" y="944031"/>
            <a:chExt cx="6527548" cy="1170367"/>
          </a:xfrm>
        </p:grpSpPr>
        <p:cxnSp>
          <p:nvCxnSpPr>
            <p:cNvPr id="29" name="直接连接符 28"/>
            <p:cNvCxnSpPr/>
            <p:nvPr>
              <p:custDataLst>
                <p:tags r:id="rId3"/>
              </p:custDataLst>
            </p:nvPr>
          </p:nvCxnSpPr>
          <p:spPr>
            <a:xfrm>
              <a:off x="3683251" y="1346907"/>
              <a:ext cx="5477347" cy="0"/>
            </a:xfrm>
            <a:prstGeom prst="line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0" name="文本框 29"/>
            <p:cNvSpPr txBox="1"/>
            <p:nvPr>
              <p:custDataLst>
                <p:tags r:id="rId4"/>
              </p:custDataLst>
            </p:nvPr>
          </p:nvSpPr>
          <p:spPr>
            <a:xfrm>
              <a:off x="3683251" y="944031"/>
              <a:ext cx="3476531" cy="41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E30001"/>
                  </a:solidFill>
                  <a:latin typeface="+mj-lt"/>
                  <a:ea typeface="+mj-ea"/>
                  <a:cs typeface="+mj-cs"/>
                </a:rPr>
                <a:t>LOREM IPSUM DOLOR</a:t>
              </a:r>
              <a:endParaRPr lang="zh-CN" altLang="en-US" b="1">
                <a:solidFill>
                  <a:srgbClr val="E3000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5"/>
              </p:custDataLst>
            </p:nvPr>
          </p:nvSpPr>
          <p:spPr>
            <a:xfrm>
              <a:off x="3683251" y="1394438"/>
              <a:ext cx="5676523" cy="71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Lorem ipsum dolor sit amet, consectetur adipisicing elit.</a:t>
              </a:r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832226" y="989296"/>
              <a:ext cx="715223" cy="715223"/>
              <a:chOff x="2399169" y="798968"/>
              <a:chExt cx="715223" cy="715223"/>
            </a:xfrm>
          </p:grpSpPr>
          <p:sp>
            <p:nvSpPr>
              <p:cNvPr id="9" name="圆: 空心 8"/>
              <p:cNvSpPr/>
              <p:nvPr>
                <p:custDataLst>
                  <p:tags r:id="rId6"/>
                </p:custDataLst>
              </p:nvPr>
            </p:nvSpPr>
            <p:spPr>
              <a:xfrm>
                <a:off x="2399169" y="798968"/>
                <a:ext cx="715223" cy="715223"/>
              </a:xfrm>
              <a:prstGeom prst="donut">
                <a:avLst>
                  <a:gd name="adj" fmla="val 3696"/>
                </a:avLst>
              </a:prstGeom>
              <a:solidFill>
                <a:srgbClr val="E30001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50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601816" y="1042938"/>
                <a:ext cx="309929" cy="227282"/>
              </a:xfrm>
              <a:custGeom>
                <a:gdLst>
                  <a:gd name="T0" fmla="*/ 98 w 108"/>
                  <a:gd name="T1" fmla="*/ 2 h 79"/>
                  <a:gd name="T2" fmla="*/ 33 w 108"/>
                  <a:gd name="T3" fmla="*/ 64 h 79"/>
                  <a:gd name="T4" fmla="*/ 11 w 108"/>
                  <a:gd name="T5" fmla="*/ 42 h 79"/>
                  <a:gd name="T6" fmla="*/ 3 w 108"/>
                  <a:gd name="T7" fmla="*/ 42 h 79"/>
                  <a:gd name="T8" fmla="*/ 3 w 108"/>
                  <a:gd name="T9" fmla="*/ 50 h 79"/>
                  <a:gd name="T10" fmla="*/ 29 w 108"/>
                  <a:gd name="T11" fmla="*/ 77 h 79"/>
                  <a:gd name="T12" fmla="*/ 33 w 108"/>
                  <a:gd name="T13" fmla="*/ 79 h 79"/>
                  <a:gd name="T14" fmla="*/ 38 w 108"/>
                  <a:gd name="T15" fmla="*/ 77 h 79"/>
                  <a:gd name="T16" fmla="*/ 106 w 108"/>
                  <a:gd name="T17" fmla="*/ 11 h 79"/>
                  <a:gd name="T18" fmla="*/ 106 w 108"/>
                  <a:gd name="T19" fmla="*/ 2 h 79"/>
                  <a:gd name="T20" fmla="*/ 98 w 108"/>
                  <a:gd name="T21" fmla="*/ 2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79">
                    <a:moveTo>
                      <a:pt x="98" y="2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39"/>
                      <a:pt x="5" y="39"/>
                      <a:pt x="3" y="42"/>
                    </a:cubicBezTo>
                    <a:cubicBezTo>
                      <a:pt x="0" y="44"/>
                      <a:pt x="0" y="48"/>
                      <a:pt x="3" y="50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0" y="78"/>
                      <a:pt x="32" y="79"/>
                      <a:pt x="33" y="79"/>
                    </a:cubicBezTo>
                    <a:cubicBezTo>
                      <a:pt x="35" y="79"/>
                      <a:pt x="36" y="78"/>
                      <a:pt x="38" y="77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8" y="8"/>
                      <a:pt x="108" y="5"/>
                      <a:pt x="106" y="2"/>
                    </a:cubicBezTo>
                    <a:cubicBezTo>
                      <a:pt x="104" y="0"/>
                      <a:pt x="100" y="0"/>
                      <a:pt x="98" y="2"/>
                    </a:cubicBezTo>
                  </a:path>
                </a:pathLst>
              </a:custGeom>
              <a:solidFill>
                <a:srgbClr val="E300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1" name="组合 10"/>
          <p:cNvGrpSpPr/>
          <p:nvPr>
            <p:custDataLst>
              <p:tags r:id="rId8"/>
            </p:custDataLst>
          </p:nvPr>
        </p:nvGrpSpPr>
        <p:grpSpPr>
          <a:xfrm>
            <a:off x="3177031" y="2659497"/>
            <a:ext cx="5849368" cy="1048772"/>
            <a:chOff x="2832226" y="2327431"/>
            <a:chExt cx="6527548" cy="1170367"/>
          </a:xfrm>
        </p:grpSpPr>
        <p:cxnSp>
          <p:nvCxnSpPr>
            <p:cNvPr id="33" name="直接连接符 32"/>
            <p:cNvCxnSpPr/>
            <p:nvPr>
              <p:custDataLst>
                <p:tags r:id="rId9"/>
              </p:custDataLst>
            </p:nvPr>
          </p:nvCxnSpPr>
          <p:spPr>
            <a:xfrm>
              <a:off x="3683251" y="2730307"/>
              <a:ext cx="5477347" cy="0"/>
            </a:xfrm>
            <a:prstGeom prst="line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3683251" y="2327431"/>
              <a:ext cx="3476531" cy="41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E30001"/>
                  </a:solidFill>
                  <a:latin typeface="+mj-lt"/>
                  <a:ea typeface="+mj-ea"/>
                  <a:cs typeface="+mj-cs"/>
                </a:rPr>
                <a:t>LOREM IPSUM DOLOR</a:t>
              </a:r>
              <a:endParaRPr lang="zh-CN" altLang="en-US" b="1">
                <a:solidFill>
                  <a:srgbClr val="E3000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1"/>
              </p:custDataLst>
            </p:nvPr>
          </p:nvSpPr>
          <p:spPr>
            <a:xfrm>
              <a:off x="3683251" y="2777838"/>
              <a:ext cx="5676523" cy="71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Lorem ipsum dolor sit amet, consectetur adipisicing elit.</a:t>
              </a:r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2832226" y="2387466"/>
              <a:ext cx="715223" cy="715223"/>
              <a:chOff x="2399169" y="798968"/>
              <a:chExt cx="715223" cy="715223"/>
            </a:xfrm>
            <a:solidFill>
              <a:srgbClr val="8064A2"/>
            </a:solidFill>
          </p:grpSpPr>
          <p:sp>
            <p:nvSpPr>
              <p:cNvPr id="48" name="圆: 空心 47"/>
              <p:cNvSpPr/>
              <p:nvPr>
                <p:custDataLst>
                  <p:tags r:id="rId12"/>
                </p:custDataLst>
              </p:nvPr>
            </p:nvSpPr>
            <p:spPr>
              <a:xfrm>
                <a:off x="2399169" y="798968"/>
                <a:ext cx="715223" cy="715223"/>
              </a:xfrm>
              <a:prstGeom prst="donut">
                <a:avLst>
                  <a:gd name="adj" fmla="val 3696"/>
                </a:avLst>
              </a:prstGeom>
              <a:solidFill>
                <a:srgbClr val="E30001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50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601816" y="1042938"/>
                <a:ext cx="309929" cy="227282"/>
              </a:xfrm>
              <a:custGeom>
                <a:gdLst>
                  <a:gd name="T0" fmla="*/ 98 w 108"/>
                  <a:gd name="T1" fmla="*/ 2 h 79"/>
                  <a:gd name="T2" fmla="*/ 33 w 108"/>
                  <a:gd name="T3" fmla="*/ 64 h 79"/>
                  <a:gd name="T4" fmla="*/ 11 w 108"/>
                  <a:gd name="T5" fmla="*/ 42 h 79"/>
                  <a:gd name="T6" fmla="*/ 3 w 108"/>
                  <a:gd name="T7" fmla="*/ 42 h 79"/>
                  <a:gd name="T8" fmla="*/ 3 w 108"/>
                  <a:gd name="T9" fmla="*/ 50 h 79"/>
                  <a:gd name="T10" fmla="*/ 29 w 108"/>
                  <a:gd name="T11" fmla="*/ 77 h 79"/>
                  <a:gd name="T12" fmla="*/ 33 w 108"/>
                  <a:gd name="T13" fmla="*/ 79 h 79"/>
                  <a:gd name="T14" fmla="*/ 38 w 108"/>
                  <a:gd name="T15" fmla="*/ 77 h 79"/>
                  <a:gd name="T16" fmla="*/ 106 w 108"/>
                  <a:gd name="T17" fmla="*/ 11 h 79"/>
                  <a:gd name="T18" fmla="*/ 106 w 108"/>
                  <a:gd name="T19" fmla="*/ 2 h 79"/>
                  <a:gd name="T20" fmla="*/ 98 w 108"/>
                  <a:gd name="T21" fmla="*/ 2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79">
                    <a:moveTo>
                      <a:pt x="98" y="2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39"/>
                      <a:pt x="5" y="39"/>
                      <a:pt x="3" y="42"/>
                    </a:cubicBezTo>
                    <a:cubicBezTo>
                      <a:pt x="0" y="44"/>
                      <a:pt x="0" y="48"/>
                      <a:pt x="3" y="50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0" y="78"/>
                      <a:pt x="32" y="79"/>
                      <a:pt x="33" y="79"/>
                    </a:cubicBezTo>
                    <a:cubicBezTo>
                      <a:pt x="35" y="79"/>
                      <a:pt x="36" y="78"/>
                      <a:pt x="38" y="77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8" y="8"/>
                      <a:pt x="108" y="5"/>
                      <a:pt x="106" y="2"/>
                    </a:cubicBezTo>
                    <a:cubicBezTo>
                      <a:pt x="104" y="0"/>
                      <a:pt x="100" y="0"/>
                      <a:pt x="98" y="2"/>
                    </a:cubicBezTo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14"/>
            </p:custDataLst>
          </p:nvPr>
        </p:nvGrpSpPr>
        <p:grpSpPr>
          <a:xfrm>
            <a:off x="3177031" y="3899168"/>
            <a:ext cx="5849368" cy="1048772"/>
            <a:chOff x="2832226" y="3710831"/>
            <a:chExt cx="6527548" cy="1170367"/>
          </a:xfrm>
        </p:grpSpPr>
        <p:cxnSp>
          <p:nvCxnSpPr>
            <p:cNvPr id="36" name="直接连接符 35"/>
            <p:cNvCxnSpPr/>
            <p:nvPr>
              <p:custDataLst>
                <p:tags r:id="rId15"/>
              </p:custDataLst>
            </p:nvPr>
          </p:nvCxnSpPr>
          <p:spPr>
            <a:xfrm>
              <a:off x="3683251" y="4113707"/>
              <a:ext cx="5477347" cy="0"/>
            </a:xfrm>
            <a:prstGeom prst="line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37" name="文本框 36"/>
            <p:cNvSpPr txBox="1"/>
            <p:nvPr>
              <p:custDataLst>
                <p:tags r:id="rId16"/>
              </p:custDataLst>
            </p:nvPr>
          </p:nvSpPr>
          <p:spPr>
            <a:xfrm>
              <a:off x="3683251" y="3710831"/>
              <a:ext cx="3476531" cy="41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E30001"/>
                  </a:solidFill>
                  <a:latin typeface="+mj-lt"/>
                  <a:ea typeface="+mj-ea"/>
                  <a:cs typeface="+mj-cs"/>
                </a:rPr>
                <a:t>LOREM IPSUM DOLOR</a:t>
              </a:r>
              <a:endParaRPr lang="zh-CN" altLang="en-US" b="1">
                <a:solidFill>
                  <a:srgbClr val="E3000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7"/>
              </p:custDataLst>
            </p:nvPr>
          </p:nvSpPr>
          <p:spPr>
            <a:xfrm>
              <a:off x="3683251" y="4161238"/>
              <a:ext cx="5676523" cy="71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Lorem ipsum dolor sit amet, consectetur adipisicing elit.</a:t>
              </a:r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832226" y="3752091"/>
              <a:ext cx="715223" cy="715223"/>
              <a:chOff x="2399169" y="798968"/>
              <a:chExt cx="715223" cy="715223"/>
            </a:xfrm>
            <a:solidFill>
              <a:srgbClr val="C0504D"/>
            </a:solidFill>
          </p:grpSpPr>
          <p:sp>
            <p:nvSpPr>
              <p:cNvPr id="51" name="圆: 空心 50"/>
              <p:cNvSpPr/>
              <p:nvPr>
                <p:custDataLst>
                  <p:tags r:id="rId18"/>
                </p:custDataLst>
              </p:nvPr>
            </p:nvSpPr>
            <p:spPr>
              <a:xfrm>
                <a:off x="2399169" y="798968"/>
                <a:ext cx="715223" cy="715223"/>
              </a:xfrm>
              <a:prstGeom prst="donut">
                <a:avLst>
                  <a:gd name="adj" fmla="val 3696"/>
                </a:avLst>
              </a:prstGeom>
              <a:solidFill>
                <a:srgbClr val="E30001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50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2601816" y="1042938"/>
                <a:ext cx="309929" cy="227282"/>
              </a:xfrm>
              <a:custGeom>
                <a:gdLst>
                  <a:gd name="T0" fmla="*/ 98 w 108"/>
                  <a:gd name="T1" fmla="*/ 2 h 79"/>
                  <a:gd name="T2" fmla="*/ 33 w 108"/>
                  <a:gd name="T3" fmla="*/ 64 h 79"/>
                  <a:gd name="T4" fmla="*/ 11 w 108"/>
                  <a:gd name="T5" fmla="*/ 42 h 79"/>
                  <a:gd name="T6" fmla="*/ 3 w 108"/>
                  <a:gd name="T7" fmla="*/ 42 h 79"/>
                  <a:gd name="T8" fmla="*/ 3 w 108"/>
                  <a:gd name="T9" fmla="*/ 50 h 79"/>
                  <a:gd name="T10" fmla="*/ 29 w 108"/>
                  <a:gd name="T11" fmla="*/ 77 h 79"/>
                  <a:gd name="T12" fmla="*/ 33 w 108"/>
                  <a:gd name="T13" fmla="*/ 79 h 79"/>
                  <a:gd name="T14" fmla="*/ 38 w 108"/>
                  <a:gd name="T15" fmla="*/ 77 h 79"/>
                  <a:gd name="T16" fmla="*/ 106 w 108"/>
                  <a:gd name="T17" fmla="*/ 11 h 79"/>
                  <a:gd name="T18" fmla="*/ 106 w 108"/>
                  <a:gd name="T19" fmla="*/ 2 h 79"/>
                  <a:gd name="T20" fmla="*/ 98 w 108"/>
                  <a:gd name="T21" fmla="*/ 2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79">
                    <a:moveTo>
                      <a:pt x="98" y="2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39"/>
                      <a:pt x="5" y="39"/>
                      <a:pt x="3" y="42"/>
                    </a:cubicBezTo>
                    <a:cubicBezTo>
                      <a:pt x="0" y="44"/>
                      <a:pt x="0" y="48"/>
                      <a:pt x="3" y="50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0" y="78"/>
                      <a:pt x="32" y="79"/>
                      <a:pt x="33" y="79"/>
                    </a:cubicBezTo>
                    <a:cubicBezTo>
                      <a:pt x="35" y="79"/>
                      <a:pt x="36" y="78"/>
                      <a:pt x="38" y="77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8" y="8"/>
                      <a:pt x="108" y="5"/>
                      <a:pt x="106" y="2"/>
                    </a:cubicBezTo>
                    <a:cubicBezTo>
                      <a:pt x="104" y="0"/>
                      <a:pt x="100" y="0"/>
                      <a:pt x="98" y="2"/>
                    </a:cubicBezTo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zh-CN" altLang="en-US" sz="2400"/>
              </a:p>
            </p:txBody>
          </p:sp>
        </p:grpSp>
      </p:grpSp>
      <p:grpSp>
        <p:nvGrpSpPr>
          <p:cNvPr id="13" name="组合 12"/>
          <p:cNvGrpSpPr/>
          <p:nvPr>
            <p:custDataLst>
              <p:tags r:id="rId20"/>
            </p:custDataLst>
          </p:nvPr>
        </p:nvGrpSpPr>
        <p:grpSpPr>
          <a:xfrm>
            <a:off x="3177031" y="5138840"/>
            <a:ext cx="5849368" cy="1048772"/>
            <a:chOff x="2832226" y="5094231"/>
            <a:chExt cx="6527548" cy="1170367"/>
          </a:xfrm>
        </p:grpSpPr>
        <p:cxnSp>
          <p:nvCxnSpPr>
            <p:cNvPr id="39" name="直接连接符 38"/>
            <p:cNvCxnSpPr/>
            <p:nvPr>
              <p:custDataLst>
                <p:tags r:id="rId21"/>
              </p:custDataLst>
            </p:nvPr>
          </p:nvCxnSpPr>
          <p:spPr>
            <a:xfrm>
              <a:off x="3683251" y="5497107"/>
              <a:ext cx="5477347" cy="0"/>
            </a:xfrm>
            <a:prstGeom prst="line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</p:spPr>
          <p:style>
            <a:lnRef idx="1">
              <a:srgbClr val="4F81BD"/>
            </a:lnRef>
            <a:fillRef idx="0">
              <a:srgbClr val="4F81BD"/>
            </a:fillRef>
            <a:effectRef idx="0">
              <a:srgbClr val="4F81BD"/>
            </a:effectRef>
            <a:fontRef idx="minor">
              <a:sysClr val="windowText" lastClr="000000"/>
            </a:fontRef>
          </p:style>
        </p:cxnSp>
        <p:sp>
          <p:nvSpPr>
            <p:cNvPr id="40" name="文本框 39"/>
            <p:cNvSpPr txBox="1"/>
            <p:nvPr>
              <p:custDataLst>
                <p:tags r:id="rId22"/>
              </p:custDataLst>
            </p:nvPr>
          </p:nvSpPr>
          <p:spPr>
            <a:xfrm>
              <a:off x="3683251" y="5094231"/>
              <a:ext cx="3476531" cy="41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E30001"/>
                  </a:solidFill>
                  <a:latin typeface="+mj-lt"/>
                  <a:ea typeface="+mj-ea"/>
                  <a:cs typeface="+mj-cs"/>
                </a:rPr>
                <a:t>LOREM IPSUM DOLOR</a:t>
              </a:r>
              <a:endParaRPr lang="zh-CN" altLang="en-US" b="1">
                <a:solidFill>
                  <a:srgbClr val="E3000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41" name="文本框 40"/>
            <p:cNvSpPr txBox="1"/>
            <p:nvPr>
              <p:custDataLst>
                <p:tags r:id="rId23"/>
              </p:custDataLst>
            </p:nvPr>
          </p:nvSpPr>
          <p:spPr>
            <a:xfrm>
              <a:off x="3683251" y="5544638"/>
              <a:ext cx="5676523" cy="71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Lorem ipsum dolor sit amet, consectetur adipisicing elit.</a:t>
              </a:r>
              <a:endParaRPr lang="zh-CN" altLang="en-US"/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2832226" y="5141613"/>
              <a:ext cx="715223" cy="715223"/>
              <a:chOff x="2399169" y="798968"/>
              <a:chExt cx="715223" cy="715223"/>
            </a:xfrm>
            <a:solidFill>
              <a:srgbClr val="F79646"/>
            </a:solidFill>
          </p:grpSpPr>
          <p:sp>
            <p:nvSpPr>
              <p:cNvPr id="54" name="圆: 空心 53"/>
              <p:cNvSpPr/>
              <p:nvPr>
                <p:custDataLst>
                  <p:tags r:id="rId24"/>
                </p:custDataLst>
              </p:nvPr>
            </p:nvSpPr>
            <p:spPr>
              <a:xfrm>
                <a:off x="2399169" y="798968"/>
                <a:ext cx="715223" cy="715223"/>
              </a:xfrm>
              <a:prstGeom prst="donut">
                <a:avLst>
                  <a:gd name="adj" fmla="val 3696"/>
                </a:avLst>
              </a:prstGeom>
              <a:solidFill>
                <a:srgbClr val="E30001"/>
              </a:solidFill>
              <a:ln>
                <a:noFill/>
              </a:ln>
            </p:spPr>
            <p:style>
              <a:lnRef idx="2">
                <a:srgbClr val="4F81BD">
                  <a:shade val="50000"/>
                </a:srgbClr>
              </a:lnRef>
              <a:fillRef idx="1">
                <a:srgbClr val="4F81BD"/>
              </a:fillRef>
              <a:effectRef idx="0">
                <a:srgbClr val="4F81BD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50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2601816" y="1042938"/>
                <a:ext cx="309929" cy="227282"/>
              </a:xfrm>
              <a:custGeom>
                <a:gdLst>
                  <a:gd name="T0" fmla="*/ 98 w 108"/>
                  <a:gd name="T1" fmla="*/ 2 h 79"/>
                  <a:gd name="T2" fmla="*/ 33 w 108"/>
                  <a:gd name="T3" fmla="*/ 64 h 79"/>
                  <a:gd name="T4" fmla="*/ 11 w 108"/>
                  <a:gd name="T5" fmla="*/ 42 h 79"/>
                  <a:gd name="T6" fmla="*/ 3 w 108"/>
                  <a:gd name="T7" fmla="*/ 42 h 79"/>
                  <a:gd name="T8" fmla="*/ 3 w 108"/>
                  <a:gd name="T9" fmla="*/ 50 h 79"/>
                  <a:gd name="T10" fmla="*/ 29 w 108"/>
                  <a:gd name="T11" fmla="*/ 77 h 79"/>
                  <a:gd name="T12" fmla="*/ 33 w 108"/>
                  <a:gd name="T13" fmla="*/ 79 h 79"/>
                  <a:gd name="T14" fmla="*/ 38 w 108"/>
                  <a:gd name="T15" fmla="*/ 77 h 79"/>
                  <a:gd name="T16" fmla="*/ 106 w 108"/>
                  <a:gd name="T17" fmla="*/ 11 h 79"/>
                  <a:gd name="T18" fmla="*/ 106 w 108"/>
                  <a:gd name="T19" fmla="*/ 2 h 79"/>
                  <a:gd name="T20" fmla="*/ 98 w 108"/>
                  <a:gd name="T21" fmla="*/ 2 h 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79">
                    <a:moveTo>
                      <a:pt x="98" y="2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9" y="39"/>
                      <a:pt x="5" y="39"/>
                      <a:pt x="3" y="42"/>
                    </a:cubicBezTo>
                    <a:cubicBezTo>
                      <a:pt x="0" y="44"/>
                      <a:pt x="0" y="48"/>
                      <a:pt x="3" y="50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30" y="78"/>
                      <a:pt x="32" y="79"/>
                      <a:pt x="33" y="79"/>
                    </a:cubicBezTo>
                    <a:cubicBezTo>
                      <a:pt x="35" y="79"/>
                      <a:pt x="36" y="78"/>
                      <a:pt x="38" y="77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8" y="8"/>
                      <a:pt x="108" y="5"/>
                      <a:pt x="106" y="2"/>
                    </a:cubicBezTo>
                    <a:cubicBezTo>
                      <a:pt x="104" y="0"/>
                      <a:pt x="100" y="0"/>
                      <a:pt x="98" y="2"/>
                    </a:cubicBezTo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>
                  <a:buFontTx/>
                  <a:buNone/>
                  <a:defRPr/>
                </a:pPr>
                <a:endParaRPr lang="zh-CN" altLang="en-US" sz="2400"/>
              </a:p>
            </p:txBody>
          </p:sp>
        </p:grpSp>
      </p:grpSp>
    </p:spTree>
  </p:cSld>
  <p:clrMapOvr>
    <a:masterClrMapping/>
  </p:clrMapOvr>
  <p:transition>
    <p:fade thruBlk="1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7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: Shape 2"/>
          <p:cNvSpPr/>
          <p:nvPr>
            <p:custDataLst>
              <p:tags r:id="rId2"/>
            </p:custDataLst>
          </p:nvPr>
        </p:nvSpPr>
        <p:spPr>
          <a:xfrm>
            <a:off x="1590416" y="2466515"/>
            <a:ext cx="895056" cy="76811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05" y="5478"/>
                </a:moveTo>
                <a:lnTo>
                  <a:pt x="6126" y="8350"/>
                </a:lnTo>
                <a:cubicBezTo>
                  <a:pt x="1357" y="10288"/>
                  <a:pt x="0" y="12899"/>
                  <a:pt x="0" y="14094"/>
                </a:cubicBezTo>
                <a:cubicBezTo>
                  <a:pt x="0" y="20043"/>
                  <a:pt x="15755" y="21399"/>
                  <a:pt x="21600" y="21600"/>
                </a:cubicBezTo>
                <a:lnTo>
                  <a:pt x="21600" y="0"/>
                </a:lnTo>
                <a:cubicBezTo>
                  <a:pt x="16641" y="723"/>
                  <a:pt x="11387" y="2259"/>
                  <a:pt x="8605" y="5478"/>
                </a:cubicBezTo>
                <a:close/>
              </a:path>
            </a:pathLst>
          </a:custGeom>
          <a:solidFill>
            <a:srgbClr val="E30001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Freeform: Shape 3"/>
          <p:cNvSpPr/>
          <p:nvPr>
            <p:custDataLst>
              <p:tags r:id="rId3"/>
            </p:custDataLst>
          </p:nvPr>
        </p:nvSpPr>
        <p:spPr>
          <a:xfrm>
            <a:off x="2485471" y="2448661"/>
            <a:ext cx="895056" cy="790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81" y="0"/>
                </a:moveTo>
                <a:cubicBezTo>
                  <a:pt x="6847" y="0"/>
                  <a:pt x="3495" y="98"/>
                  <a:pt x="0" y="590"/>
                </a:cubicBezTo>
                <a:lnTo>
                  <a:pt x="0" y="21571"/>
                </a:lnTo>
                <a:cubicBezTo>
                  <a:pt x="609" y="21590"/>
                  <a:pt x="1110" y="21600"/>
                  <a:pt x="1477" y="21600"/>
                </a:cubicBez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9081" y="0"/>
                  <a:pt x="9081" y="0"/>
                </a:cubicBezTo>
                <a:close/>
              </a:path>
            </a:pathLst>
          </a:custGeom>
          <a:solidFill>
            <a:srgbClr val="E30001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3" name="Freeform: Shape 4"/>
          <p:cNvSpPr/>
          <p:nvPr>
            <p:custDataLst>
              <p:tags r:id="rId4"/>
            </p:custDataLst>
          </p:nvPr>
        </p:nvSpPr>
        <p:spPr>
          <a:xfrm>
            <a:off x="3380526" y="2448661"/>
            <a:ext cx="895057" cy="790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3F3F3F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4" name="Freeform: Shape 5"/>
          <p:cNvSpPr/>
          <p:nvPr>
            <p:custDataLst>
              <p:tags r:id="rId5"/>
            </p:custDataLst>
          </p:nvPr>
        </p:nvSpPr>
        <p:spPr>
          <a:xfrm>
            <a:off x="4275582" y="2448661"/>
            <a:ext cx="895056" cy="79078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33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001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5" name="Freeform: Shape 6"/>
          <p:cNvSpPr/>
          <p:nvPr>
            <p:custDataLst>
              <p:tags r:id="rId6"/>
            </p:custDataLst>
          </p:nvPr>
        </p:nvSpPr>
        <p:spPr>
          <a:xfrm>
            <a:off x="5170639" y="2448661"/>
            <a:ext cx="895056" cy="79078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33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6" name="Freeform: Shape 7"/>
          <p:cNvSpPr/>
          <p:nvPr>
            <p:custDataLst>
              <p:tags r:id="rId7"/>
            </p:custDataLst>
          </p:nvPr>
        </p:nvSpPr>
        <p:spPr>
          <a:xfrm>
            <a:off x="6065695" y="2448661"/>
            <a:ext cx="895056" cy="790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3F3F3F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Freeform: Shape 8"/>
          <p:cNvSpPr/>
          <p:nvPr>
            <p:custDataLst>
              <p:tags r:id="rId8"/>
            </p:custDataLst>
          </p:nvPr>
        </p:nvSpPr>
        <p:spPr>
          <a:xfrm>
            <a:off x="6960750" y="2448661"/>
            <a:ext cx="895056" cy="790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ubicBezTo>
                  <a:pt x="21600" y="0"/>
                  <a:pt x="0" y="0"/>
                  <a:pt x="0" y="0"/>
                </a:cubicBezTo>
                <a:close/>
              </a:path>
            </a:pathLst>
          </a:custGeom>
          <a:solidFill>
            <a:srgbClr val="E30001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8" name="Freeform: Shape 9"/>
          <p:cNvSpPr/>
          <p:nvPr>
            <p:custDataLst>
              <p:tags r:id="rId9"/>
            </p:custDataLst>
          </p:nvPr>
        </p:nvSpPr>
        <p:spPr>
          <a:xfrm>
            <a:off x="7855805" y="2448661"/>
            <a:ext cx="895056" cy="790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3629" y="21600"/>
                </a:lnTo>
                <a:cubicBezTo>
                  <a:pt x="7543" y="21600"/>
                  <a:pt x="13854" y="20683"/>
                  <a:pt x="21600" y="19020"/>
                </a:cubicBez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F3F3F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29" name="Group 10"/>
          <p:cNvGrpSpPr/>
          <p:nvPr>
            <p:custDataLst>
              <p:tags r:id="rId10"/>
            </p:custDataLst>
          </p:nvPr>
        </p:nvGrpSpPr>
        <p:grpSpPr>
          <a:xfrm>
            <a:off x="1858931" y="2645062"/>
            <a:ext cx="6489330" cy="97294"/>
            <a:chExt cx="7283331" cy="109198"/>
          </a:xfrm>
          <a:solidFill>
            <a:srgbClr val="FFFF00"/>
          </a:solidFill>
        </p:grpSpPr>
        <p:sp>
          <p:nvSpPr>
            <p:cNvPr id="30" name="Freeform: Shape 13"/>
            <p:cNvSpPr/>
            <p:nvPr>
              <p:custDataLst>
                <p:tags r:id="rId11"/>
              </p:custDataLst>
            </p:nvPr>
          </p:nvSpPr>
          <p:spPr>
            <a:xfrm>
              <a:off x="0" y="0"/>
              <a:ext cx="170984" cy="10880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4036" y="0"/>
                  </a:lnTo>
                  <a:lnTo>
                    <a:pt x="21600" y="0"/>
                  </a:lnTo>
                  <a:lnTo>
                    <a:pt x="12641" y="21600"/>
                  </a:lnTo>
                  <a:cubicBezTo>
                    <a:pt x="12641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1" name="Freeform: Shape 14"/>
            <p:cNvSpPr/>
            <p:nvPr>
              <p:custDataLst>
                <p:tags r:id="rId12"/>
              </p:custDataLst>
            </p:nvPr>
          </p:nvSpPr>
          <p:spPr>
            <a:xfrm>
              <a:off x="140639" y="0"/>
              <a:ext cx="133804" cy="10861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378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Freeform: Shape 15"/>
            <p:cNvSpPr/>
            <p:nvPr>
              <p:custDataLst>
                <p:tags r:id="rId13"/>
              </p:custDataLst>
            </p:nvPr>
          </p:nvSpPr>
          <p:spPr>
            <a:xfrm>
              <a:off x="301370" y="0"/>
              <a:ext cx="118539" cy="1091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441"/>
                  </a:lnTo>
                  <a:lnTo>
                    <a:pt x="0" y="0"/>
                  </a:lnTo>
                  <a:lnTo>
                    <a:pt x="15779" y="0"/>
                  </a:lnTo>
                  <a:lnTo>
                    <a:pt x="21600" y="6619"/>
                  </a:lnTo>
                  <a:cubicBezTo>
                    <a:pt x="21600" y="6619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Freeform: Shape 16"/>
            <p:cNvSpPr/>
            <p:nvPr>
              <p:custDataLst>
                <p:tags r:id="rId14"/>
              </p:custDataLst>
            </p:nvPr>
          </p:nvSpPr>
          <p:spPr>
            <a:xfrm>
              <a:off x="1024661" y="20039"/>
              <a:ext cx="5043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Freeform: Shape 17"/>
            <p:cNvSpPr/>
            <p:nvPr>
              <p:custDataLst>
                <p:tags r:id="rId15"/>
              </p:custDataLst>
            </p:nvPr>
          </p:nvSpPr>
          <p:spPr>
            <a:xfrm>
              <a:off x="1125118" y="20039"/>
              <a:ext cx="5043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98" y="21600"/>
                    <a:pt x="13424" y="21600"/>
                  </a:cubicBezTo>
                  <a:lnTo>
                    <a:pt x="8176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176" y="0"/>
                  </a:cubicBezTo>
                  <a:lnTo>
                    <a:pt x="13424" y="0"/>
                  </a:lnTo>
                  <a:cubicBezTo>
                    <a:pt x="1789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Freeform: Shape 18"/>
            <p:cNvSpPr/>
            <p:nvPr>
              <p:custDataLst>
                <p:tags r:id="rId16"/>
              </p:custDataLst>
            </p:nvPr>
          </p:nvSpPr>
          <p:spPr>
            <a:xfrm>
              <a:off x="1245666" y="20039"/>
              <a:ext cx="50632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456" y="21600"/>
                  </a:cubicBezTo>
                  <a:lnTo>
                    <a:pt x="8140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140" y="0"/>
                  </a:cubicBezTo>
                  <a:lnTo>
                    <a:pt x="13456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6" name="Freeform: Shape 19"/>
            <p:cNvSpPr/>
            <p:nvPr>
              <p:custDataLst>
                <p:tags r:id="rId17"/>
              </p:custDataLst>
            </p:nvPr>
          </p:nvSpPr>
          <p:spPr>
            <a:xfrm>
              <a:off x="1366215" y="20039"/>
              <a:ext cx="5063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56" y="21600"/>
                  </a:cubicBezTo>
                  <a:lnTo>
                    <a:pt x="8140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140" y="0"/>
                  </a:cubicBezTo>
                  <a:lnTo>
                    <a:pt x="13456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Freeform: Shape 20"/>
            <p:cNvSpPr/>
            <p:nvPr>
              <p:custDataLst>
                <p:tags r:id="rId18"/>
              </p:custDataLst>
            </p:nvPr>
          </p:nvSpPr>
          <p:spPr>
            <a:xfrm>
              <a:off x="1486763" y="20039"/>
              <a:ext cx="5063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456" y="21600"/>
                  </a:cubicBezTo>
                  <a:lnTo>
                    <a:pt x="8140" y="21600"/>
                  </a:lnTo>
                  <a:cubicBezTo>
                    <a:pt x="368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3" y="0"/>
                    <a:pt x="8140" y="0"/>
                  </a:cubicBezTo>
                  <a:lnTo>
                    <a:pt x="13456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Freeform: Shape 21"/>
            <p:cNvSpPr/>
            <p:nvPr>
              <p:custDataLst>
                <p:tags r:id="rId19"/>
              </p:custDataLst>
            </p:nvPr>
          </p:nvSpPr>
          <p:spPr>
            <a:xfrm>
              <a:off x="1607312" y="20039"/>
              <a:ext cx="5042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Freeform: Shape 22"/>
            <p:cNvSpPr/>
            <p:nvPr>
              <p:custDataLst>
                <p:tags r:id="rId20"/>
              </p:custDataLst>
            </p:nvPr>
          </p:nvSpPr>
          <p:spPr>
            <a:xfrm>
              <a:off x="1727860" y="20039"/>
              <a:ext cx="5083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44" y="21600"/>
                    <a:pt x="13405" y="21600"/>
                  </a:cubicBezTo>
                  <a:lnTo>
                    <a:pt x="8111" y="21600"/>
                  </a:lnTo>
                  <a:cubicBezTo>
                    <a:pt x="3672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72" y="0"/>
                    <a:pt x="8111" y="0"/>
                  </a:cubicBezTo>
                  <a:lnTo>
                    <a:pt x="13405" y="0"/>
                  </a:lnTo>
                  <a:cubicBezTo>
                    <a:pt x="17844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0" name="Freeform: Shape 23"/>
            <p:cNvSpPr/>
            <p:nvPr>
              <p:custDataLst>
                <p:tags r:id="rId21"/>
              </p:custDataLst>
            </p:nvPr>
          </p:nvSpPr>
          <p:spPr>
            <a:xfrm>
              <a:off x="1828317" y="20039"/>
              <a:ext cx="5042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174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174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Freeform: Shape 24"/>
            <p:cNvSpPr/>
            <p:nvPr>
              <p:custDataLst>
                <p:tags r:id="rId22"/>
              </p:custDataLst>
            </p:nvPr>
          </p:nvSpPr>
          <p:spPr>
            <a:xfrm>
              <a:off x="1948866" y="20039"/>
              <a:ext cx="5063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60" y="21600"/>
                  </a:cubicBezTo>
                  <a:lnTo>
                    <a:pt x="8144" y="21600"/>
                  </a:lnTo>
                  <a:cubicBezTo>
                    <a:pt x="360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03" y="0"/>
                    <a:pt x="8144" y="0"/>
                  </a:cubicBezTo>
                  <a:lnTo>
                    <a:pt x="13460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2" name="Freeform: Shape 25"/>
            <p:cNvSpPr/>
            <p:nvPr>
              <p:custDataLst>
                <p:tags r:id="rId23"/>
              </p:custDataLst>
            </p:nvPr>
          </p:nvSpPr>
          <p:spPr>
            <a:xfrm>
              <a:off x="2069414" y="20039"/>
              <a:ext cx="5063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7" y="21600"/>
                    <a:pt x="13460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460" y="0"/>
                  </a:lnTo>
                  <a:cubicBezTo>
                    <a:pt x="1791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Freeform: Shape 26"/>
            <p:cNvSpPr/>
            <p:nvPr>
              <p:custDataLst>
                <p:tags r:id="rId24"/>
              </p:custDataLst>
            </p:nvPr>
          </p:nvSpPr>
          <p:spPr>
            <a:xfrm>
              <a:off x="2189963" y="20039"/>
              <a:ext cx="5042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Freeform: Shape 27"/>
            <p:cNvSpPr/>
            <p:nvPr>
              <p:custDataLst>
                <p:tags r:id="rId25"/>
              </p:custDataLst>
            </p:nvPr>
          </p:nvSpPr>
          <p:spPr>
            <a:xfrm>
              <a:off x="2310511" y="20039"/>
              <a:ext cx="5063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56" y="21600"/>
                  </a:cubicBezTo>
                  <a:lnTo>
                    <a:pt x="8228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228" y="0"/>
                  </a:cubicBezTo>
                  <a:lnTo>
                    <a:pt x="13456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Freeform: Shape 28"/>
            <p:cNvSpPr/>
            <p:nvPr>
              <p:custDataLst>
                <p:tags r:id="rId26"/>
              </p:custDataLst>
            </p:nvPr>
          </p:nvSpPr>
          <p:spPr>
            <a:xfrm>
              <a:off x="2431059" y="20039"/>
              <a:ext cx="5043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Freeform: Shape 29"/>
            <p:cNvSpPr/>
            <p:nvPr>
              <p:custDataLst>
                <p:tags r:id="rId27"/>
              </p:custDataLst>
            </p:nvPr>
          </p:nvSpPr>
          <p:spPr>
            <a:xfrm>
              <a:off x="2893161" y="20039"/>
              <a:ext cx="50632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456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456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7" name="Freeform: Shape 30"/>
            <p:cNvSpPr/>
            <p:nvPr>
              <p:custDataLst>
                <p:tags r:id="rId28"/>
              </p:custDataLst>
            </p:nvPr>
          </p:nvSpPr>
          <p:spPr>
            <a:xfrm>
              <a:off x="3013710" y="20039"/>
              <a:ext cx="5043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92" y="21600"/>
                  </a:lnTo>
                  <a:cubicBezTo>
                    <a:pt x="361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8" y="0"/>
                    <a:pt x="8092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Freeform: Shape 31"/>
            <p:cNvSpPr/>
            <p:nvPr>
              <p:custDataLst>
                <p:tags r:id="rId29"/>
              </p:custDataLst>
            </p:nvPr>
          </p:nvSpPr>
          <p:spPr>
            <a:xfrm>
              <a:off x="3134258" y="20039"/>
              <a:ext cx="5082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31" y="21600"/>
                    <a:pt x="13404" y="21600"/>
                  </a:cubicBezTo>
                  <a:lnTo>
                    <a:pt x="8196" y="21600"/>
                  </a:lnTo>
                  <a:cubicBezTo>
                    <a:pt x="366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69" y="0"/>
                    <a:pt x="8196" y="0"/>
                  </a:cubicBezTo>
                  <a:lnTo>
                    <a:pt x="13404" y="0"/>
                  </a:lnTo>
                  <a:cubicBezTo>
                    <a:pt x="1793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Freeform: Shape 32"/>
            <p:cNvSpPr/>
            <p:nvPr>
              <p:custDataLst>
                <p:tags r:id="rId30"/>
              </p:custDataLst>
            </p:nvPr>
          </p:nvSpPr>
          <p:spPr>
            <a:xfrm>
              <a:off x="3234715" y="20039"/>
              <a:ext cx="5043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2" y="21600"/>
                    <a:pt x="13508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08" y="0"/>
                  </a:lnTo>
                  <a:cubicBezTo>
                    <a:pt x="17982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Freeform: Shape 33"/>
            <p:cNvSpPr/>
            <p:nvPr>
              <p:custDataLst>
                <p:tags r:id="rId31"/>
              </p:custDataLst>
            </p:nvPr>
          </p:nvSpPr>
          <p:spPr>
            <a:xfrm>
              <a:off x="3355264" y="20039"/>
              <a:ext cx="5063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456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456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Freeform: Shape 34"/>
            <p:cNvSpPr/>
            <p:nvPr>
              <p:custDataLst>
                <p:tags r:id="rId32"/>
              </p:custDataLst>
            </p:nvPr>
          </p:nvSpPr>
          <p:spPr>
            <a:xfrm>
              <a:off x="3475812" y="20039"/>
              <a:ext cx="5042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2" name="Freeform: Shape 35"/>
            <p:cNvSpPr/>
            <p:nvPr>
              <p:custDataLst>
                <p:tags r:id="rId33"/>
              </p:custDataLst>
            </p:nvPr>
          </p:nvSpPr>
          <p:spPr>
            <a:xfrm>
              <a:off x="3596360" y="20039"/>
              <a:ext cx="5043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2" y="21600"/>
                    <a:pt x="13508" y="21600"/>
                  </a:cubicBezTo>
                  <a:lnTo>
                    <a:pt x="8088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88" y="0"/>
                  </a:cubicBezTo>
                  <a:lnTo>
                    <a:pt x="13508" y="0"/>
                  </a:lnTo>
                  <a:cubicBezTo>
                    <a:pt x="17982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Freeform: Shape 36"/>
            <p:cNvSpPr/>
            <p:nvPr>
              <p:custDataLst>
                <p:tags r:id="rId34"/>
              </p:custDataLst>
            </p:nvPr>
          </p:nvSpPr>
          <p:spPr>
            <a:xfrm>
              <a:off x="3958005" y="20039"/>
              <a:ext cx="5042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1" y="21600"/>
                  </a:cubicBezTo>
                  <a:lnTo>
                    <a:pt x="808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9" y="0"/>
                  </a:cubicBezTo>
                  <a:lnTo>
                    <a:pt x="13511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4" name="Freeform: Shape 37"/>
            <p:cNvSpPr/>
            <p:nvPr>
              <p:custDataLst>
                <p:tags r:id="rId35"/>
              </p:custDataLst>
            </p:nvPr>
          </p:nvSpPr>
          <p:spPr>
            <a:xfrm>
              <a:off x="4078554" y="20039"/>
              <a:ext cx="50632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3" y="21600"/>
                    <a:pt x="13368" y="21600"/>
                  </a:cubicBezTo>
                  <a:lnTo>
                    <a:pt x="8140" y="21600"/>
                  </a:lnTo>
                  <a:cubicBezTo>
                    <a:pt x="368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3" y="0"/>
                    <a:pt x="8140" y="0"/>
                  </a:cubicBezTo>
                  <a:lnTo>
                    <a:pt x="13368" y="0"/>
                  </a:lnTo>
                  <a:cubicBezTo>
                    <a:pt x="1791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5" name="Freeform: Shape 38"/>
            <p:cNvSpPr/>
            <p:nvPr>
              <p:custDataLst>
                <p:tags r:id="rId36"/>
              </p:custDataLst>
            </p:nvPr>
          </p:nvSpPr>
          <p:spPr>
            <a:xfrm>
              <a:off x="4199102" y="20039"/>
              <a:ext cx="5043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176" y="21600"/>
                  </a:lnTo>
                  <a:cubicBezTo>
                    <a:pt x="361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8" y="0"/>
                    <a:pt x="8176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6" name="Freeform: Shape 39"/>
            <p:cNvSpPr/>
            <p:nvPr>
              <p:custDataLst>
                <p:tags r:id="rId37"/>
              </p:custDataLst>
            </p:nvPr>
          </p:nvSpPr>
          <p:spPr>
            <a:xfrm>
              <a:off x="4319651" y="20039"/>
              <a:ext cx="50632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01" y="21600"/>
                    <a:pt x="13543" y="21600"/>
                  </a:cubicBezTo>
                  <a:lnTo>
                    <a:pt x="8144" y="21600"/>
                  </a:lnTo>
                  <a:cubicBezTo>
                    <a:pt x="3687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87" y="0"/>
                    <a:pt x="8144" y="0"/>
                  </a:cubicBezTo>
                  <a:lnTo>
                    <a:pt x="13543" y="0"/>
                  </a:lnTo>
                  <a:cubicBezTo>
                    <a:pt x="1800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7" name="Freeform: Shape 40"/>
            <p:cNvSpPr/>
            <p:nvPr>
              <p:custDataLst>
                <p:tags r:id="rId38"/>
              </p:custDataLst>
            </p:nvPr>
          </p:nvSpPr>
          <p:spPr>
            <a:xfrm>
              <a:off x="4440199" y="20039"/>
              <a:ext cx="5083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28" y="21600"/>
                    <a:pt x="13401" y="21600"/>
                  </a:cubicBezTo>
                  <a:lnTo>
                    <a:pt x="8195" y="21600"/>
                  </a:lnTo>
                  <a:cubicBezTo>
                    <a:pt x="3672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72" y="0"/>
                    <a:pt x="8195" y="0"/>
                  </a:cubicBezTo>
                  <a:lnTo>
                    <a:pt x="13401" y="0"/>
                  </a:lnTo>
                  <a:cubicBezTo>
                    <a:pt x="1792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8" name="Freeform: Shape 41"/>
            <p:cNvSpPr/>
            <p:nvPr>
              <p:custDataLst>
                <p:tags r:id="rId39"/>
              </p:custDataLst>
            </p:nvPr>
          </p:nvSpPr>
          <p:spPr>
            <a:xfrm>
              <a:off x="4560747" y="20039"/>
              <a:ext cx="5043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12" y="21600"/>
                  </a:cubicBezTo>
                  <a:lnTo>
                    <a:pt x="8092" y="21600"/>
                  </a:lnTo>
                  <a:cubicBezTo>
                    <a:pt x="361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8" y="0"/>
                    <a:pt x="8092" y="0"/>
                  </a:cubicBezTo>
                  <a:lnTo>
                    <a:pt x="13512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9" name="Freeform: Shape 42"/>
            <p:cNvSpPr/>
            <p:nvPr>
              <p:custDataLst>
                <p:tags r:id="rId40"/>
              </p:custDataLst>
            </p:nvPr>
          </p:nvSpPr>
          <p:spPr>
            <a:xfrm>
              <a:off x="4661205" y="20039"/>
              <a:ext cx="5082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31" y="21600"/>
                    <a:pt x="13491" y="21600"/>
                  </a:cubicBezTo>
                  <a:lnTo>
                    <a:pt x="8196" y="21600"/>
                  </a:lnTo>
                  <a:cubicBezTo>
                    <a:pt x="3756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756" y="0"/>
                    <a:pt x="8196" y="0"/>
                  </a:cubicBezTo>
                  <a:lnTo>
                    <a:pt x="13491" y="0"/>
                  </a:lnTo>
                  <a:cubicBezTo>
                    <a:pt x="17931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0" name="Freeform: Shape 43"/>
            <p:cNvSpPr/>
            <p:nvPr>
              <p:custDataLst>
                <p:tags r:id="rId41"/>
              </p:custDataLst>
            </p:nvPr>
          </p:nvSpPr>
          <p:spPr>
            <a:xfrm>
              <a:off x="4781753" y="20039"/>
              <a:ext cx="5042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169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169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1" name="Freeform: Shape 44"/>
            <p:cNvSpPr/>
            <p:nvPr>
              <p:custDataLst>
                <p:tags r:id="rId42"/>
              </p:custDataLst>
            </p:nvPr>
          </p:nvSpPr>
          <p:spPr>
            <a:xfrm>
              <a:off x="4902302" y="20039"/>
              <a:ext cx="5064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8" y="21600"/>
                    <a:pt x="13457" y="21600"/>
                  </a:cubicBezTo>
                  <a:lnTo>
                    <a:pt x="8143" y="21600"/>
                  </a:lnTo>
                  <a:cubicBezTo>
                    <a:pt x="3691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91" y="0"/>
                    <a:pt x="8143" y="0"/>
                  </a:cubicBezTo>
                  <a:lnTo>
                    <a:pt x="13457" y="0"/>
                  </a:lnTo>
                  <a:cubicBezTo>
                    <a:pt x="1791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2" name="Freeform: Shape 45"/>
            <p:cNvSpPr/>
            <p:nvPr>
              <p:custDataLst>
                <p:tags r:id="rId43"/>
              </p:custDataLst>
            </p:nvPr>
          </p:nvSpPr>
          <p:spPr>
            <a:xfrm>
              <a:off x="5344313" y="20039"/>
              <a:ext cx="5081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14" y="21600"/>
                    <a:pt x="13402" y="21600"/>
                  </a:cubicBezTo>
                  <a:lnTo>
                    <a:pt x="8198" y="21600"/>
                  </a:lnTo>
                  <a:cubicBezTo>
                    <a:pt x="366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69" y="0"/>
                    <a:pt x="8198" y="0"/>
                  </a:cubicBezTo>
                  <a:lnTo>
                    <a:pt x="13402" y="0"/>
                  </a:lnTo>
                  <a:cubicBezTo>
                    <a:pt x="18014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3" name="Freeform: Shape 46"/>
            <p:cNvSpPr/>
            <p:nvPr>
              <p:custDataLst>
                <p:tags r:id="rId44"/>
              </p:custDataLst>
            </p:nvPr>
          </p:nvSpPr>
          <p:spPr>
            <a:xfrm>
              <a:off x="5464861" y="20039"/>
              <a:ext cx="5042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178" y="21600"/>
                  </a:lnTo>
                  <a:cubicBezTo>
                    <a:pt x="3698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98" y="0"/>
                    <a:pt x="8178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4" name="Freeform: Shape 47"/>
            <p:cNvSpPr/>
            <p:nvPr>
              <p:custDataLst>
                <p:tags r:id="rId45"/>
              </p:custDataLst>
            </p:nvPr>
          </p:nvSpPr>
          <p:spPr>
            <a:xfrm>
              <a:off x="5585409" y="20039"/>
              <a:ext cx="5042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5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515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5" name="Freeform: Shape 48"/>
            <p:cNvSpPr/>
            <p:nvPr>
              <p:custDataLst>
                <p:tags r:id="rId46"/>
              </p:custDataLst>
            </p:nvPr>
          </p:nvSpPr>
          <p:spPr>
            <a:xfrm>
              <a:off x="5826506" y="20039"/>
              <a:ext cx="5042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6" name="Freeform: Shape 49"/>
            <p:cNvSpPr/>
            <p:nvPr>
              <p:custDataLst>
                <p:tags r:id="rId47"/>
              </p:custDataLst>
            </p:nvPr>
          </p:nvSpPr>
          <p:spPr>
            <a:xfrm>
              <a:off x="5947055" y="20039"/>
              <a:ext cx="5062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33" y="21600"/>
                    <a:pt x="13370" y="21600"/>
                  </a:cubicBezTo>
                  <a:lnTo>
                    <a:pt x="8138" y="21600"/>
                  </a:lnTo>
                  <a:cubicBezTo>
                    <a:pt x="3600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00" y="0"/>
                    <a:pt x="8138" y="0"/>
                  </a:cubicBezTo>
                  <a:lnTo>
                    <a:pt x="13370" y="0"/>
                  </a:lnTo>
                  <a:cubicBezTo>
                    <a:pt x="17833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7" name="Freeform: Shape 50"/>
            <p:cNvSpPr/>
            <p:nvPr>
              <p:custDataLst>
                <p:tags r:id="rId48"/>
              </p:custDataLst>
            </p:nvPr>
          </p:nvSpPr>
          <p:spPr>
            <a:xfrm>
              <a:off x="6047512" y="20039"/>
              <a:ext cx="5062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6" y="21600"/>
                    <a:pt x="13454" y="21600"/>
                  </a:cubicBezTo>
                  <a:lnTo>
                    <a:pt x="8054" y="21600"/>
                  </a:lnTo>
                  <a:cubicBezTo>
                    <a:pt x="3600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00" y="0"/>
                    <a:pt x="8054" y="0"/>
                  </a:cubicBezTo>
                  <a:lnTo>
                    <a:pt x="13454" y="0"/>
                  </a:lnTo>
                  <a:cubicBezTo>
                    <a:pt x="1791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8" name="Freeform: Shape 51"/>
            <p:cNvSpPr/>
            <p:nvPr>
              <p:custDataLst>
                <p:tags r:id="rId49"/>
              </p:custDataLst>
            </p:nvPr>
          </p:nvSpPr>
          <p:spPr>
            <a:xfrm>
              <a:off x="6168060" y="20039"/>
              <a:ext cx="5042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422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422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9" name="Freeform: Shape 52"/>
            <p:cNvSpPr/>
            <p:nvPr>
              <p:custDataLst>
                <p:tags r:id="rId50"/>
              </p:custDataLst>
            </p:nvPr>
          </p:nvSpPr>
          <p:spPr>
            <a:xfrm>
              <a:off x="6288608" y="20039"/>
              <a:ext cx="5064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18" y="21600"/>
                    <a:pt x="13457" y="21600"/>
                  </a:cubicBezTo>
                  <a:lnTo>
                    <a:pt x="8143" y="21600"/>
                  </a:lnTo>
                  <a:cubicBezTo>
                    <a:pt x="3691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91" y="0"/>
                    <a:pt x="8143" y="0"/>
                  </a:cubicBezTo>
                  <a:lnTo>
                    <a:pt x="13457" y="0"/>
                  </a:lnTo>
                  <a:cubicBezTo>
                    <a:pt x="17918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0" name="Freeform: Shape 53"/>
            <p:cNvSpPr/>
            <p:nvPr>
              <p:custDataLst>
                <p:tags r:id="rId51"/>
              </p:custDataLst>
            </p:nvPr>
          </p:nvSpPr>
          <p:spPr>
            <a:xfrm>
              <a:off x="6409157" y="20039"/>
              <a:ext cx="50427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06" y="21600"/>
                  </a:cubicBezTo>
                  <a:lnTo>
                    <a:pt x="8085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85" y="0"/>
                  </a:cubicBezTo>
                  <a:lnTo>
                    <a:pt x="13506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1" name="Freeform: Shape 54"/>
            <p:cNvSpPr/>
            <p:nvPr>
              <p:custDataLst>
                <p:tags r:id="rId52"/>
              </p:custDataLst>
            </p:nvPr>
          </p:nvSpPr>
          <p:spPr>
            <a:xfrm>
              <a:off x="6529705" y="20039"/>
              <a:ext cx="5083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840" y="21600"/>
                    <a:pt x="13405" y="21600"/>
                  </a:cubicBezTo>
                  <a:lnTo>
                    <a:pt x="8195" y="21600"/>
                  </a:lnTo>
                  <a:cubicBezTo>
                    <a:pt x="3676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76" y="0"/>
                    <a:pt x="8195" y="0"/>
                  </a:cubicBezTo>
                  <a:lnTo>
                    <a:pt x="13405" y="0"/>
                  </a:lnTo>
                  <a:cubicBezTo>
                    <a:pt x="17840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2" name="Freeform: Shape 55"/>
            <p:cNvSpPr/>
            <p:nvPr>
              <p:custDataLst>
                <p:tags r:id="rId53"/>
              </p:custDataLst>
            </p:nvPr>
          </p:nvSpPr>
          <p:spPr>
            <a:xfrm>
              <a:off x="6650253" y="20039"/>
              <a:ext cx="50445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09" y="21600"/>
                  </a:cubicBezTo>
                  <a:lnTo>
                    <a:pt x="8091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91" y="0"/>
                  </a:cubicBezTo>
                  <a:lnTo>
                    <a:pt x="13509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3" name="Freeform: Shape 56"/>
            <p:cNvSpPr/>
            <p:nvPr>
              <p:custDataLst>
                <p:tags r:id="rId54"/>
              </p:custDataLst>
            </p:nvPr>
          </p:nvSpPr>
          <p:spPr>
            <a:xfrm>
              <a:off x="6750711" y="20039"/>
              <a:ext cx="50838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8015" y="21600"/>
                    <a:pt x="13489" y="21600"/>
                  </a:cubicBezTo>
                  <a:lnTo>
                    <a:pt x="8195" y="21600"/>
                  </a:lnTo>
                  <a:cubicBezTo>
                    <a:pt x="3760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760" y="0"/>
                    <a:pt x="8195" y="0"/>
                  </a:cubicBezTo>
                  <a:lnTo>
                    <a:pt x="13489" y="0"/>
                  </a:lnTo>
                  <a:cubicBezTo>
                    <a:pt x="18015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4" name="Freeform: Shape 57"/>
            <p:cNvSpPr/>
            <p:nvPr>
              <p:custDataLst>
                <p:tags r:id="rId55"/>
              </p:custDataLst>
            </p:nvPr>
          </p:nvSpPr>
          <p:spPr>
            <a:xfrm>
              <a:off x="6871258" y="20039"/>
              <a:ext cx="50642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09" y="21600"/>
                    <a:pt x="13457" y="21600"/>
                  </a:cubicBezTo>
                  <a:lnTo>
                    <a:pt x="8059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059" y="0"/>
                  </a:cubicBezTo>
                  <a:lnTo>
                    <a:pt x="13457" y="0"/>
                  </a:lnTo>
                  <a:cubicBezTo>
                    <a:pt x="17909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5" name="Freeform: Shape 58"/>
            <p:cNvSpPr/>
            <p:nvPr>
              <p:custDataLst>
                <p:tags r:id="rId56"/>
              </p:custDataLst>
            </p:nvPr>
          </p:nvSpPr>
          <p:spPr>
            <a:xfrm>
              <a:off x="6991807" y="20039"/>
              <a:ext cx="50444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7" y="21600"/>
                    <a:pt x="13509" y="21600"/>
                  </a:cubicBezTo>
                  <a:lnTo>
                    <a:pt x="8091" y="21600"/>
                  </a:lnTo>
                  <a:cubicBezTo>
                    <a:pt x="3613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3" y="0"/>
                    <a:pt x="8091" y="0"/>
                  </a:cubicBezTo>
                  <a:lnTo>
                    <a:pt x="13509" y="0"/>
                  </a:lnTo>
                  <a:cubicBezTo>
                    <a:pt x="17987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6" name="Freeform: Shape 59"/>
            <p:cNvSpPr/>
            <p:nvPr>
              <p:custDataLst>
                <p:tags r:id="rId57"/>
              </p:custDataLst>
            </p:nvPr>
          </p:nvSpPr>
          <p:spPr>
            <a:xfrm>
              <a:off x="7112357" y="20039"/>
              <a:ext cx="50641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09" y="21600"/>
                    <a:pt x="13457" y="21600"/>
                  </a:cubicBezTo>
                  <a:lnTo>
                    <a:pt x="8143" y="21600"/>
                  </a:lnTo>
                  <a:cubicBezTo>
                    <a:pt x="3599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599" y="0"/>
                    <a:pt x="8143" y="0"/>
                  </a:cubicBezTo>
                  <a:lnTo>
                    <a:pt x="13457" y="0"/>
                  </a:lnTo>
                  <a:cubicBezTo>
                    <a:pt x="17909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7" name="Freeform: Shape 60"/>
            <p:cNvSpPr/>
            <p:nvPr>
              <p:custDataLst>
                <p:tags r:id="rId58"/>
              </p:custDataLst>
            </p:nvPr>
          </p:nvSpPr>
          <p:spPr>
            <a:xfrm>
              <a:off x="7232905" y="20039"/>
              <a:ext cx="50426" cy="6892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700"/>
                  </a:moveTo>
                  <a:cubicBezTo>
                    <a:pt x="21600" y="18963"/>
                    <a:pt x="17986" y="21600"/>
                    <a:pt x="13515" y="21600"/>
                  </a:cubicBezTo>
                  <a:lnTo>
                    <a:pt x="8094" y="21600"/>
                  </a:lnTo>
                  <a:cubicBezTo>
                    <a:pt x="3614" y="21600"/>
                    <a:pt x="0" y="18963"/>
                    <a:pt x="0" y="15700"/>
                  </a:cubicBezTo>
                  <a:lnTo>
                    <a:pt x="0" y="5961"/>
                  </a:lnTo>
                  <a:cubicBezTo>
                    <a:pt x="0" y="2698"/>
                    <a:pt x="3614" y="0"/>
                    <a:pt x="8094" y="0"/>
                  </a:cubicBezTo>
                  <a:lnTo>
                    <a:pt x="13515" y="0"/>
                  </a:lnTo>
                  <a:cubicBezTo>
                    <a:pt x="17986" y="0"/>
                    <a:pt x="21600" y="2698"/>
                    <a:pt x="21600" y="5961"/>
                  </a:cubicBezTo>
                  <a:cubicBezTo>
                    <a:pt x="21600" y="5961"/>
                    <a:pt x="21600" y="15700"/>
                    <a:pt x="21600" y="157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7500" rIns="67500" anchor="ctr">
              <a:normAutofit fontScale="25000" lnSpcReduction="20000"/>
            </a:bodyPr>
            <a:lstStyle/>
            <a:p>
              <a:pPr algn="ctr" defTabSz="913765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78" name="Freeform: Shape 11"/>
          <p:cNvSpPr/>
          <p:nvPr>
            <p:custDataLst>
              <p:tags r:id="rId59"/>
            </p:custDataLst>
          </p:nvPr>
        </p:nvSpPr>
        <p:spPr>
          <a:xfrm>
            <a:off x="8750862" y="1734477"/>
            <a:ext cx="895056" cy="141051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8420"/>
                </a:lnTo>
                <a:cubicBezTo>
                  <a:pt x="17483" y="19076"/>
                  <a:pt x="12748" y="19774"/>
                  <a:pt x="7366" y="20490"/>
                </a:cubicBezTo>
                <a:cubicBezTo>
                  <a:pt x="4800" y="20856"/>
                  <a:pt x="2333" y="21321"/>
                  <a:pt x="0" y="21600"/>
                </a:cubicBezTo>
                <a:lnTo>
                  <a:pt x="0" y="10937"/>
                </a:lnTo>
                <a:lnTo>
                  <a:pt x="1996" y="10740"/>
                </a:lnTo>
                <a:cubicBezTo>
                  <a:pt x="4765" y="10568"/>
                  <a:pt x="9422" y="9310"/>
                  <a:pt x="12649" y="6901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30001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79" name="Freeform: Shape 12"/>
          <p:cNvSpPr/>
          <p:nvPr>
            <p:custDataLst>
              <p:tags r:id="rId60"/>
            </p:custDataLst>
          </p:nvPr>
        </p:nvSpPr>
        <p:spPr>
          <a:xfrm>
            <a:off x="9645920" y="1305966"/>
            <a:ext cx="895056" cy="162477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146"/>
                </a:moveTo>
                <a:cubicBezTo>
                  <a:pt x="21600" y="18146"/>
                  <a:pt x="14813" y="19556"/>
                  <a:pt x="0" y="21600"/>
                </a:cubicBezTo>
                <a:lnTo>
                  <a:pt x="0" y="5756"/>
                </a:lnTo>
                <a:lnTo>
                  <a:pt x="7547" y="705"/>
                </a:lnTo>
                <a:cubicBezTo>
                  <a:pt x="8450" y="107"/>
                  <a:pt x="9802" y="0"/>
                  <a:pt x="10580" y="0"/>
                </a:cubicBezTo>
                <a:lnTo>
                  <a:pt x="17798" y="0"/>
                </a:lnTo>
                <a:lnTo>
                  <a:pt x="10813" y="15801"/>
                </a:lnTo>
                <a:cubicBezTo>
                  <a:pt x="15889" y="16055"/>
                  <a:pt x="19902" y="16390"/>
                  <a:pt x="21280" y="16808"/>
                </a:cubicBezTo>
                <a:lnTo>
                  <a:pt x="21600" y="18146"/>
                </a:lnTo>
                <a:close/>
              </a:path>
            </a:pathLst>
          </a:custGeom>
          <a:solidFill>
            <a:srgbClr val="3F3F3F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67500" rIns="67500" anchor="ctr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0" name="Rectangle 61"/>
          <p:cNvSpPr/>
          <p:nvPr>
            <p:custDataLst>
              <p:tags r:id="rId61"/>
            </p:custDataLst>
          </p:nvPr>
        </p:nvSpPr>
        <p:spPr>
          <a:xfrm>
            <a:off x="5586036" y="3494050"/>
            <a:ext cx="949953" cy="39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500" tIns="0" rIns="67500" bIns="0" anchor="b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600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</a:t>
            </a:r>
            <a:endParaRPr lang="zh-CN" altLang="en-US" sz="1600" b="1" spc="6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5"/>
          <p:cNvSpPr txBox="1"/>
          <p:nvPr>
            <p:custDataLst>
              <p:tags r:id="rId62"/>
            </p:custDataLst>
          </p:nvPr>
        </p:nvSpPr>
        <p:spPr bwMode="auto">
          <a:xfrm>
            <a:off x="4859500" y="4719095"/>
            <a:ext cx="2403026" cy="51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500" tIns="0" rIns="6750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E30001"/>
                </a:solidFill>
                <a:sym typeface="Arial" panose="020b0604020202020204" pitchFamily="34" charset="0"/>
              </a:rPr>
              <a:t>请输入文本</a:t>
            </a:r>
            <a:endParaRPr lang="zh-CN" altLang="en-US" sz="1400" b="1">
              <a:solidFill>
                <a:srgbClr val="E30001"/>
              </a:solidFill>
              <a:sym typeface="Arial" panose="020b0604020202020204" pitchFamily="34" charset="0"/>
            </a:endParaRPr>
          </a:p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E30001"/>
                </a:solidFill>
                <a:sym typeface="Arial" panose="020b0604020202020204" pitchFamily="34" charset="0"/>
              </a:rPr>
              <a:t>请输入文本</a:t>
            </a:r>
            <a:endParaRPr lang="zh-CN" altLang="en-US" sz="140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>
            <p:custDataLst>
              <p:tags r:id="rId63"/>
            </p:custDataLst>
          </p:nvPr>
        </p:nvSpPr>
        <p:spPr>
          <a:xfrm>
            <a:off x="5082141" y="4080567"/>
            <a:ext cx="1957745" cy="430253"/>
          </a:xfrm>
          <a:prstGeom prst="roundRect">
            <a:avLst/>
          </a:prstGeom>
          <a:solidFill>
            <a:srgbClr val="E30001"/>
          </a:solidFill>
        </p:spPr>
        <p:txBody>
          <a:bodyPr wrap="square" lIns="67500" rIns="67500">
            <a:normAutofit lnSpcReduction="20000"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b="1">
                <a:solidFill>
                  <a:srgbClr val="FFFF00"/>
                </a:solidFill>
                <a:sym typeface="Arial" panose="020b0604020202020204" pitchFamily="34" charset="0"/>
              </a:rPr>
              <a:t>请输入文本</a:t>
            </a:r>
            <a:endParaRPr lang="zh-CN" altLang="en-US" sz="1350" b="1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  <p:sp>
        <p:nvSpPr>
          <p:cNvPr id="83" name="Rectangle 61"/>
          <p:cNvSpPr/>
          <p:nvPr>
            <p:custDataLst>
              <p:tags r:id="rId64"/>
            </p:custDataLst>
          </p:nvPr>
        </p:nvSpPr>
        <p:spPr>
          <a:xfrm>
            <a:off x="8890891" y="3453697"/>
            <a:ext cx="949953" cy="39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500" tIns="0" rIns="67500" bIns="0" anchor="b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600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</a:t>
            </a:r>
            <a:endParaRPr lang="zh-CN" altLang="en-US" sz="1600" b="1" spc="6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extBox 81"/>
          <p:cNvSpPr txBox="1"/>
          <p:nvPr>
            <p:custDataLst>
              <p:tags r:id="rId65"/>
            </p:custDataLst>
          </p:nvPr>
        </p:nvSpPr>
        <p:spPr>
          <a:xfrm>
            <a:off x="8386996" y="4080567"/>
            <a:ext cx="1957745" cy="430253"/>
          </a:xfrm>
          <a:prstGeom prst="roundRect">
            <a:avLst/>
          </a:prstGeom>
          <a:solidFill>
            <a:srgbClr val="E30001"/>
          </a:solidFill>
        </p:spPr>
        <p:txBody>
          <a:bodyPr wrap="square" lIns="67500" rIns="67500">
            <a:normAutofit lnSpcReduction="20000"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b="1">
                <a:solidFill>
                  <a:srgbClr val="FFFF00"/>
                </a:solidFill>
                <a:sym typeface="Arial" panose="020b0604020202020204" pitchFamily="34" charset="0"/>
              </a:rPr>
              <a:t>请输入文本</a:t>
            </a:r>
            <a:endParaRPr lang="zh-CN" altLang="en-US" sz="1350">
              <a:solidFill>
                <a:srgbClr val="FFFFFF"/>
              </a:solidFill>
              <a:sym typeface="Arial" panose="020b0604020202020204" pitchFamily="34" charset="0"/>
            </a:endParaRPr>
          </a:p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85" name="TextBox 85"/>
          <p:cNvSpPr txBox="1"/>
          <p:nvPr>
            <p:custDataLst>
              <p:tags r:id="rId66"/>
            </p:custDataLst>
          </p:nvPr>
        </p:nvSpPr>
        <p:spPr bwMode="auto">
          <a:xfrm>
            <a:off x="8164355" y="4719095"/>
            <a:ext cx="2403026" cy="51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500" tIns="0" rIns="6750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E30001"/>
                </a:solidFill>
                <a:sym typeface="Arial" panose="020b0604020202020204" pitchFamily="34" charset="0"/>
              </a:rPr>
              <a:t>请输入文本</a:t>
            </a:r>
            <a:endParaRPr lang="zh-CN" altLang="en-US" sz="1400" b="1">
              <a:solidFill>
                <a:srgbClr val="E30001"/>
              </a:solidFill>
              <a:sym typeface="Arial" panose="020b0604020202020204" pitchFamily="34" charset="0"/>
            </a:endParaRPr>
          </a:p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E30001"/>
                </a:solidFill>
                <a:sym typeface="Arial" panose="020b0604020202020204" pitchFamily="34" charset="0"/>
              </a:rPr>
              <a:t>请输入文本</a:t>
            </a:r>
            <a:endParaRPr lang="zh-CN" altLang="en-US" sz="1400">
              <a:solidFill>
                <a:srgbClr val="000000">
                  <a:lumMod val="75000"/>
                  <a:lumOff val="25000"/>
                </a:srgbClr>
              </a:solidFill>
              <a:sym typeface="Arial" panose="020b0604020202020204" pitchFamily="34" charset="0"/>
            </a:endParaRPr>
          </a:p>
        </p:txBody>
      </p:sp>
      <p:sp>
        <p:nvSpPr>
          <p:cNvPr id="86" name="TextBox 81"/>
          <p:cNvSpPr txBox="1"/>
          <p:nvPr>
            <p:custDataLst>
              <p:tags r:id="rId67"/>
            </p:custDataLst>
          </p:nvPr>
        </p:nvSpPr>
        <p:spPr>
          <a:xfrm>
            <a:off x="1806206" y="4080567"/>
            <a:ext cx="1957745" cy="430253"/>
          </a:xfrm>
          <a:prstGeom prst="roundRect">
            <a:avLst/>
          </a:prstGeom>
          <a:solidFill>
            <a:srgbClr val="E30001"/>
          </a:solidFill>
        </p:spPr>
        <p:txBody>
          <a:bodyPr wrap="square" lIns="67500" rIns="67500">
            <a:normAutofit lnSpcReduction="20000"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50" b="1">
                <a:solidFill>
                  <a:srgbClr val="FFFF00"/>
                </a:solidFill>
                <a:sym typeface="Arial" panose="020b0604020202020204" pitchFamily="34" charset="0"/>
              </a:rPr>
              <a:t>请输入文本</a:t>
            </a:r>
            <a:endParaRPr lang="zh-CN" altLang="en-US" sz="1350" b="1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  <p:sp>
        <p:nvSpPr>
          <p:cNvPr id="87" name="TextBox 84"/>
          <p:cNvSpPr txBox="1"/>
          <p:nvPr>
            <p:custDataLst>
              <p:tags r:id="rId68"/>
            </p:custDataLst>
          </p:nvPr>
        </p:nvSpPr>
        <p:spPr bwMode="auto">
          <a:xfrm>
            <a:off x="1583565" y="4719095"/>
            <a:ext cx="2403026" cy="5116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7500" tIns="0" rIns="67500" bIns="0" anchor="ctr" anchorCtr="1">
            <a:normAutofit lnSpcReduction="1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E30001"/>
                </a:solidFill>
                <a:sym typeface="Arial" panose="020b0604020202020204" pitchFamily="34" charset="0"/>
              </a:rPr>
              <a:t>请输入文本</a:t>
            </a:r>
            <a:endParaRPr lang="zh-CN" altLang="en-US" sz="1400" b="1">
              <a:solidFill>
                <a:srgbClr val="E30001"/>
              </a:solidFill>
              <a:sym typeface="Arial" panose="020b0604020202020204" pitchFamily="34" charset="0"/>
            </a:endParaRPr>
          </a:p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b="1">
                <a:solidFill>
                  <a:srgbClr val="E30001"/>
                </a:solidFill>
                <a:sym typeface="Arial" panose="020b0604020202020204" pitchFamily="34" charset="0"/>
              </a:rPr>
              <a:t>请输入文本</a:t>
            </a:r>
            <a:endParaRPr lang="zh-CN" altLang="en-US" sz="1400" b="1">
              <a:solidFill>
                <a:srgbClr val="E30001"/>
              </a:solidFill>
              <a:sym typeface="Arial" panose="020b0604020202020204" pitchFamily="34" charset="0"/>
            </a:endParaRPr>
          </a:p>
        </p:txBody>
      </p:sp>
      <p:sp>
        <p:nvSpPr>
          <p:cNvPr id="88" name="Rectangle 61"/>
          <p:cNvSpPr/>
          <p:nvPr>
            <p:custDataLst>
              <p:tags r:id="rId69"/>
            </p:custDataLst>
          </p:nvPr>
        </p:nvSpPr>
        <p:spPr>
          <a:xfrm>
            <a:off x="2310101" y="3494050"/>
            <a:ext cx="949953" cy="39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67500" tIns="0" rIns="67500" bIns="0" anchor="b">
            <a:normAutofit/>
          </a:bodyPr>
          <a:lstStyle/>
          <a:p>
            <a:pPr algn="ctr" defTabSz="913765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spc="600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</a:t>
            </a:r>
            <a:endParaRPr lang="zh-CN" altLang="en-US" sz="1600" b="1" spc="600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4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>
            <p:custDataLst>
              <p:tags r:id="rId2"/>
            </p:custDataLst>
          </p:nvPr>
        </p:nvGrpSpPr>
        <p:grpSpPr>
          <a:xfrm>
            <a:off x="5594001" y="4993037"/>
            <a:ext cx="1008000" cy="1008000"/>
            <a:chOff x="5500914" y="4370767"/>
            <a:chExt cx="1190172" cy="1190172"/>
          </a:xfrm>
        </p:grpSpPr>
        <p:sp>
          <p:nvSpPr>
            <p:cNvPr id="8" name="椭圆 7"/>
            <p:cNvSpPr/>
            <p:nvPr>
              <p:custDataLst>
                <p:tags r:id="rId3"/>
              </p:custDataLst>
            </p:nvPr>
          </p:nvSpPr>
          <p:spPr>
            <a:xfrm>
              <a:off x="5500914" y="4370767"/>
              <a:ext cx="1190172" cy="1190172"/>
            </a:xfrm>
            <a:prstGeom prst="ellipse">
              <a:avLst/>
            </a:prstGeom>
            <a:solidFill>
              <a:srgbClr val="E30001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1" name="KSO_Shape"/>
            <p:cNvSpPr/>
            <p:nvPr>
              <p:custDataLst>
                <p:tags r:id="rId4"/>
              </p:custDataLst>
            </p:nvPr>
          </p:nvSpPr>
          <p:spPr bwMode="auto">
            <a:xfrm>
              <a:off x="5846540" y="4714875"/>
              <a:ext cx="498920" cy="514350"/>
            </a:xfrm>
            <a:custGeom>
              <a:gdLst>
                <a:gd name="T0" fmla="*/ 705908 w 4388"/>
                <a:gd name="T1" fmla="*/ 0 h 4523"/>
                <a:gd name="T2" fmla="*/ 293567 w 4388"/>
                <a:gd name="T3" fmla="*/ 424129 h 4523"/>
                <a:gd name="T4" fmla="*/ 924083 w 4388"/>
                <a:gd name="T5" fmla="*/ 624611 h 4523"/>
                <a:gd name="T6" fmla="*/ 705908 w 4388"/>
                <a:gd name="T7" fmla="*/ 0 h 4523"/>
                <a:gd name="T8" fmla="*/ 0 w 4388"/>
                <a:gd name="T9" fmla="*/ 629244 h 4523"/>
                <a:gd name="T10" fmla="*/ 0 w 4388"/>
                <a:gd name="T11" fmla="*/ 987247 h 4523"/>
                <a:gd name="T12" fmla="*/ 165526 w 4388"/>
                <a:gd name="T13" fmla="*/ 987247 h 4523"/>
                <a:gd name="T14" fmla="*/ 165526 w 4388"/>
                <a:gd name="T15" fmla="*/ 1905000 h 4523"/>
                <a:gd name="T16" fmla="*/ 1682639 w 4388"/>
                <a:gd name="T17" fmla="*/ 1905000 h 4523"/>
                <a:gd name="T18" fmla="*/ 1682639 w 4388"/>
                <a:gd name="T19" fmla="*/ 987247 h 4523"/>
                <a:gd name="T20" fmla="*/ 1848165 w 4388"/>
                <a:gd name="T21" fmla="*/ 987247 h 4523"/>
                <a:gd name="T22" fmla="*/ 1848165 w 4388"/>
                <a:gd name="T23" fmla="*/ 629244 h 4523"/>
                <a:gd name="T24" fmla="*/ 0 w 4388"/>
                <a:gd name="T25" fmla="*/ 629244 h 4523"/>
                <a:gd name="T26" fmla="*/ 1142257 w 4388"/>
                <a:gd name="T27" fmla="*/ 0 h 4523"/>
                <a:gd name="T28" fmla="*/ 924083 w 4388"/>
                <a:gd name="T29" fmla="*/ 624611 h 4523"/>
                <a:gd name="T30" fmla="*/ 1554177 w 4388"/>
                <a:gd name="T31" fmla="*/ 424129 h 4523"/>
                <a:gd name="T32" fmla="*/ 1142257 w 4388"/>
                <a:gd name="T33" fmla="*/ 0 h 45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88" h="4523">
                  <a:moveTo>
                    <a:pt x="1676" y="0"/>
                  </a:moveTo>
                  <a:lnTo>
                    <a:pt x="697" y="1007"/>
                  </a:lnTo>
                  <a:lnTo>
                    <a:pt x="2194" y="1483"/>
                  </a:lnTo>
                  <a:lnTo>
                    <a:pt x="1676" y="0"/>
                  </a:lnTo>
                  <a:close/>
                  <a:moveTo>
                    <a:pt x="0" y="1494"/>
                  </a:moveTo>
                  <a:lnTo>
                    <a:pt x="0" y="2344"/>
                  </a:lnTo>
                  <a:lnTo>
                    <a:pt x="393" y="2344"/>
                  </a:lnTo>
                  <a:lnTo>
                    <a:pt x="393" y="4523"/>
                  </a:lnTo>
                  <a:lnTo>
                    <a:pt x="3995" y="4523"/>
                  </a:lnTo>
                  <a:lnTo>
                    <a:pt x="3995" y="2344"/>
                  </a:lnTo>
                  <a:lnTo>
                    <a:pt x="4388" y="2344"/>
                  </a:lnTo>
                  <a:lnTo>
                    <a:pt x="4388" y="1494"/>
                  </a:lnTo>
                  <a:lnTo>
                    <a:pt x="0" y="1494"/>
                  </a:lnTo>
                  <a:close/>
                  <a:moveTo>
                    <a:pt x="2712" y="0"/>
                  </a:moveTo>
                  <a:lnTo>
                    <a:pt x="2194" y="1483"/>
                  </a:lnTo>
                  <a:lnTo>
                    <a:pt x="3690" y="1007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tIns="684000" anchor="ctr">
              <a:normAutofit fontScale="2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>
            <p:custDataLst>
              <p:tags r:id="rId5"/>
            </p:custDataLst>
          </p:nvPr>
        </p:nvGrpSpPr>
        <p:grpSpPr>
          <a:xfrm>
            <a:off x="7211148" y="3382200"/>
            <a:ext cx="1008000" cy="1008000"/>
            <a:chOff x="7126514" y="2833914"/>
            <a:chExt cx="1190172" cy="1190172"/>
          </a:xfrm>
        </p:grpSpPr>
        <p:sp>
          <p:nvSpPr>
            <p:cNvPr id="9" name="椭圆 8"/>
            <p:cNvSpPr/>
            <p:nvPr>
              <p:custDataLst>
                <p:tags r:id="rId6"/>
              </p:custDataLst>
            </p:nvPr>
          </p:nvSpPr>
          <p:spPr>
            <a:xfrm>
              <a:off x="7126514" y="2833914"/>
              <a:ext cx="1190172" cy="1190172"/>
            </a:xfrm>
            <a:prstGeom prst="ellipse">
              <a:avLst/>
            </a:prstGeom>
            <a:solidFill>
              <a:srgbClr val="E30001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2" name="KSO_Shape"/>
            <p:cNvSpPr/>
            <p:nvPr>
              <p:custDataLst>
                <p:tags r:id="rId7"/>
              </p:custDataLst>
            </p:nvPr>
          </p:nvSpPr>
          <p:spPr>
            <a:xfrm>
              <a:off x="7472170" y="3105754"/>
              <a:ext cx="498860" cy="646492"/>
            </a:xfrm>
            <a:custGeom>
              <a:gdLst>
                <a:gd name="connsiteX0" fmla="*/ 119442 w 2112807"/>
                <a:gd name="connsiteY0" fmla="*/ 0 h 3733939"/>
                <a:gd name="connsiteX1" fmla="*/ 238884 w 2112807"/>
                <a:gd name="connsiteY1" fmla="*/ 119442 h 3733939"/>
                <a:gd name="connsiteX2" fmla="*/ 165934 w 2112807"/>
                <a:gd name="connsiteY2" fmla="*/ 229498 h 3733939"/>
                <a:gd name="connsiteX3" fmla="*/ 142301 w 2112807"/>
                <a:gd name="connsiteY3" fmla="*/ 234269 h 3733939"/>
                <a:gd name="connsiteX4" fmla="*/ 142301 w 2112807"/>
                <a:gd name="connsiteY4" fmla="*/ 412408 h 3733939"/>
                <a:gd name="connsiteX5" fmla="*/ 159590 w 2112807"/>
                <a:gd name="connsiteY5" fmla="*/ 392780 h 3733939"/>
                <a:gd name="connsiteX6" fmla="*/ 2112807 w 2112807"/>
                <a:gd name="connsiteY6" fmla="*/ 464309 h 3733939"/>
                <a:gd name="connsiteX7" fmla="*/ 2112807 w 2112807"/>
                <a:gd name="connsiteY7" fmla="*/ 1976477 h 3733939"/>
                <a:gd name="connsiteX8" fmla="*/ 159590 w 2112807"/>
                <a:gd name="connsiteY8" fmla="*/ 1904948 h 3733939"/>
                <a:gd name="connsiteX9" fmla="*/ 142301 w 2112807"/>
                <a:gd name="connsiteY9" fmla="*/ 1924576 h 3733939"/>
                <a:gd name="connsiteX10" fmla="*/ 142301 w 2112807"/>
                <a:gd name="connsiteY10" fmla="*/ 3733939 h 3733939"/>
                <a:gd name="connsiteX11" fmla="*/ 96582 w 2112807"/>
                <a:gd name="connsiteY11" fmla="*/ 3733939 h 3733939"/>
                <a:gd name="connsiteX12" fmla="*/ 96582 w 2112807"/>
                <a:gd name="connsiteY12" fmla="*/ 234269 h 3733939"/>
                <a:gd name="connsiteX13" fmla="*/ 72950 w 2112807"/>
                <a:gd name="connsiteY13" fmla="*/ 229498 h 3733939"/>
                <a:gd name="connsiteX14" fmla="*/ 0 w 2112807"/>
                <a:gd name="connsiteY14" fmla="*/ 119442 h 3733939"/>
                <a:gd name="connsiteX15" fmla="*/ 119442 w 2112807"/>
                <a:gd name="connsiteY15" fmla="*/ 0 h 37339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12807" h="3733939">
                  <a:moveTo>
                    <a:pt x="119442" y="0"/>
                  </a:moveTo>
                  <a:cubicBezTo>
                    <a:pt x="185408" y="0"/>
                    <a:pt x="238884" y="53476"/>
                    <a:pt x="238884" y="119442"/>
                  </a:cubicBezTo>
                  <a:cubicBezTo>
                    <a:pt x="238884" y="168916"/>
                    <a:pt x="208804" y="211365"/>
                    <a:pt x="165934" y="229498"/>
                  </a:cubicBezTo>
                  <a:lnTo>
                    <a:pt x="142301" y="234269"/>
                  </a:lnTo>
                  <a:lnTo>
                    <a:pt x="142301" y="412408"/>
                  </a:lnTo>
                  <a:lnTo>
                    <a:pt x="159590" y="392780"/>
                  </a:lnTo>
                  <a:cubicBezTo>
                    <a:pt x="810663" y="-273233"/>
                    <a:pt x="1461735" y="1278149"/>
                    <a:pt x="2112807" y="464309"/>
                  </a:cubicBezTo>
                  <a:lnTo>
                    <a:pt x="2112807" y="1976477"/>
                  </a:lnTo>
                  <a:cubicBezTo>
                    <a:pt x="1461735" y="2790317"/>
                    <a:pt x="810663" y="1238935"/>
                    <a:pt x="159590" y="1904948"/>
                  </a:cubicBezTo>
                  <a:lnTo>
                    <a:pt x="142301" y="1924576"/>
                  </a:lnTo>
                  <a:lnTo>
                    <a:pt x="142301" y="3733939"/>
                  </a:lnTo>
                  <a:lnTo>
                    <a:pt x="96582" y="3733939"/>
                  </a:lnTo>
                  <a:lnTo>
                    <a:pt x="96582" y="234269"/>
                  </a:lnTo>
                  <a:lnTo>
                    <a:pt x="72950" y="229498"/>
                  </a:lnTo>
                  <a:cubicBezTo>
                    <a:pt x="30080" y="211365"/>
                    <a:pt x="0" y="168916"/>
                    <a:pt x="0" y="119442"/>
                  </a:cubicBezTo>
                  <a:cubicBezTo>
                    <a:pt x="0" y="53476"/>
                    <a:pt x="53476" y="0"/>
                    <a:pt x="119442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wrap="square" bIns="684000" anchor="ctr">
              <a:normAutofit fontScale="25000" lnSpcReduction="20000"/>
            </a:bodyPr>
            <a:lstStyle/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4014599" y="3382200"/>
            <a:ext cx="1008000" cy="1008000"/>
            <a:chOff x="3875314" y="2833914"/>
            <a:chExt cx="1190172" cy="1190172"/>
          </a:xfrm>
        </p:grpSpPr>
        <p:sp>
          <p:nvSpPr>
            <p:cNvPr id="2" name="椭圆 1"/>
            <p:cNvSpPr/>
            <p:nvPr>
              <p:custDataLst>
                <p:tags r:id="rId9"/>
              </p:custDataLst>
            </p:nvPr>
          </p:nvSpPr>
          <p:spPr>
            <a:xfrm>
              <a:off x="3875314" y="2833914"/>
              <a:ext cx="1190172" cy="1190172"/>
            </a:xfrm>
            <a:prstGeom prst="ellipse">
              <a:avLst/>
            </a:prstGeom>
            <a:solidFill>
              <a:srgbClr val="E30001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3" name="KSO_Shape"/>
            <p:cNvSpPr/>
            <p:nvPr>
              <p:custDataLst>
                <p:tags r:id="rId10"/>
              </p:custDataLst>
            </p:nvPr>
          </p:nvSpPr>
          <p:spPr bwMode="auto">
            <a:xfrm rot="1800000">
              <a:off x="4253670" y="3032564"/>
              <a:ext cx="433460" cy="710590"/>
            </a:xfrm>
            <a:custGeom>
              <a:gdLst>
                <a:gd name="T0" fmla="*/ 1029029 w 3535"/>
                <a:gd name="T1" fmla="*/ 1156466 h 5800"/>
                <a:gd name="T2" fmla="*/ 818493 w 3535"/>
                <a:gd name="T3" fmla="*/ 1179458 h 5800"/>
                <a:gd name="T4" fmla="*/ 848054 w 3535"/>
                <a:gd name="T5" fmla="*/ 1077639 h 5800"/>
                <a:gd name="T6" fmla="*/ 875315 w 3535"/>
                <a:gd name="T7" fmla="*/ 972864 h 5800"/>
                <a:gd name="T8" fmla="*/ 898635 w 3535"/>
                <a:gd name="T9" fmla="*/ 868417 h 5800"/>
                <a:gd name="T10" fmla="*/ 916371 w 3535"/>
                <a:gd name="T11" fmla="*/ 767255 h 5800"/>
                <a:gd name="T12" fmla="*/ 926553 w 3535"/>
                <a:gd name="T13" fmla="*/ 672662 h 5800"/>
                <a:gd name="T14" fmla="*/ 927538 w 3535"/>
                <a:gd name="T15" fmla="*/ 635876 h 5800"/>
                <a:gd name="T16" fmla="*/ 926553 w 3535"/>
                <a:gd name="T17" fmla="*/ 582996 h 5800"/>
                <a:gd name="T18" fmla="*/ 921955 w 3535"/>
                <a:gd name="T19" fmla="*/ 531429 h 5800"/>
                <a:gd name="T20" fmla="*/ 914072 w 3535"/>
                <a:gd name="T21" fmla="*/ 481505 h 5800"/>
                <a:gd name="T22" fmla="*/ 903233 w 3535"/>
                <a:gd name="T23" fmla="*/ 433223 h 5800"/>
                <a:gd name="T24" fmla="*/ 889438 w 3535"/>
                <a:gd name="T25" fmla="*/ 387241 h 5800"/>
                <a:gd name="T26" fmla="*/ 873673 w 3535"/>
                <a:gd name="T27" fmla="*/ 342900 h 5800"/>
                <a:gd name="T28" fmla="*/ 855936 w 3535"/>
                <a:gd name="T29" fmla="*/ 301187 h 5800"/>
                <a:gd name="T30" fmla="*/ 836230 w 3535"/>
                <a:gd name="T31" fmla="*/ 261773 h 5800"/>
                <a:gd name="T32" fmla="*/ 808640 w 3535"/>
                <a:gd name="T33" fmla="*/ 212178 h 5800"/>
                <a:gd name="T34" fmla="*/ 763314 w 3535"/>
                <a:gd name="T35" fmla="*/ 146816 h 5800"/>
                <a:gd name="T36" fmla="*/ 717660 w 3535"/>
                <a:gd name="T37" fmla="*/ 92622 h 5800"/>
                <a:gd name="T38" fmla="*/ 673319 w 3535"/>
                <a:gd name="T39" fmla="*/ 50253 h 5800"/>
                <a:gd name="T40" fmla="*/ 632592 w 3535"/>
                <a:gd name="T41" fmla="*/ 20035 h 5800"/>
                <a:gd name="T42" fmla="*/ 608943 w 3535"/>
                <a:gd name="T43" fmla="*/ 7226 h 5800"/>
                <a:gd name="T44" fmla="*/ 593835 w 3535"/>
                <a:gd name="T45" fmla="*/ 1971 h 5800"/>
                <a:gd name="T46" fmla="*/ 580697 w 3535"/>
                <a:gd name="T47" fmla="*/ 0 h 5800"/>
                <a:gd name="T48" fmla="*/ 572486 w 3535"/>
                <a:gd name="T49" fmla="*/ 657 h 5800"/>
                <a:gd name="T50" fmla="*/ 558034 w 3535"/>
                <a:gd name="T51" fmla="*/ 5255 h 5800"/>
                <a:gd name="T52" fmla="*/ 541283 w 3535"/>
                <a:gd name="T53" fmla="*/ 12809 h 5800"/>
                <a:gd name="T54" fmla="*/ 502526 w 3535"/>
                <a:gd name="T55" fmla="*/ 38428 h 5800"/>
                <a:gd name="T56" fmla="*/ 459171 w 3535"/>
                <a:gd name="T57" fmla="*/ 77185 h 5800"/>
                <a:gd name="T58" fmla="*/ 413517 w 3535"/>
                <a:gd name="T59" fmla="*/ 127438 h 5800"/>
                <a:gd name="T60" fmla="*/ 368191 w 3535"/>
                <a:gd name="T61" fmla="*/ 189515 h 5800"/>
                <a:gd name="T62" fmla="*/ 332390 w 3535"/>
                <a:gd name="T63" fmla="*/ 248635 h 5800"/>
                <a:gd name="T64" fmla="*/ 312026 w 3535"/>
                <a:gd name="T65" fmla="*/ 287721 h 5800"/>
                <a:gd name="T66" fmla="*/ 293633 w 3535"/>
                <a:gd name="T67" fmla="*/ 328777 h 5800"/>
                <a:gd name="T68" fmla="*/ 277210 w 3535"/>
                <a:gd name="T69" fmla="*/ 371803 h 5800"/>
                <a:gd name="T70" fmla="*/ 263087 w 3535"/>
                <a:gd name="T71" fmla="*/ 417458 h 5800"/>
                <a:gd name="T72" fmla="*/ 250935 w 3535"/>
                <a:gd name="T73" fmla="*/ 465083 h 5800"/>
                <a:gd name="T74" fmla="*/ 242066 w 3535"/>
                <a:gd name="T75" fmla="*/ 514350 h 5800"/>
                <a:gd name="T76" fmla="*/ 236483 w 3535"/>
                <a:gd name="T77" fmla="*/ 565588 h 5800"/>
                <a:gd name="T78" fmla="*/ 233855 w 3535"/>
                <a:gd name="T79" fmla="*/ 618468 h 5800"/>
                <a:gd name="T80" fmla="*/ 235169 w 3535"/>
                <a:gd name="T81" fmla="*/ 672662 h 5800"/>
                <a:gd name="T82" fmla="*/ 241410 w 3535"/>
                <a:gd name="T83" fmla="*/ 734739 h 5800"/>
                <a:gd name="T84" fmla="*/ 256190 w 3535"/>
                <a:gd name="T85" fmla="*/ 834259 h 5800"/>
                <a:gd name="T86" fmla="*/ 277867 w 3535"/>
                <a:gd name="T87" fmla="*/ 938048 h 5800"/>
                <a:gd name="T88" fmla="*/ 304143 w 3535"/>
                <a:gd name="T89" fmla="*/ 1043152 h 5800"/>
                <a:gd name="T90" fmla="*/ 333047 w 3535"/>
                <a:gd name="T91" fmla="*/ 1146284 h 5800"/>
                <a:gd name="T92" fmla="*/ 132693 w 3535"/>
                <a:gd name="T93" fmla="*/ 1156466 h 5800"/>
                <a:gd name="T94" fmla="*/ 580697 w 3535"/>
                <a:gd name="T95" fmla="*/ 1905000 h 58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35" h="5800">
                  <a:moveTo>
                    <a:pt x="2174" y="4724"/>
                  </a:moveTo>
                  <a:lnTo>
                    <a:pt x="3535" y="5397"/>
                  </a:lnTo>
                  <a:lnTo>
                    <a:pt x="3133" y="3521"/>
                  </a:lnTo>
                  <a:lnTo>
                    <a:pt x="2462" y="3691"/>
                  </a:lnTo>
                  <a:lnTo>
                    <a:pt x="2492" y="3591"/>
                  </a:lnTo>
                  <a:lnTo>
                    <a:pt x="2523" y="3490"/>
                  </a:lnTo>
                  <a:lnTo>
                    <a:pt x="2552" y="3385"/>
                  </a:lnTo>
                  <a:lnTo>
                    <a:pt x="2582" y="3281"/>
                  </a:lnTo>
                  <a:lnTo>
                    <a:pt x="2611" y="3176"/>
                  </a:lnTo>
                  <a:lnTo>
                    <a:pt x="2638" y="3069"/>
                  </a:lnTo>
                  <a:lnTo>
                    <a:pt x="2665" y="2962"/>
                  </a:lnTo>
                  <a:lnTo>
                    <a:pt x="2691" y="2856"/>
                  </a:lnTo>
                  <a:lnTo>
                    <a:pt x="2714" y="2749"/>
                  </a:lnTo>
                  <a:lnTo>
                    <a:pt x="2736" y="2644"/>
                  </a:lnTo>
                  <a:lnTo>
                    <a:pt x="2757" y="2540"/>
                  </a:lnTo>
                  <a:lnTo>
                    <a:pt x="2774" y="2437"/>
                  </a:lnTo>
                  <a:lnTo>
                    <a:pt x="2790" y="2336"/>
                  </a:lnTo>
                  <a:lnTo>
                    <a:pt x="2802" y="2237"/>
                  </a:lnTo>
                  <a:lnTo>
                    <a:pt x="2813" y="2141"/>
                  </a:lnTo>
                  <a:lnTo>
                    <a:pt x="2821" y="2048"/>
                  </a:lnTo>
                  <a:lnTo>
                    <a:pt x="2823" y="1992"/>
                  </a:lnTo>
                  <a:lnTo>
                    <a:pt x="2824" y="1936"/>
                  </a:lnTo>
                  <a:lnTo>
                    <a:pt x="2824" y="1883"/>
                  </a:lnTo>
                  <a:lnTo>
                    <a:pt x="2823" y="1829"/>
                  </a:lnTo>
                  <a:lnTo>
                    <a:pt x="2821" y="1775"/>
                  </a:lnTo>
                  <a:lnTo>
                    <a:pt x="2817" y="1722"/>
                  </a:lnTo>
                  <a:lnTo>
                    <a:pt x="2813" y="1669"/>
                  </a:lnTo>
                  <a:lnTo>
                    <a:pt x="2807" y="1618"/>
                  </a:lnTo>
                  <a:lnTo>
                    <a:pt x="2800" y="1566"/>
                  </a:lnTo>
                  <a:lnTo>
                    <a:pt x="2791" y="1515"/>
                  </a:lnTo>
                  <a:lnTo>
                    <a:pt x="2783" y="1466"/>
                  </a:lnTo>
                  <a:lnTo>
                    <a:pt x="2773" y="1416"/>
                  </a:lnTo>
                  <a:lnTo>
                    <a:pt x="2762" y="1367"/>
                  </a:lnTo>
                  <a:lnTo>
                    <a:pt x="2750" y="1319"/>
                  </a:lnTo>
                  <a:lnTo>
                    <a:pt x="2736" y="1271"/>
                  </a:lnTo>
                  <a:lnTo>
                    <a:pt x="2723" y="1224"/>
                  </a:lnTo>
                  <a:lnTo>
                    <a:pt x="2708" y="1179"/>
                  </a:lnTo>
                  <a:lnTo>
                    <a:pt x="2693" y="1132"/>
                  </a:lnTo>
                  <a:lnTo>
                    <a:pt x="2677" y="1088"/>
                  </a:lnTo>
                  <a:lnTo>
                    <a:pt x="2660" y="1044"/>
                  </a:lnTo>
                  <a:lnTo>
                    <a:pt x="2643" y="1001"/>
                  </a:lnTo>
                  <a:lnTo>
                    <a:pt x="2625" y="958"/>
                  </a:lnTo>
                  <a:lnTo>
                    <a:pt x="2606" y="917"/>
                  </a:lnTo>
                  <a:lnTo>
                    <a:pt x="2587" y="876"/>
                  </a:lnTo>
                  <a:lnTo>
                    <a:pt x="2567" y="836"/>
                  </a:lnTo>
                  <a:lnTo>
                    <a:pt x="2546" y="797"/>
                  </a:lnTo>
                  <a:lnTo>
                    <a:pt x="2525" y="757"/>
                  </a:lnTo>
                  <a:lnTo>
                    <a:pt x="2505" y="719"/>
                  </a:lnTo>
                  <a:lnTo>
                    <a:pt x="2462" y="646"/>
                  </a:lnTo>
                  <a:lnTo>
                    <a:pt x="2416" y="577"/>
                  </a:lnTo>
                  <a:lnTo>
                    <a:pt x="2371" y="511"/>
                  </a:lnTo>
                  <a:lnTo>
                    <a:pt x="2324" y="447"/>
                  </a:lnTo>
                  <a:lnTo>
                    <a:pt x="2278" y="388"/>
                  </a:lnTo>
                  <a:lnTo>
                    <a:pt x="2231" y="333"/>
                  </a:lnTo>
                  <a:lnTo>
                    <a:pt x="2185" y="282"/>
                  </a:lnTo>
                  <a:lnTo>
                    <a:pt x="2139" y="235"/>
                  </a:lnTo>
                  <a:lnTo>
                    <a:pt x="2094" y="191"/>
                  </a:lnTo>
                  <a:lnTo>
                    <a:pt x="2050" y="153"/>
                  </a:lnTo>
                  <a:lnTo>
                    <a:pt x="2007" y="117"/>
                  </a:lnTo>
                  <a:lnTo>
                    <a:pt x="1965" y="87"/>
                  </a:lnTo>
                  <a:lnTo>
                    <a:pt x="1926" y="61"/>
                  </a:lnTo>
                  <a:lnTo>
                    <a:pt x="1889" y="39"/>
                  </a:lnTo>
                  <a:lnTo>
                    <a:pt x="1871" y="30"/>
                  </a:lnTo>
                  <a:lnTo>
                    <a:pt x="1854" y="22"/>
                  </a:lnTo>
                  <a:lnTo>
                    <a:pt x="1838" y="16"/>
                  </a:lnTo>
                  <a:lnTo>
                    <a:pt x="1823" y="10"/>
                  </a:lnTo>
                  <a:lnTo>
                    <a:pt x="1808" y="6"/>
                  </a:lnTo>
                  <a:lnTo>
                    <a:pt x="1794" y="2"/>
                  </a:lnTo>
                  <a:lnTo>
                    <a:pt x="1780" y="1"/>
                  </a:lnTo>
                  <a:lnTo>
                    <a:pt x="1768" y="0"/>
                  </a:lnTo>
                  <a:lnTo>
                    <a:pt x="1757" y="1"/>
                  </a:lnTo>
                  <a:lnTo>
                    <a:pt x="1743" y="2"/>
                  </a:lnTo>
                  <a:lnTo>
                    <a:pt x="1729" y="6"/>
                  </a:lnTo>
                  <a:lnTo>
                    <a:pt x="1714" y="10"/>
                  </a:lnTo>
                  <a:lnTo>
                    <a:pt x="1699" y="16"/>
                  </a:lnTo>
                  <a:lnTo>
                    <a:pt x="1682" y="22"/>
                  </a:lnTo>
                  <a:lnTo>
                    <a:pt x="1666" y="30"/>
                  </a:lnTo>
                  <a:lnTo>
                    <a:pt x="1648" y="39"/>
                  </a:lnTo>
                  <a:lnTo>
                    <a:pt x="1611" y="61"/>
                  </a:lnTo>
                  <a:lnTo>
                    <a:pt x="1572" y="87"/>
                  </a:lnTo>
                  <a:lnTo>
                    <a:pt x="1530" y="117"/>
                  </a:lnTo>
                  <a:lnTo>
                    <a:pt x="1487" y="153"/>
                  </a:lnTo>
                  <a:lnTo>
                    <a:pt x="1443" y="191"/>
                  </a:lnTo>
                  <a:lnTo>
                    <a:pt x="1398" y="235"/>
                  </a:lnTo>
                  <a:lnTo>
                    <a:pt x="1352" y="282"/>
                  </a:lnTo>
                  <a:lnTo>
                    <a:pt x="1306" y="333"/>
                  </a:lnTo>
                  <a:lnTo>
                    <a:pt x="1259" y="388"/>
                  </a:lnTo>
                  <a:lnTo>
                    <a:pt x="1213" y="447"/>
                  </a:lnTo>
                  <a:lnTo>
                    <a:pt x="1166" y="511"/>
                  </a:lnTo>
                  <a:lnTo>
                    <a:pt x="1121" y="577"/>
                  </a:lnTo>
                  <a:lnTo>
                    <a:pt x="1075" y="646"/>
                  </a:lnTo>
                  <a:lnTo>
                    <a:pt x="1032" y="719"/>
                  </a:lnTo>
                  <a:lnTo>
                    <a:pt x="1012" y="757"/>
                  </a:lnTo>
                  <a:lnTo>
                    <a:pt x="991" y="797"/>
                  </a:lnTo>
                  <a:lnTo>
                    <a:pt x="970" y="836"/>
                  </a:lnTo>
                  <a:lnTo>
                    <a:pt x="950" y="876"/>
                  </a:lnTo>
                  <a:lnTo>
                    <a:pt x="931" y="917"/>
                  </a:lnTo>
                  <a:lnTo>
                    <a:pt x="912" y="958"/>
                  </a:lnTo>
                  <a:lnTo>
                    <a:pt x="894" y="1001"/>
                  </a:lnTo>
                  <a:lnTo>
                    <a:pt x="877" y="1044"/>
                  </a:lnTo>
                  <a:lnTo>
                    <a:pt x="860" y="1088"/>
                  </a:lnTo>
                  <a:lnTo>
                    <a:pt x="844" y="1132"/>
                  </a:lnTo>
                  <a:lnTo>
                    <a:pt x="829" y="1179"/>
                  </a:lnTo>
                  <a:lnTo>
                    <a:pt x="814" y="1224"/>
                  </a:lnTo>
                  <a:lnTo>
                    <a:pt x="801" y="1271"/>
                  </a:lnTo>
                  <a:lnTo>
                    <a:pt x="787" y="1319"/>
                  </a:lnTo>
                  <a:lnTo>
                    <a:pt x="775" y="1367"/>
                  </a:lnTo>
                  <a:lnTo>
                    <a:pt x="764" y="1416"/>
                  </a:lnTo>
                  <a:lnTo>
                    <a:pt x="754" y="1466"/>
                  </a:lnTo>
                  <a:lnTo>
                    <a:pt x="746" y="1515"/>
                  </a:lnTo>
                  <a:lnTo>
                    <a:pt x="737" y="1566"/>
                  </a:lnTo>
                  <a:lnTo>
                    <a:pt x="730" y="1618"/>
                  </a:lnTo>
                  <a:lnTo>
                    <a:pt x="723" y="1669"/>
                  </a:lnTo>
                  <a:lnTo>
                    <a:pt x="720" y="1722"/>
                  </a:lnTo>
                  <a:lnTo>
                    <a:pt x="716" y="1775"/>
                  </a:lnTo>
                  <a:lnTo>
                    <a:pt x="714" y="1829"/>
                  </a:lnTo>
                  <a:lnTo>
                    <a:pt x="712" y="1883"/>
                  </a:lnTo>
                  <a:lnTo>
                    <a:pt x="712" y="1936"/>
                  </a:lnTo>
                  <a:lnTo>
                    <a:pt x="714" y="1992"/>
                  </a:lnTo>
                  <a:lnTo>
                    <a:pt x="716" y="2048"/>
                  </a:lnTo>
                  <a:lnTo>
                    <a:pt x="723" y="2141"/>
                  </a:lnTo>
                  <a:lnTo>
                    <a:pt x="735" y="2237"/>
                  </a:lnTo>
                  <a:lnTo>
                    <a:pt x="747" y="2336"/>
                  </a:lnTo>
                  <a:lnTo>
                    <a:pt x="763" y="2437"/>
                  </a:lnTo>
                  <a:lnTo>
                    <a:pt x="780" y="2540"/>
                  </a:lnTo>
                  <a:lnTo>
                    <a:pt x="801" y="2644"/>
                  </a:lnTo>
                  <a:lnTo>
                    <a:pt x="823" y="2749"/>
                  </a:lnTo>
                  <a:lnTo>
                    <a:pt x="846" y="2856"/>
                  </a:lnTo>
                  <a:lnTo>
                    <a:pt x="872" y="2962"/>
                  </a:lnTo>
                  <a:lnTo>
                    <a:pt x="899" y="3069"/>
                  </a:lnTo>
                  <a:lnTo>
                    <a:pt x="926" y="3176"/>
                  </a:lnTo>
                  <a:lnTo>
                    <a:pt x="955" y="3281"/>
                  </a:lnTo>
                  <a:lnTo>
                    <a:pt x="985" y="3385"/>
                  </a:lnTo>
                  <a:lnTo>
                    <a:pt x="1014" y="3490"/>
                  </a:lnTo>
                  <a:lnTo>
                    <a:pt x="1045" y="3591"/>
                  </a:lnTo>
                  <a:lnTo>
                    <a:pt x="1075" y="3691"/>
                  </a:lnTo>
                  <a:lnTo>
                    <a:pt x="404" y="3521"/>
                  </a:lnTo>
                  <a:lnTo>
                    <a:pt x="0" y="5397"/>
                  </a:lnTo>
                  <a:lnTo>
                    <a:pt x="1362" y="4724"/>
                  </a:lnTo>
                  <a:lnTo>
                    <a:pt x="1768" y="5800"/>
                  </a:lnTo>
                  <a:lnTo>
                    <a:pt x="2174" y="472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1"/>
            </p:custDataLst>
          </p:nvPr>
        </p:nvGrpSpPr>
        <p:grpSpPr>
          <a:xfrm>
            <a:off x="5594001" y="1760914"/>
            <a:ext cx="1008000" cy="1008000"/>
            <a:chOff x="5500914" y="1297061"/>
            <a:chExt cx="1190172" cy="1190172"/>
          </a:xfrm>
        </p:grpSpPr>
        <p:sp>
          <p:nvSpPr>
            <p:cNvPr id="10" name="椭圆 9"/>
            <p:cNvSpPr/>
            <p:nvPr>
              <p:custDataLst>
                <p:tags r:id="rId12"/>
              </p:custDataLst>
            </p:nvPr>
          </p:nvSpPr>
          <p:spPr>
            <a:xfrm>
              <a:off x="5500914" y="1297061"/>
              <a:ext cx="1190172" cy="1190172"/>
            </a:xfrm>
            <a:prstGeom prst="ellipse">
              <a:avLst/>
            </a:prstGeom>
            <a:solidFill>
              <a:srgbClr val="E30001"/>
            </a:solidFill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4" name="KSO_Shape"/>
            <p:cNvSpPr/>
            <p:nvPr>
              <p:custDataLst>
                <p:tags r:id="rId13"/>
              </p:custDataLst>
            </p:nvPr>
          </p:nvSpPr>
          <p:spPr bwMode="auto">
            <a:xfrm>
              <a:off x="5769675" y="1544962"/>
              <a:ext cx="652649" cy="664838"/>
            </a:xfrm>
            <a:custGeom>
              <a:gdLst>
                <a:gd name="T0" fmla="*/ 2147483646 w 4946"/>
                <a:gd name="T1" fmla="*/ 0 h 5041"/>
                <a:gd name="T2" fmla="*/ 2147483646 w 4946"/>
                <a:gd name="T3" fmla="*/ 2147483646 h 5041"/>
                <a:gd name="T4" fmla="*/ 2147483646 w 4946"/>
                <a:gd name="T5" fmla="*/ 2147483646 h 5041"/>
                <a:gd name="T6" fmla="*/ 2147483646 w 4946"/>
                <a:gd name="T7" fmla="*/ 2147483646 h 5041"/>
                <a:gd name="T8" fmla="*/ 2147483646 w 4946"/>
                <a:gd name="T9" fmla="*/ 2147483646 h 5041"/>
                <a:gd name="T10" fmla="*/ 2147483646 w 4946"/>
                <a:gd name="T11" fmla="*/ 2147483646 h 5041"/>
                <a:gd name="T12" fmla="*/ 2147483646 w 4946"/>
                <a:gd name="T13" fmla="*/ 2147483646 h 5041"/>
                <a:gd name="T14" fmla="*/ 2147483646 w 4946"/>
                <a:gd name="T15" fmla="*/ 2147483646 h 5041"/>
                <a:gd name="T16" fmla="*/ 2147483646 w 4946"/>
                <a:gd name="T17" fmla="*/ 2147483646 h 5041"/>
                <a:gd name="T18" fmla="*/ 2147483646 w 4946"/>
                <a:gd name="T19" fmla="*/ 2147483646 h 5041"/>
                <a:gd name="T20" fmla="*/ 2147483646 w 4946"/>
                <a:gd name="T21" fmla="*/ 2147483646 h 5041"/>
                <a:gd name="T22" fmla="*/ 2147483646 w 4946"/>
                <a:gd name="T23" fmla="*/ 2147483646 h 5041"/>
                <a:gd name="T24" fmla="*/ 2147483646 w 4946"/>
                <a:gd name="T25" fmla="*/ 2147483646 h 5041"/>
                <a:gd name="T26" fmla="*/ 2147483646 w 4946"/>
                <a:gd name="T27" fmla="*/ 2147483646 h 5041"/>
                <a:gd name="T28" fmla="*/ 2147483646 w 4946"/>
                <a:gd name="T29" fmla="*/ 2147483646 h 5041"/>
                <a:gd name="T30" fmla="*/ 2147483646 w 4946"/>
                <a:gd name="T31" fmla="*/ 2147483646 h 5041"/>
                <a:gd name="T32" fmla="*/ 2147483646 w 4946"/>
                <a:gd name="T33" fmla="*/ 2147483646 h 5041"/>
                <a:gd name="T34" fmla="*/ 2147483646 w 4946"/>
                <a:gd name="T35" fmla="*/ 2147483646 h 5041"/>
                <a:gd name="T36" fmla="*/ 2147483646 w 4946"/>
                <a:gd name="T37" fmla="*/ 2147483646 h 5041"/>
                <a:gd name="T38" fmla="*/ 2147483646 w 4946"/>
                <a:gd name="T39" fmla="*/ 2147483646 h 5041"/>
                <a:gd name="T40" fmla="*/ 2147483646 w 4946"/>
                <a:gd name="T41" fmla="*/ 2147483646 h 5041"/>
                <a:gd name="T42" fmla="*/ 2147483646 w 4946"/>
                <a:gd name="T43" fmla="*/ 2147483646 h 5041"/>
                <a:gd name="T44" fmla="*/ 2147483646 w 4946"/>
                <a:gd name="T45" fmla="*/ 2147483646 h 5041"/>
                <a:gd name="T46" fmla="*/ 2147483646 w 4946"/>
                <a:gd name="T47" fmla="*/ 2147483646 h 5041"/>
                <a:gd name="T48" fmla="*/ 2147483646 w 4946"/>
                <a:gd name="T49" fmla="*/ 2147483646 h 5041"/>
                <a:gd name="T50" fmla="*/ 2147483646 w 4946"/>
                <a:gd name="T51" fmla="*/ 2147483646 h 5041"/>
                <a:gd name="T52" fmla="*/ 2147483646 w 4946"/>
                <a:gd name="T53" fmla="*/ 2147483646 h 5041"/>
                <a:gd name="T54" fmla="*/ 0 w 4946"/>
                <a:gd name="T55" fmla="*/ 2147483646 h 5041"/>
                <a:gd name="T56" fmla="*/ 2147483646 w 4946"/>
                <a:gd name="T57" fmla="*/ 2147483646 h 5041"/>
                <a:gd name="T58" fmla="*/ 2147483646 w 4946"/>
                <a:gd name="T59" fmla="*/ 2147483646 h 5041"/>
                <a:gd name="T60" fmla="*/ 2147483646 w 4946"/>
                <a:gd name="T61" fmla="*/ 2147483646 h 5041"/>
                <a:gd name="T62" fmla="*/ 2147483646 w 4946"/>
                <a:gd name="T63" fmla="*/ 2147483646 h 5041"/>
                <a:gd name="T64" fmla="*/ 2147483646 w 4946"/>
                <a:gd name="T65" fmla="*/ 2147483646 h 5041"/>
                <a:gd name="T66" fmla="*/ 2147483646 w 4946"/>
                <a:gd name="T67" fmla="*/ 2147483646 h 5041"/>
                <a:gd name="T68" fmla="*/ 2147483646 w 4946"/>
                <a:gd name="T69" fmla="*/ 2147483646 h 5041"/>
                <a:gd name="T70" fmla="*/ 2147483646 w 4946"/>
                <a:gd name="T71" fmla="*/ 2147483646 h 5041"/>
                <a:gd name="T72" fmla="*/ 2147483646 w 4946"/>
                <a:gd name="T73" fmla="*/ 2147483646 h 5041"/>
                <a:gd name="T74" fmla="*/ 2147483646 w 4946"/>
                <a:gd name="T75" fmla="*/ 2147483646 h 5041"/>
                <a:gd name="T76" fmla="*/ 2147483646 w 4946"/>
                <a:gd name="T77" fmla="*/ 2147483646 h 5041"/>
                <a:gd name="T78" fmla="*/ 2147483646 w 4946"/>
                <a:gd name="T79" fmla="*/ 2147483646 h 5041"/>
                <a:gd name="T80" fmla="*/ 2147483646 w 4946"/>
                <a:gd name="T81" fmla="*/ 2147483646 h 5041"/>
                <a:gd name="T82" fmla="*/ 2147483646 w 4946"/>
                <a:gd name="T83" fmla="*/ 2147483646 h 5041"/>
                <a:gd name="T84" fmla="*/ 2147483646 w 4946"/>
                <a:gd name="T85" fmla="*/ 2147483646 h 5041"/>
                <a:gd name="T86" fmla="*/ 2147483646 w 4946"/>
                <a:gd name="T87" fmla="*/ 2147483646 h 5041"/>
                <a:gd name="T88" fmla="*/ 2147483646 w 4946"/>
                <a:gd name="T89" fmla="*/ 2147483646 h 5041"/>
                <a:gd name="T90" fmla="*/ 2147483646 w 4946"/>
                <a:gd name="T91" fmla="*/ 2147483646 h 5041"/>
                <a:gd name="T92" fmla="*/ 2147483646 w 4946"/>
                <a:gd name="T93" fmla="*/ 2147483646 h 5041"/>
                <a:gd name="T94" fmla="*/ 2147483646 w 4946"/>
                <a:gd name="T95" fmla="*/ 2147483646 h 5041"/>
                <a:gd name="T96" fmla="*/ 2147483646 w 4946"/>
                <a:gd name="T97" fmla="*/ 2147483646 h 5041"/>
                <a:gd name="T98" fmla="*/ 2147483646 w 4946"/>
                <a:gd name="T99" fmla="*/ 2147483646 h 5041"/>
                <a:gd name="T100" fmla="*/ 2147483646 w 4946"/>
                <a:gd name="T101" fmla="*/ 2147483646 h 5041"/>
                <a:gd name="T102" fmla="*/ 2147483646 w 4946"/>
                <a:gd name="T103" fmla="*/ 2147483646 h 5041"/>
                <a:gd name="T104" fmla="*/ 2147483646 w 4946"/>
                <a:gd name="T105" fmla="*/ 2147483646 h 5041"/>
                <a:gd name="T106" fmla="*/ 2147483646 w 4946"/>
                <a:gd name="T107" fmla="*/ 2147483646 h 5041"/>
                <a:gd name="T108" fmla="*/ 2147483646 w 4946"/>
                <a:gd name="T109" fmla="*/ 2147483646 h 5041"/>
                <a:gd name="T110" fmla="*/ 2147483646 w 4946"/>
                <a:gd name="T111" fmla="*/ 2147483646 h 5041"/>
                <a:gd name="T112" fmla="*/ 2147483646 w 4946"/>
                <a:gd name="T113" fmla="*/ 2147483646 h 5041"/>
                <a:gd name="T114" fmla="*/ 2147483646 w 4946"/>
                <a:gd name="T115" fmla="*/ 2147483646 h 5041"/>
                <a:gd name="T116" fmla="*/ 2147483646 w 4946"/>
                <a:gd name="T117" fmla="*/ 2147483646 h 50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946" h="5041">
                  <a:moveTo>
                    <a:pt x="4946" y="532"/>
                  </a:moveTo>
                  <a:lnTo>
                    <a:pt x="4534" y="270"/>
                  </a:lnTo>
                  <a:lnTo>
                    <a:pt x="4106" y="0"/>
                  </a:lnTo>
                  <a:lnTo>
                    <a:pt x="2142" y="3139"/>
                  </a:lnTo>
                  <a:lnTo>
                    <a:pt x="2117" y="3136"/>
                  </a:lnTo>
                  <a:lnTo>
                    <a:pt x="2091" y="3134"/>
                  </a:lnTo>
                  <a:lnTo>
                    <a:pt x="2066" y="3133"/>
                  </a:lnTo>
                  <a:lnTo>
                    <a:pt x="2039" y="3133"/>
                  </a:lnTo>
                  <a:lnTo>
                    <a:pt x="2014" y="3134"/>
                  </a:lnTo>
                  <a:lnTo>
                    <a:pt x="1989" y="3136"/>
                  </a:lnTo>
                  <a:lnTo>
                    <a:pt x="1963" y="3138"/>
                  </a:lnTo>
                  <a:lnTo>
                    <a:pt x="1938" y="3142"/>
                  </a:lnTo>
                  <a:lnTo>
                    <a:pt x="1912" y="3147"/>
                  </a:lnTo>
                  <a:lnTo>
                    <a:pt x="1888" y="3153"/>
                  </a:lnTo>
                  <a:lnTo>
                    <a:pt x="1862" y="3160"/>
                  </a:lnTo>
                  <a:lnTo>
                    <a:pt x="1838" y="3168"/>
                  </a:lnTo>
                  <a:lnTo>
                    <a:pt x="1813" y="3177"/>
                  </a:lnTo>
                  <a:lnTo>
                    <a:pt x="1789" y="3188"/>
                  </a:lnTo>
                  <a:lnTo>
                    <a:pt x="1765" y="3200"/>
                  </a:lnTo>
                  <a:lnTo>
                    <a:pt x="1742" y="3212"/>
                  </a:lnTo>
                  <a:lnTo>
                    <a:pt x="1719" y="3226"/>
                  </a:lnTo>
                  <a:lnTo>
                    <a:pt x="1695" y="3242"/>
                  </a:lnTo>
                  <a:lnTo>
                    <a:pt x="1673" y="3259"/>
                  </a:lnTo>
                  <a:lnTo>
                    <a:pt x="1651" y="3277"/>
                  </a:lnTo>
                  <a:lnTo>
                    <a:pt x="1629" y="3297"/>
                  </a:lnTo>
                  <a:lnTo>
                    <a:pt x="1609" y="3317"/>
                  </a:lnTo>
                  <a:lnTo>
                    <a:pt x="1587" y="3339"/>
                  </a:lnTo>
                  <a:lnTo>
                    <a:pt x="1568" y="3363"/>
                  </a:lnTo>
                  <a:lnTo>
                    <a:pt x="1547" y="3388"/>
                  </a:lnTo>
                  <a:lnTo>
                    <a:pt x="1529" y="3415"/>
                  </a:lnTo>
                  <a:lnTo>
                    <a:pt x="1510" y="3442"/>
                  </a:lnTo>
                  <a:lnTo>
                    <a:pt x="1492" y="3472"/>
                  </a:lnTo>
                  <a:lnTo>
                    <a:pt x="1475" y="3503"/>
                  </a:lnTo>
                  <a:lnTo>
                    <a:pt x="1459" y="3536"/>
                  </a:lnTo>
                  <a:lnTo>
                    <a:pt x="1442" y="3570"/>
                  </a:lnTo>
                  <a:lnTo>
                    <a:pt x="1427" y="3605"/>
                  </a:lnTo>
                  <a:lnTo>
                    <a:pt x="1411" y="3653"/>
                  </a:lnTo>
                  <a:lnTo>
                    <a:pt x="1393" y="3699"/>
                  </a:lnTo>
                  <a:lnTo>
                    <a:pt x="1373" y="3744"/>
                  </a:lnTo>
                  <a:lnTo>
                    <a:pt x="1354" y="3787"/>
                  </a:lnTo>
                  <a:lnTo>
                    <a:pt x="1332" y="3828"/>
                  </a:lnTo>
                  <a:lnTo>
                    <a:pt x="1311" y="3868"/>
                  </a:lnTo>
                  <a:lnTo>
                    <a:pt x="1289" y="3908"/>
                  </a:lnTo>
                  <a:lnTo>
                    <a:pt x="1265" y="3944"/>
                  </a:lnTo>
                  <a:lnTo>
                    <a:pt x="1241" y="3981"/>
                  </a:lnTo>
                  <a:lnTo>
                    <a:pt x="1216" y="4016"/>
                  </a:lnTo>
                  <a:lnTo>
                    <a:pt x="1191" y="4048"/>
                  </a:lnTo>
                  <a:lnTo>
                    <a:pt x="1165" y="4081"/>
                  </a:lnTo>
                  <a:lnTo>
                    <a:pt x="1139" y="4111"/>
                  </a:lnTo>
                  <a:lnTo>
                    <a:pt x="1111" y="4141"/>
                  </a:lnTo>
                  <a:lnTo>
                    <a:pt x="1084" y="4170"/>
                  </a:lnTo>
                  <a:lnTo>
                    <a:pt x="1056" y="4197"/>
                  </a:lnTo>
                  <a:lnTo>
                    <a:pt x="1028" y="4222"/>
                  </a:lnTo>
                  <a:lnTo>
                    <a:pt x="999" y="4248"/>
                  </a:lnTo>
                  <a:lnTo>
                    <a:pt x="970" y="4271"/>
                  </a:lnTo>
                  <a:lnTo>
                    <a:pt x="940" y="4295"/>
                  </a:lnTo>
                  <a:lnTo>
                    <a:pt x="911" y="4316"/>
                  </a:lnTo>
                  <a:lnTo>
                    <a:pt x="881" y="4337"/>
                  </a:lnTo>
                  <a:lnTo>
                    <a:pt x="852" y="4356"/>
                  </a:lnTo>
                  <a:lnTo>
                    <a:pt x="821" y="4375"/>
                  </a:lnTo>
                  <a:lnTo>
                    <a:pt x="792" y="4393"/>
                  </a:lnTo>
                  <a:lnTo>
                    <a:pt x="761" y="4410"/>
                  </a:lnTo>
                  <a:lnTo>
                    <a:pt x="731" y="4425"/>
                  </a:lnTo>
                  <a:lnTo>
                    <a:pt x="701" y="4440"/>
                  </a:lnTo>
                  <a:lnTo>
                    <a:pt x="671" y="4455"/>
                  </a:lnTo>
                  <a:lnTo>
                    <a:pt x="641" y="4468"/>
                  </a:lnTo>
                  <a:lnTo>
                    <a:pt x="611" y="4480"/>
                  </a:lnTo>
                  <a:lnTo>
                    <a:pt x="582" y="4492"/>
                  </a:lnTo>
                  <a:lnTo>
                    <a:pt x="524" y="4513"/>
                  </a:lnTo>
                  <a:lnTo>
                    <a:pt x="468" y="4531"/>
                  </a:lnTo>
                  <a:lnTo>
                    <a:pt x="413" y="4547"/>
                  </a:lnTo>
                  <a:lnTo>
                    <a:pt x="359" y="4561"/>
                  </a:lnTo>
                  <a:lnTo>
                    <a:pt x="309" y="4572"/>
                  </a:lnTo>
                  <a:lnTo>
                    <a:pt x="261" y="4581"/>
                  </a:lnTo>
                  <a:lnTo>
                    <a:pt x="215" y="4588"/>
                  </a:lnTo>
                  <a:lnTo>
                    <a:pt x="174" y="4594"/>
                  </a:lnTo>
                  <a:lnTo>
                    <a:pt x="135" y="4598"/>
                  </a:lnTo>
                  <a:lnTo>
                    <a:pt x="102" y="4601"/>
                  </a:lnTo>
                  <a:lnTo>
                    <a:pt x="72" y="4603"/>
                  </a:lnTo>
                  <a:lnTo>
                    <a:pt x="47" y="4604"/>
                  </a:lnTo>
                  <a:lnTo>
                    <a:pt x="12" y="4605"/>
                  </a:lnTo>
                  <a:lnTo>
                    <a:pt x="0" y="4605"/>
                  </a:lnTo>
                  <a:lnTo>
                    <a:pt x="17" y="4616"/>
                  </a:lnTo>
                  <a:lnTo>
                    <a:pt x="68" y="4645"/>
                  </a:lnTo>
                  <a:lnTo>
                    <a:pt x="105" y="4666"/>
                  </a:lnTo>
                  <a:lnTo>
                    <a:pt x="150" y="4689"/>
                  </a:lnTo>
                  <a:lnTo>
                    <a:pt x="201" y="4714"/>
                  </a:lnTo>
                  <a:lnTo>
                    <a:pt x="258" y="4743"/>
                  </a:lnTo>
                  <a:lnTo>
                    <a:pt x="321" y="4773"/>
                  </a:lnTo>
                  <a:lnTo>
                    <a:pt x="390" y="4802"/>
                  </a:lnTo>
                  <a:lnTo>
                    <a:pt x="466" y="4833"/>
                  </a:lnTo>
                  <a:lnTo>
                    <a:pt x="545" y="4863"/>
                  </a:lnTo>
                  <a:lnTo>
                    <a:pt x="587" y="4878"/>
                  </a:lnTo>
                  <a:lnTo>
                    <a:pt x="630" y="4893"/>
                  </a:lnTo>
                  <a:lnTo>
                    <a:pt x="673" y="4908"/>
                  </a:lnTo>
                  <a:lnTo>
                    <a:pt x="718" y="4921"/>
                  </a:lnTo>
                  <a:lnTo>
                    <a:pt x="764" y="4935"/>
                  </a:lnTo>
                  <a:lnTo>
                    <a:pt x="811" y="4949"/>
                  </a:lnTo>
                  <a:lnTo>
                    <a:pt x="858" y="4961"/>
                  </a:lnTo>
                  <a:lnTo>
                    <a:pt x="907" y="4973"/>
                  </a:lnTo>
                  <a:lnTo>
                    <a:pt x="956" y="4983"/>
                  </a:lnTo>
                  <a:lnTo>
                    <a:pt x="1006" y="4995"/>
                  </a:lnTo>
                  <a:lnTo>
                    <a:pt x="1057" y="5004"/>
                  </a:lnTo>
                  <a:lnTo>
                    <a:pt x="1108" y="5012"/>
                  </a:lnTo>
                  <a:lnTo>
                    <a:pt x="1160" y="5020"/>
                  </a:lnTo>
                  <a:lnTo>
                    <a:pt x="1213" y="5026"/>
                  </a:lnTo>
                  <a:lnTo>
                    <a:pt x="1266" y="5032"/>
                  </a:lnTo>
                  <a:lnTo>
                    <a:pt x="1320" y="5036"/>
                  </a:lnTo>
                  <a:lnTo>
                    <a:pt x="1374" y="5039"/>
                  </a:lnTo>
                  <a:lnTo>
                    <a:pt x="1429" y="5040"/>
                  </a:lnTo>
                  <a:lnTo>
                    <a:pt x="1484" y="5041"/>
                  </a:lnTo>
                  <a:lnTo>
                    <a:pt x="1539" y="5040"/>
                  </a:lnTo>
                  <a:lnTo>
                    <a:pt x="1594" y="5037"/>
                  </a:lnTo>
                  <a:lnTo>
                    <a:pt x="1650" y="5033"/>
                  </a:lnTo>
                  <a:lnTo>
                    <a:pt x="1706" y="5027"/>
                  </a:lnTo>
                  <a:lnTo>
                    <a:pt x="1762" y="5019"/>
                  </a:lnTo>
                  <a:lnTo>
                    <a:pt x="1818" y="5010"/>
                  </a:lnTo>
                  <a:lnTo>
                    <a:pt x="1874" y="4999"/>
                  </a:lnTo>
                  <a:lnTo>
                    <a:pt x="1930" y="4985"/>
                  </a:lnTo>
                  <a:lnTo>
                    <a:pt x="1986" y="4970"/>
                  </a:lnTo>
                  <a:lnTo>
                    <a:pt x="2043" y="4953"/>
                  </a:lnTo>
                  <a:lnTo>
                    <a:pt x="2099" y="4933"/>
                  </a:lnTo>
                  <a:lnTo>
                    <a:pt x="2155" y="4912"/>
                  </a:lnTo>
                  <a:lnTo>
                    <a:pt x="2210" y="4888"/>
                  </a:lnTo>
                  <a:lnTo>
                    <a:pt x="2265" y="4862"/>
                  </a:lnTo>
                  <a:lnTo>
                    <a:pt x="2320" y="4834"/>
                  </a:lnTo>
                  <a:lnTo>
                    <a:pt x="2375" y="4802"/>
                  </a:lnTo>
                  <a:lnTo>
                    <a:pt x="2429" y="4768"/>
                  </a:lnTo>
                  <a:lnTo>
                    <a:pt x="2455" y="4751"/>
                  </a:lnTo>
                  <a:lnTo>
                    <a:pt x="2482" y="4733"/>
                  </a:lnTo>
                  <a:lnTo>
                    <a:pt x="2508" y="4713"/>
                  </a:lnTo>
                  <a:lnTo>
                    <a:pt x="2535" y="4694"/>
                  </a:lnTo>
                  <a:lnTo>
                    <a:pt x="2561" y="4673"/>
                  </a:lnTo>
                  <a:lnTo>
                    <a:pt x="2588" y="4652"/>
                  </a:lnTo>
                  <a:lnTo>
                    <a:pt x="2614" y="4630"/>
                  </a:lnTo>
                  <a:lnTo>
                    <a:pt x="2639" y="4608"/>
                  </a:lnTo>
                  <a:lnTo>
                    <a:pt x="2661" y="4588"/>
                  </a:lnTo>
                  <a:lnTo>
                    <a:pt x="2681" y="4569"/>
                  </a:lnTo>
                  <a:lnTo>
                    <a:pt x="2701" y="4547"/>
                  </a:lnTo>
                  <a:lnTo>
                    <a:pt x="2719" y="4527"/>
                  </a:lnTo>
                  <a:lnTo>
                    <a:pt x="2737" y="4506"/>
                  </a:lnTo>
                  <a:lnTo>
                    <a:pt x="2755" y="4483"/>
                  </a:lnTo>
                  <a:lnTo>
                    <a:pt x="2771" y="4461"/>
                  </a:lnTo>
                  <a:lnTo>
                    <a:pt x="2786" y="4438"/>
                  </a:lnTo>
                  <a:lnTo>
                    <a:pt x="2800" y="4415"/>
                  </a:lnTo>
                  <a:lnTo>
                    <a:pt x="2815" y="4392"/>
                  </a:lnTo>
                  <a:lnTo>
                    <a:pt x="2827" y="4367"/>
                  </a:lnTo>
                  <a:lnTo>
                    <a:pt x="2839" y="4344"/>
                  </a:lnTo>
                  <a:lnTo>
                    <a:pt x="2850" y="4319"/>
                  </a:lnTo>
                  <a:lnTo>
                    <a:pt x="2861" y="4294"/>
                  </a:lnTo>
                  <a:lnTo>
                    <a:pt x="2871" y="4268"/>
                  </a:lnTo>
                  <a:lnTo>
                    <a:pt x="2880" y="4243"/>
                  </a:lnTo>
                  <a:lnTo>
                    <a:pt x="2887" y="4217"/>
                  </a:lnTo>
                  <a:lnTo>
                    <a:pt x="2894" y="4192"/>
                  </a:lnTo>
                  <a:lnTo>
                    <a:pt x="2900" y="4166"/>
                  </a:lnTo>
                  <a:lnTo>
                    <a:pt x="2906" y="4140"/>
                  </a:lnTo>
                  <a:lnTo>
                    <a:pt x="2910" y="4113"/>
                  </a:lnTo>
                  <a:lnTo>
                    <a:pt x="2915" y="4087"/>
                  </a:lnTo>
                  <a:lnTo>
                    <a:pt x="2918" y="4061"/>
                  </a:lnTo>
                  <a:lnTo>
                    <a:pt x="2919" y="4034"/>
                  </a:lnTo>
                  <a:lnTo>
                    <a:pt x="2921" y="4008"/>
                  </a:lnTo>
                  <a:lnTo>
                    <a:pt x="2921" y="3981"/>
                  </a:lnTo>
                  <a:lnTo>
                    <a:pt x="2920" y="3955"/>
                  </a:lnTo>
                  <a:lnTo>
                    <a:pt x="2919" y="3928"/>
                  </a:lnTo>
                  <a:lnTo>
                    <a:pt x="2917" y="3901"/>
                  </a:lnTo>
                  <a:lnTo>
                    <a:pt x="2912" y="3874"/>
                  </a:lnTo>
                  <a:lnTo>
                    <a:pt x="2909" y="3849"/>
                  </a:lnTo>
                  <a:lnTo>
                    <a:pt x="2904" y="3822"/>
                  </a:lnTo>
                  <a:lnTo>
                    <a:pt x="4946" y="532"/>
                  </a:lnTo>
                  <a:close/>
                  <a:moveTo>
                    <a:pt x="2479" y="3126"/>
                  </a:moveTo>
                  <a:lnTo>
                    <a:pt x="2732" y="2726"/>
                  </a:lnTo>
                  <a:lnTo>
                    <a:pt x="3096" y="2957"/>
                  </a:lnTo>
                  <a:lnTo>
                    <a:pt x="2842" y="3358"/>
                  </a:lnTo>
                  <a:lnTo>
                    <a:pt x="2479" y="312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="ctr">
              <a:norm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5" name="上箭头 14"/>
          <p:cNvSpPr/>
          <p:nvPr>
            <p:custDataLst>
              <p:tags r:id="rId14"/>
            </p:custDataLst>
          </p:nvPr>
        </p:nvSpPr>
        <p:spPr>
          <a:xfrm>
            <a:off x="5943798" y="2922039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E30001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6" name="上箭头 15"/>
          <p:cNvSpPr/>
          <p:nvPr>
            <p:custDataLst>
              <p:tags r:id="rId15"/>
            </p:custDataLst>
          </p:nvPr>
        </p:nvSpPr>
        <p:spPr>
          <a:xfrm rot="16200000">
            <a:off x="5096592" y="3761864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E30001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17" name="上箭头 16"/>
          <p:cNvSpPr/>
          <p:nvPr>
            <p:custDataLst>
              <p:tags r:id="rId16"/>
            </p:custDataLst>
          </p:nvPr>
        </p:nvSpPr>
        <p:spPr>
          <a:xfrm rot="10800000">
            <a:off x="5924628" y="4563384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E30001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1" name="上箭头 20"/>
          <p:cNvSpPr/>
          <p:nvPr>
            <p:custDataLst>
              <p:tags r:id="rId17"/>
            </p:custDataLst>
          </p:nvPr>
        </p:nvSpPr>
        <p:spPr>
          <a:xfrm rot="5400000">
            <a:off x="6749157" y="3774000"/>
            <a:ext cx="346746" cy="297426"/>
          </a:xfrm>
          <a:prstGeom prst="upArrow">
            <a:avLst>
              <a:gd name="adj1" fmla="val 57862"/>
              <a:gd name="adj2" fmla="val 61457"/>
            </a:avLst>
          </a:prstGeom>
          <a:solidFill>
            <a:srgbClr val="E30001"/>
          </a:solidFill>
          <a:ln>
            <a:noFill/>
          </a:ln>
        </p:spPr>
        <p:style>
          <a:lnRef idx="2">
            <a:srgbClr val="FE8A57">
              <a:shade val="50000"/>
            </a:srgbClr>
          </a:lnRef>
          <a:fillRef idx="1">
            <a:srgbClr val="FE8A57"/>
          </a:fillRef>
          <a:effectRef idx="0">
            <a:srgbClr val="FE8A57"/>
          </a:effectRef>
          <a:fontRef idx="minor">
            <a:sysClr val="window" lastClr="FFFFFF"/>
          </a:fontRef>
        </p:style>
        <p:txBody>
          <a:bodyPr rtlCol="0" anchor="ctr">
            <a:normAutofit fontScale="40000" lnSpcReduction="20000"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>
            <p:custDataLst>
              <p:tags r:id="rId18"/>
            </p:custDataLst>
          </p:nvPr>
        </p:nvGrpSpPr>
        <p:grpSpPr>
          <a:xfrm>
            <a:off x="5592633" y="3382200"/>
            <a:ext cx="1008000" cy="1008000"/>
            <a:chOff x="5638800" y="2971800"/>
            <a:chExt cx="914400" cy="914400"/>
          </a:xfrm>
          <a:solidFill>
            <a:srgbClr val="E30001"/>
          </a:solidFill>
        </p:grpSpPr>
        <p:sp>
          <p:nvSpPr>
            <p:cNvPr id="23" name="椭圆 22"/>
            <p:cNvSpPr/>
            <p:nvPr>
              <p:custDataLst>
                <p:tags r:id="rId19"/>
              </p:custDataLst>
            </p:nvPr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rgbClr val="FE8A57">
                <a:shade val="50000"/>
              </a:srgbClr>
            </a:lnRef>
            <a:fillRef idx="1">
              <a:srgbClr val="FE8A57"/>
            </a:fillRef>
            <a:effectRef idx="0">
              <a:srgbClr val="FE8A57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24" name="KSO_Shape"/>
            <p:cNvSpPr/>
            <p:nvPr>
              <p:custDataLst>
                <p:tags r:id="rId20"/>
              </p:custDataLst>
            </p:nvPr>
          </p:nvSpPr>
          <p:spPr bwMode="auto">
            <a:xfrm flipH="1">
              <a:off x="5934850" y="3249613"/>
              <a:ext cx="322300" cy="358774"/>
            </a:xfrm>
            <a:custGeom>
              <a:gdLst>
                <a:gd name="T0" fmla="*/ 324081616 w 7313"/>
                <a:gd name="T1" fmla="*/ 0 h 8141"/>
                <a:gd name="T2" fmla="*/ 339365365 w 7313"/>
                <a:gd name="T3" fmla="*/ 6789765 h 8141"/>
                <a:gd name="T4" fmla="*/ 339639393 w 7313"/>
                <a:gd name="T5" fmla="*/ 26009182 h 8141"/>
                <a:gd name="T6" fmla="*/ 326382416 w 7313"/>
                <a:gd name="T7" fmla="*/ 33127484 h 8141"/>
                <a:gd name="T8" fmla="*/ 340954068 w 7313"/>
                <a:gd name="T9" fmla="*/ 36139074 h 8141"/>
                <a:gd name="T10" fmla="*/ 364619402 w 7313"/>
                <a:gd name="T11" fmla="*/ 25187839 h 8141"/>
                <a:gd name="T12" fmla="*/ 386367247 w 7313"/>
                <a:gd name="T13" fmla="*/ 35591512 h 8141"/>
                <a:gd name="T14" fmla="*/ 395296418 w 7313"/>
                <a:gd name="T15" fmla="*/ 52018598 h 8141"/>
                <a:gd name="T16" fmla="*/ 400445838 w 7313"/>
                <a:gd name="T17" fmla="*/ 76604119 h 8141"/>
                <a:gd name="T18" fmla="*/ 386257496 w 7313"/>
                <a:gd name="T19" fmla="*/ 111593547 h 8141"/>
                <a:gd name="T20" fmla="*/ 345555668 w 7313"/>
                <a:gd name="T21" fmla="*/ 148663476 h 8141"/>
                <a:gd name="T22" fmla="*/ 311043908 w 7313"/>
                <a:gd name="T23" fmla="*/ 169525578 h 8141"/>
                <a:gd name="T24" fmla="*/ 317288969 w 7313"/>
                <a:gd name="T25" fmla="*/ 180531569 h 8141"/>
                <a:gd name="T26" fmla="*/ 326053864 w 7313"/>
                <a:gd name="T27" fmla="*/ 197177679 h 8141"/>
                <a:gd name="T28" fmla="*/ 312523094 w 7313"/>
                <a:gd name="T29" fmla="*/ 210154892 h 8141"/>
                <a:gd name="T30" fmla="*/ 284584946 w 7313"/>
                <a:gd name="T31" fmla="*/ 217985025 h 8141"/>
                <a:gd name="T32" fmla="*/ 253798179 w 7313"/>
                <a:gd name="T33" fmla="*/ 242515790 h 8141"/>
                <a:gd name="T34" fmla="*/ 237473548 w 7313"/>
                <a:gd name="T35" fmla="*/ 260530805 h 8141"/>
                <a:gd name="T36" fmla="*/ 245855132 w 7313"/>
                <a:gd name="T37" fmla="*/ 279093147 h 8141"/>
                <a:gd name="T38" fmla="*/ 233091217 w 7313"/>
                <a:gd name="T39" fmla="*/ 290975236 h 8141"/>
                <a:gd name="T40" fmla="*/ 229914045 w 7313"/>
                <a:gd name="T41" fmla="*/ 321529181 h 8141"/>
                <a:gd name="T42" fmla="*/ 254620027 w 7313"/>
                <a:gd name="T43" fmla="*/ 354656899 h 8141"/>
                <a:gd name="T44" fmla="*/ 266069032 w 7313"/>
                <a:gd name="T45" fmla="*/ 365827158 h 8141"/>
                <a:gd name="T46" fmla="*/ 282284147 w 7313"/>
                <a:gd name="T47" fmla="*/ 389974630 h 8141"/>
                <a:gd name="T48" fmla="*/ 284913498 w 7313"/>
                <a:gd name="T49" fmla="*/ 407441849 h 8141"/>
                <a:gd name="T50" fmla="*/ 290720256 w 7313"/>
                <a:gd name="T51" fmla="*/ 422061981 h 8141"/>
                <a:gd name="T52" fmla="*/ 274340866 w 7313"/>
                <a:gd name="T53" fmla="*/ 434984438 h 8141"/>
                <a:gd name="T54" fmla="*/ 211014586 w 7313"/>
                <a:gd name="T55" fmla="*/ 445552379 h 8141"/>
                <a:gd name="T56" fmla="*/ 137499219 w 7313"/>
                <a:gd name="T57" fmla="*/ 438324565 h 8141"/>
                <a:gd name="T58" fmla="*/ 111423568 w 7313"/>
                <a:gd name="T59" fmla="*/ 425894913 h 8141"/>
                <a:gd name="T60" fmla="*/ 115751374 w 7313"/>
                <a:gd name="T61" fmla="*/ 407551362 h 8141"/>
                <a:gd name="T62" fmla="*/ 118654753 w 7313"/>
                <a:gd name="T63" fmla="*/ 389810362 h 8141"/>
                <a:gd name="T64" fmla="*/ 134650599 w 7313"/>
                <a:gd name="T65" fmla="*/ 365443865 h 8141"/>
                <a:gd name="T66" fmla="*/ 146318873 w 7313"/>
                <a:gd name="T67" fmla="*/ 354383118 h 8141"/>
                <a:gd name="T68" fmla="*/ 170860579 w 7313"/>
                <a:gd name="T69" fmla="*/ 321310156 h 8141"/>
                <a:gd name="T70" fmla="*/ 165984952 w 7313"/>
                <a:gd name="T71" fmla="*/ 290372919 h 8141"/>
                <a:gd name="T72" fmla="*/ 154700223 w 7313"/>
                <a:gd name="T73" fmla="*/ 275479240 h 8141"/>
                <a:gd name="T74" fmla="*/ 165218097 w 7313"/>
                <a:gd name="T75" fmla="*/ 257354713 h 8141"/>
                <a:gd name="T76" fmla="*/ 145004197 w 7313"/>
                <a:gd name="T77" fmla="*/ 241475423 h 8141"/>
                <a:gd name="T78" fmla="*/ 114710492 w 7313"/>
                <a:gd name="T79" fmla="*/ 216287583 h 8141"/>
                <a:gd name="T80" fmla="*/ 88689599 w 7313"/>
                <a:gd name="T81" fmla="*/ 210319160 h 8141"/>
                <a:gd name="T82" fmla="*/ 75158829 w 7313"/>
                <a:gd name="T83" fmla="*/ 199203657 h 8141"/>
                <a:gd name="T84" fmla="*/ 81403890 w 7313"/>
                <a:gd name="T85" fmla="*/ 181900473 h 8141"/>
                <a:gd name="T86" fmla="*/ 92469585 w 7313"/>
                <a:gd name="T87" fmla="*/ 173796559 h 8141"/>
                <a:gd name="T88" fmla="*/ 63545314 w 7313"/>
                <a:gd name="T89" fmla="*/ 152934458 h 8141"/>
                <a:gd name="T90" fmla="*/ 18351404 w 7313"/>
                <a:gd name="T91" fmla="*/ 116904896 h 8141"/>
                <a:gd name="T92" fmla="*/ 602579 w 7313"/>
                <a:gd name="T93" fmla="*/ 79889490 h 8141"/>
                <a:gd name="T94" fmla="*/ 5039902 w 7313"/>
                <a:gd name="T95" fmla="*/ 52675672 h 8141"/>
                <a:gd name="T96" fmla="*/ 12654398 w 7313"/>
                <a:gd name="T97" fmla="*/ 39205653 h 8141"/>
                <a:gd name="T98" fmla="*/ 30896284 w 7313"/>
                <a:gd name="T99" fmla="*/ 25625889 h 8141"/>
                <a:gd name="T100" fmla="*/ 57026460 w 7313"/>
                <a:gd name="T101" fmla="*/ 32744191 h 8141"/>
                <a:gd name="T102" fmla="*/ 78171725 w 7313"/>
                <a:gd name="T103" fmla="*/ 41067363 h 8141"/>
                <a:gd name="T104" fmla="*/ 60751686 w 7313"/>
                <a:gd name="T105" fmla="*/ 25461620 h 8141"/>
                <a:gd name="T106" fmla="*/ 62559424 w 7313"/>
                <a:gd name="T107" fmla="*/ 5366105 h 8141"/>
                <a:gd name="T108" fmla="*/ 53246708 w 7313"/>
                <a:gd name="T109" fmla="*/ 102722814 h 8141"/>
                <a:gd name="T110" fmla="*/ 87046372 w 7313"/>
                <a:gd name="T111" fmla="*/ 132455649 h 8141"/>
                <a:gd name="T112" fmla="*/ 65079258 w 7313"/>
                <a:gd name="T113" fmla="*/ 79287172 h 8141"/>
                <a:gd name="T114" fmla="*/ 51164944 w 7313"/>
                <a:gd name="T115" fmla="*/ 85803156 h 8141"/>
                <a:gd name="T116" fmla="*/ 315042928 w 7313"/>
                <a:gd name="T117" fmla="*/ 102558545 h 8141"/>
                <a:gd name="T118" fmla="*/ 341228096 w 7313"/>
                <a:gd name="T119" fmla="*/ 111319533 h 8141"/>
                <a:gd name="T120" fmla="*/ 350759846 w 7313"/>
                <a:gd name="T121" fmla="*/ 89252795 h 8141"/>
                <a:gd name="T122" fmla="*/ 341611406 w 7313"/>
                <a:gd name="T123" fmla="*/ 79068147 h 8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313" h="8140">
                  <a:moveTo>
                    <a:pt x="1162" y="79"/>
                  </a:moveTo>
                  <a:lnTo>
                    <a:pt x="1162" y="79"/>
                  </a:lnTo>
                  <a:lnTo>
                    <a:pt x="1173" y="69"/>
                  </a:lnTo>
                  <a:lnTo>
                    <a:pt x="1185" y="60"/>
                  </a:lnTo>
                  <a:lnTo>
                    <a:pt x="1198" y="51"/>
                  </a:lnTo>
                  <a:lnTo>
                    <a:pt x="1211" y="42"/>
                  </a:lnTo>
                  <a:lnTo>
                    <a:pt x="1224" y="35"/>
                  </a:lnTo>
                  <a:lnTo>
                    <a:pt x="1238" y="28"/>
                  </a:lnTo>
                  <a:lnTo>
                    <a:pt x="1252" y="23"/>
                  </a:lnTo>
                  <a:lnTo>
                    <a:pt x="1266" y="17"/>
                  </a:lnTo>
                  <a:lnTo>
                    <a:pt x="1282" y="13"/>
                  </a:lnTo>
                  <a:lnTo>
                    <a:pt x="1296" y="10"/>
                  </a:lnTo>
                  <a:lnTo>
                    <a:pt x="1326" y="4"/>
                  </a:lnTo>
                  <a:lnTo>
                    <a:pt x="1357" y="1"/>
                  </a:lnTo>
                  <a:lnTo>
                    <a:pt x="1388" y="0"/>
                  </a:lnTo>
                  <a:lnTo>
                    <a:pt x="5916" y="0"/>
                  </a:lnTo>
                  <a:lnTo>
                    <a:pt x="5936" y="0"/>
                  </a:lnTo>
                  <a:lnTo>
                    <a:pt x="5954" y="0"/>
                  </a:lnTo>
                  <a:lnTo>
                    <a:pt x="5973" y="2"/>
                  </a:lnTo>
                  <a:lnTo>
                    <a:pt x="5992" y="4"/>
                  </a:lnTo>
                  <a:lnTo>
                    <a:pt x="6011" y="8"/>
                  </a:lnTo>
                  <a:lnTo>
                    <a:pt x="6029" y="13"/>
                  </a:lnTo>
                  <a:lnTo>
                    <a:pt x="6048" y="18"/>
                  </a:lnTo>
                  <a:lnTo>
                    <a:pt x="6065" y="25"/>
                  </a:lnTo>
                  <a:lnTo>
                    <a:pt x="6083" y="31"/>
                  </a:lnTo>
                  <a:lnTo>
                    <a:pt x="6099" y="40"/>
                  </a:lnTo>
                  <a:lnTo>
                    <a:pt x="6115" y="50"/>
                  </a:lnTo>
                  <a:lnTo>
                    <a:pt x="6132" y="61"/>
                  </a:lnTo>
                  <a:lnTo>
                    <a:pt x="6146" y="72"/>
                  </a:lnTo>
                  <a:lnTo>
                    <a:pt x="6160" y="85"/>
                  </a:lnTo>
                  <a:lnTo>
                    <a:pt x="6173" y="99"/>
                  </a:lnTo>
                  <a:lnTo>
                    <a:pt x="6186" y="113"/>
                  </a:lnTo>
                  <a:lnTo>
                    <a:pt x="6195" y="124"/>
                  </a:lnTo>
                  <a:lnTo>
                    <a:pt x="6202" y="136"/>
                  </a:lnTo>
                  <a:lnTo>
                    <a:pt x="6210" y="148"/>
                  </a:lnTo>
                  <a:lnTo>
                    <a:pt x="6216" y="160"/>
                  </a:lnTo>
                  <a:lnTo>
                    <a:pt x="6223" y="172"/>
                  </a:lnTo>
                  <a:lnTo>
                    <a:pt x="6228" y="185"/>
                  </a:lnTo>
                  <a:lnTo>
                    <a:pt x="6238" y="211"/>
                  </a:lnTo>
                  <a:lnTo>
                    <a:pt x="6245" y="237"/>
                  </a:lnTo>
                  <a:lnTo>
                    <a:pt x="6249" y="264"/>
                  </a:lnTo>
                  <a:lnTo>
                    <a:pt x="6251" y="292"/>
                  </a:lnTo>
                  <a:lnTo>
                    <a:pt x="6251" y="319"/>
                  </a:lnTo>
                  <a:lnTo>
                    <a:pt x="6249" y="348"/>
                  </a:lnTo>
                  <a:lnTo>
                    <a:pt x="6243" y="375"/>
                  </a:lnTo>
                  <a:lnTo>
                    <a:pt x="6236" y="401"/>
                  </a:lnTo>
                  <a:lnTo>
                    <a:pt x="6226" y="427"/>
                  </a:lnTo>
                  <a:lnTo>
                    <a:pt x="6221" y="439"/>
                  </a:lnTo>
                  <a:lnTo>
                    <a:pt x="6214" y="452"/>
                  </a:lnTo>
                  <a:lnTo>
                    <a:pt x="6208" y="464"/>
                  </a:lnTo>
                  <a:lnTo>
                    <a:pt x="6200" y="475"/>
                  </a:lnTo>
                  <a:lnTo>
                    <a:pt x="6191" y="487"/>
                  </a:lnTo>
                  <a:lnTo>
                    <a:pt x="6183" y="498"/>
                  </a:lnTo>
                  <a:lnTo>
                    <a:pt x="6173" y="508"/>
                  </a:lnTo>
                  <a:lnTo>
                    <a:pt x="6163" y="517"/>
                  </a:lnTo>
                  <a:lnTo>
                    <a:pt x="6151" y="530"/>
                  </a:lnTo>
                  <a:lnTo>
                    <a:pt x="6137" y="542"/>
                  </a:lnTo>
                  <a:lnTo>
                    <a:pt x="6123" y="552"/>
                  </a:lnTo>
                  <a:lnTo>
                    <a:pt x="6109" y="562"/>
                  </a:lnTo>
                  <a:lnTo>
                    <a:pt x="6093" y="571"/>
                  </a:lnTo>
                  <a:lnTo>
                    <a:pt x="6077" y="578"/>
                  </a:lnTo>
                  <a:lnTo>
                    <a:pt x="6061" y="585"/>
                  </a:lnTo>
                  <a:lnTo>
                    <a:pt x="6045" y="590"/>
                  </a:lnTo>
                  <a:lnTo>
                    <a:pt x="6027" y="594"/>
                  </a:lnTo>
                  <a:lnTo>
                    <a:pt x="6010" y="599"/>
                  </a:lnTo>
                  <a:lnTo>
                    <a:pt x="5992" y="602"/>
                  </a:lnTo>
                  <a:lnTo>
                    <a:pt x="5975" y="604"/>
                  </a:lnTo>
                  <a:lnTo>
                    <a:pt x="5958" y="605"/>
                  </a:lnTo>
                  <a:lnTo>
                    <a:pt x="5939" y="606"/>
                  </a:lnTo>
                  <a:lnTo>
                    <a:pt x="5922" y="606"/>
                  </a:lnTo>
                  <a:lnTo>
                    <a:pt x="5904" y="606"/>
                  </a:lnTo>
                  <a:lnTo>
                    <a:pt x="5870" y="894"/>
                  </a:lnTo>
                  <a:lnTo>
                    <a:pt x="5908" y="876"/>
                  </a:lnTo>
                  <a:lnTo>
                    <a:pt x="5947" y="858"/>
                  </a:lnTo>
                  <a:lnTo>
                    <a:pt x="5985" y="840"/>
                  </a:lnTo>
                  <a:lnTo>
                    <a:pt x="6024" y="824"/>
                  </a:lnTo>
                  <a:lnTo>
                    <a:pt x="6103" y="793"/>
                  </a:lnTo>
                  <a:lnTo>
                    <a:pt x="6183" y="764"/>
                  </a:lnTo>
                  <a:lnTo>
                    <a:pt x="6186" y="750"/>
                  </a:lnTo>
                  <a:lnTo>
                    <a:pt x="6189" y="737"/>
                  </a:lnTo>
                  <a:lnTo>
                    <a:pt x="6199" y="710"/>
                  </a:lnTo>
                  <a:lnTo>
                    <a:pt x="6210" y="685"/>
                  </a:lnTo>
                  <a:lnTo>
                    <a:pt x="6224" y="660"/>
                  </a:lnTo>
                  <a:lnTo>
                    <a:pt x="6239" y="637"/>
                  </a:lnTo>
                  <a:lnTo>
                    <a:pt x="6255" y="615"/>
                  </a:lnTo>
                  <a:lnTo>
                    <a:pt x="6274" y="594"/>
                  </a:lnTo>
                  <a:lnTo>
                    <a:pt x="6295" y="576"/>
                  </a:lnTo>
                  <a:lnTo>
                    <a:pt x="6316" y="558"/>
                  </a:lnTo>
                  <a:lnTo>
                    <a:pt x="6339" y="541"/>
                  </a:lnTo>
                  <a:lnTo>
                    <a:pt x="6363" y="527"/>
                  </a:lnTo>
                  <a:lnTo>
                    <a:pt x="6387" y="514"/>
                  </a:lnTo>
                  <a:lnTo>
                    <a:pt x="6413" y="502"/>
                  </a:lnTo>
                  <a:lnTo>
                    <a:pt x="6439" y="491"/>
                  </a:lnTo>
                  <a:lnTo>
                    <a:pt x="6465" y="483"/>
                  </a:lnTo>
                  <a:lnTo>
                    <a:pt x="6492" y="476"/>
                  </a:lnTo>
                  <a:lnTo>
                    <a:pt x="6524" y="469"/>
                  </a:lnTo>
                  <a:lnTo>
                    <a:pt x="6556" y="465"/>
                  </a:lnTo>
                  <a:lnTo>
                    <a:pt x="6590" y="462"/>
                  </a:lnTo>
                  <a:lnTo>
                    <a:pt x="6623" y="460"/>
                  </a:lnTo>
                  <a:lnTo>
                    <a:pt x="6656" y="460"/>
                  </a:lnTo>
                  <a:lnTo>
                    <a:pt x="6690" y="461"/>
                  </a:lnTo>
                  <a:lnTo>
                    <a:pt x="6723" y="464"/>
                  </a:lnTo>
                  <a:lnTo>
                    <a:pt x="6755" y="469"/>
                  </a:lnTo>
                  <a:lnTo>
                    <a:pt x="6788" y="476"/>
                  </a:lnTo>
                  <a:lnTo>
                    <a:pt x="6820" y="485"/>
                  </a:lnTo>
                  <a:lnTo>
                    <a:pt x="6851" y="496"/>
                  </a:lnTo>
                  <a:lnTo>
                    <a:pt x="6881" y="508"/>
                  </a:lnTo>
                  <a:lnTo>
                    <a:pt x="6911" y="523"/>
                  </a:lnTo>
                  <a:lnTo>
                    <a:pt x="6939" y="539"/>
                  </a:lnTo>
                  <a:lnTo>
                    <a:pt x="6966" y="559"/>
                  </a:lnTo>
                  <a:lnTo>
                    <a:pt x="6979" y="568"/>
                  </a:lnTo>
                  <a:lnTo>
                    <a:pt x="6992" y="579"/>
                  </a:lnTo>
                  <a:lnTo>
                    <a:pt x="7006" y="592"/>
                  </a:lnTo>
                  <a:lnTo>
                    <a:pt x="7020" y="605"/>
                  </a:lnTo>
                  <a:lnTo>
                    <a:pt x="7031" y="619"/>
                  </a:lnTo>
                  <a:lnTo>
                    <a:pt x="7043" y="635"/>
                  </a:lnTo>
                  <a:lnTo>
                    <a:pt x="7053" y="650"/>
                  </a:lnTo>
                  <a:lnTo>
                    <a:pt x="7063" y="666"/>
                  </a:lnTo>
                  <a:lnTo>
                    <a:pt x="7072" y="683"/>
                  </a:lnTo>
                  <a:lnTo>
                    <a:pt x="7079" y="700"/>
                  </a:lnTo>
                  <a:lnTo>
                    <a:pt x="7086" y="717"/>
                  </a:lnTo>
                  <a:lnTo>
                    <a:pt x="7091" y="736"/>
                  </a:lnTo>
                  <a:lnTo>
                    <a:pt x="7095" y="753"/>
                  </a:lnTo>
                  <a:lnTo>
                    <a:pt x="7098" y="772"/>
                  </a:lnTo>
                  <a:lnTo>
                    <a:pt x="7100" y="791"/>
                  </a:lnTo>
                  <a:lnTo>
                    <a:pt x="7100" y="810"/>
                  </a:lnTo>
                  <a:lnTo>
                    <a:pt x="7099" y="828"/>
                  </a:lnTo>
                  <a:lnTo>
                    <a:pt x="7097" y="848"/>
                  </a:lnTo>
                  <a:lnTo>
                    <a:pt x="7121" y="864"/>
                  </a:lnTo>
                  <a:lnTo>
                    <a:pt x="7143" y="881"/>
                  </a:lnTo>
                  <a:lnTo>
                    <a:pt x="7165" y="899"/>
                  </a:lnTo>
                  <a:lnTo>
                    <a:pt x="7187" y="918"/>
                  </a:lnTo>
                  <a:lnTo>
                    <a:pt x="7206" y="939"/>
                  </a:lnTo>
                  <a:lnTo>
                    <a:pt x="7216" y="950"/>
                  </a:lnTo>
                  <a:lnTo>
                    <a:pt x="7225" y="961"/>
                  </a:lnTo>
                  <a:lnTo>
                    <a:pt x="7233" y="973"/>
                  </a:lnTo>
                  <a:lnTo>
                    <a:pt x="7240" y="985"/>
                  </a:lnTo>
                  <a:lnTo>
                    <a:pt x="7247" y="998"/>
                  </a:lnTo>
                  <a:lnTo>
                    <a:pt x="7253" y="1011"/>
                  </a:lnTo>
                  <a:lnTo>
                    <a:pt x="7265" y="1041"/>
                  </a:lnTo>
                  <a:lnTo>
                    <a:pt x="7276" y="1073"/>
                  </a:lnTo>
                  <a:lnTo>
                    <a:pt x="7285" y="1104"/>
                  </a:lnTo>
                  <a:lnTo>
                    <a:pt x="7293" y="1137"/>
                  </a:lnTo>
                  <a:lnTo>
                    <a:pt x="7300" y="1168"/>
                  </a:lnTo>
                  <a:lnTo>
                    <a:pt x="7305" y="1201"/>
                  </a:lnTo>
                  <a:lnTo>
                    <a:pt x="7309" y="1234"/>
                  </a:lnTo>
                  <a:lnTo>
                    <a:pt x="7312" y="1267"/>
                  </a:lnTo>
                  <a:lnTo>
                    <a:pt x="7313" y="1300"/>
                  </a:lnTo>
                  <a:lnTo>
                    <a:pt x="7313" y="1333"/>
                  </a:lnTo>
                  <a:lnTo>
                    <a:pt x="7312" y="1366"/>
                  </a:lnTo>
                  <a:lnTo>
                    <a:pt x="7310" y="1399"/>
                  </a:lnTo>
                  <a:lnTo>
                    <a:pt x="7306" y="1431"/>
                  </a:lnTo>
                  <a:lnTo>
                    <a:pt x="7302" y="1465"/>
                  </a:lnTo>
                  <a:lnTo>
                    <a:pt x="7297" y="1498"/>
                  </a:lnTo>
                  <a:lnTo>
                    <a:pt x="7290" y="1529"/>
                  </a:lnTo>
                  <a:lnTo>
                    <a:pt x="7279" y="1572"/>
                  </a:lnTo>
                  <a:lnTo>
                    <a:pt x="7267" y="1614"/>
                  </a:lnTo>
                  <a:lnTo>
                    <a:pt x="7254" y="1655"/>
                  </a:lnTo>
                  <a:lnTo>
                    <a:pt x="7239" y="1696"/>
                  </a:lnTo>
                  <a:lnTo>
                    <a:pt x="7223" y="1736"/>
                  </a:lnTo>
                  <a:lnTo>
                    <a:pt x="7205" y="1776"/>
                  </a:lnTo>
                  <a:lnTo>
                    <a:pt x="7187" y="1815"/>
                  </a:lnTo>
                  <a:lnTo>
                    <a:pt x="7166" y="1853"/>
                  </a:lnTo>
                  <a:lnTo>
                    <a:pt x="7146" y="1891"/>
                  </a:lnTo>
                  <a:lnTo>
                    <a:pt x="7123" y="1929"/>
                  </a:lnTo>
                  <a:lnTo>
                    <a:pt x="7100" y="1966"/>
                  </a:lnTo>
                  <a:lnTo>
                    <a:pt x="7076" y="2002"/>
                  </a:lnTo>
                  <a:lnTo>
                    <a:pt x="7051" y="2038"/>
                  </a:lnTo>
                  <a:lnTo>
                    <a:pt x="7026" y="2073"/>
                  </a:lnTo>
                  <a:lnTo>
                    <a:pt x="7000" y="2108"/>
                  </a:lnTo>
                  <a:lnTo>
                    <a:pt x="6973" y="2142"/>
                  </a:lnTo>
                  <a:lnTo>
                    <a:pt x="6933" y="2190"/>
                  </a:lnTo>
                  <a:lnTo>
                    <a:pt x="6891" y="2237"/>
                  </a:lnTo>
                  <a:lnTo>
                    <a:pt x="6848" y="2284"/>
                  </a:lnTo>
                  <a:lnTo>
                    <a:pt x="6804" y="2329"/>
                  </a:lnTo>
                  <a:lnTo>
                    <a:pt x="6759" y="2373"/>
                  </a:lnTo>
                  <a:lnTo>
                    <a:pt x="6713" y="2416"/>
                  </a:lnTo>
                  <a:lnTo>
                    <a:pt x="6666" y="2458"/>
                  </a:lnTo>
                  <a:lnTo>
                    <a:pt x="6617" y="2499"/>
                  </a:lnTo>
                  <a:lnTo>
                    <a:pt x="6568" y="2538"/>
                  </a:lnTo>
                  <a:lnTo>
                    <a:pt x="6518" y="2576"/>
                  </a:lnTo>
                  <a:lnTo>
                    <a:pt x="6467" y="2613"/>
                  </a:lnTo>
                  <a:lnTo>
                    <a:pt x="6415" y="2649"/>
                  </a:lnTo>
                  <a:lnTo>
                    <a:pt x="6362" y="2683"/>
                  </a:lnTo>
                  <a:lnTo>
                    <a:pt x="6308" y="2715"/>
                  </a:lnTo>
                  <a:lnTo>
                    <a:pt x="6253" y="2746"/>
                  </a:lnTo>
                  <a:lnTo>
                    <a:pt x="6198" y="2775"/>
                  </a:lnTo>
                  <a:lnTo>
                    <a:pt x="6129" y="2805"/>
                  </a:lnTo>
                  <a:lnTo>
                    <a:pt x="6062" y="2837"/>
                  </a:lnTo>
                  <a:lnTo>
                    <a:pt x="5995" y="2869"/>
                  </a:lnTo>
                  <a:lnTo>
                    <a:pt x="5962" y="2887"/>
                  </a:lnTo>
                  <a:lnTo>
                    <a:pt x="5928" y="2905"/>
                  </a:lnTo>
                  <a:lnTo>
                    <a:pt x="5897" y="2924"/>
                  </a:lnTo>
                  <a:lnTo>
                    <a:pt x="5865" y="2943"/>
                  </a:lnTo>
                  <a:lnTo>
                    <a:pt x="5834" y="2964"/>
                  </a:lnTo>
                  <a:lnTo>
                    <a:pt x="5803" y="2986"/>
                  </a:lnTo>
                  <a:lnTo>
                    <a:pt x="5774" y="3008"/>
                  </a:lnTo>
                  <a:lnTo>
                    <a:pt x="5745" y="3031"/>
                  </a:lnTo>
                  <a:lnTo>
                    <a:pt x="5717" y="3056"/>
                  </a:lnTo>
                  <a:lnTo>
                    <a:pt x="5690" y="3083"/>
                  </a:lnTo>
                  <a:lnTo>
                    <a:pt x="5678" y="3096"/>
                  </a:lnTo>
                  <a:lnTo>
                    <a:pt x="5666" y="3109"/>
                  </a:lnTo>
                  <a:lnTo>
                    <a:pt x="5657" y="3123"/>
                  </a:lnTo>
                  <a:lnTo>
                    <a:pt x="5647" y="3138"/>
                  </a:lnTo>
                  <a:lnTo>
                    <a:pt x="5638" y="3153"/>
                  </a:lnTo>
                  <a:lnTo>
                    <a:pt x="5629" y="3169"/>
                  </a:lnTo>
                  <a:lnTo>
                    <a:pt x="5615" y="3201"/>
                  </a:lnTo>
                  <a:lnTo>
                    <a:pt x="5623" y="3210"/>
                  </a:lnTo>
                  <a:lnTo>
                    <a:pt x="5632" y="3217"/>
                  </a:lnTo>
                  <a:lnTo>
                    <a:pt x="5640" y="3224"/>
                  </a:lnTo>
                  <a:lnTo>
                    <a:pt x="5650" y="3229"/>
                  </a:lnTo>
                  <a:lnTo>
                    <a:pt x="5670" y="3240"/>
                  </a:lnTo>
                  <a:lnTo>
                    <a:pt x="5690" y="3250"/>
                  </a:lnTo>
                  <a:lnTo>
                    <a:pt x="5733" y="3266"/>
                  </a:lnTo>
                  <a:lnTo>
                    <a:pt x="5753" y="3275"/>
                  </a:lnTo>
                  <a:lnTo>
                    <a:pt x="5773" y="3286"/>
                  </a:lnTo>
                  <a:lnTo>
                    <a:pt x="5792" y="3297"/>
                  </a:lnTo>
                  <a:lnTo>
                    <a:pt x="5810" y="3309"/>
                  </a:lnTo>
                  <a:lnTo>
                    <a:pt x="5828" y="3321"/>
                  </a:lnTo>
                  <a:lnTo>
                    <a:pt x="5845" y="3335"/>
                  </a:lnTo>
                  <a:lnTo>
                    <a:pt x="5861" y="3350"/>
                  </a:lnTo>
                  <a:lnTo>
                    <a:pt x="5876" y="3365"/>
                  </a:lnTo>
                  <a:lnTo>
                    <a:pt x="5890" y="3381"/>
                  </a:lnTo>
                  <a:lnTo>
                    <a:pt x="5903" y="3399"/>
                  </a:lnTo>
                  <a:lnTo>
                    <a:pt x="5915" y="3417"/>
                  </a:lnTo>
                  <a:lnTo>
                    <a:pt x="5926" y="3437"/>
                  </a:lnTo>
                  <a:lnTo>
                    <a:pt x="5935" y="3456"/>
                  </a:lnTo>
                  <a:lnTo>
                    <a:pt x="5942" y="3476"/>
                  </a:lnTo>
                  <a:lnTo>
                    <a:pt x="5948" y="3497"/>
                  </a:lnTo>
                  <a:lnTo>
                    <a:pt x="5952" y="3518"/>
                  </a:lnTo>
                  <a:lnTo>
                    <a:pt x="5954" y="3540"/>
                  </a:lnTo>
                  <a:lnTo>
                    <a:pt x="5954" y="3563"/>
                  </a:lnTo>
                  <a:lnTo>
                    <a:pt x="5954" y="3581"/>
                  </a:lnTo>
                  <a:lnTo>
                    <a:pt x="5952" y="3601"/>
                  </a:lnTo>
                  <a:lnTo>
                    <a:pt x="5948" y="3619"/>
                  </a:lnTo>
                  <a:lnTo>
                    <a:pt x="5943" y="3637"/>
                  </a:lnTo>
                  <a:lnTo>
                    <a:pt x="5936" y="3654"/>
                  </a:lnTo>
                  <a:lnTo>
                    <a:pt x="5928" y="3672"/>
                  </a:lnTo>
                  <a:lnTo>
                    <a:pt x="5918" y="3687"/>
                  </a:lnTo>
                  <a:lnTo>
                    <a:pt x="5909" y="3703"/>
                  </a:lnTo>
                  <a:lnTo>
                    <a:pt x="5897" y="3717"/>
                  </a:lnTo>
                  <a:lnTo>
                    <a:pt x="5884" y="3733"/>
                  </a:lnTo>
                  <a:lnTo>
                    <a:pt x="5871" y="3746"/>
                  </a:lnTo>
                  <a:lnTo>
                    <a:pt x="5857" y="3758"/>
                  </a:lnTo>
                  <a:lnTo>
                    <a:pt x="5841" y="3769"/>
                  </a:lnTo>
                  <a:lnTo>
                    <a:pt x="5826" y="3780"/>
                  </a:lnTo>
                  <a:lnTo>
                    <a:pt x="5810" y="3791"/>
                  </a:lnTo>
                  <a:lnTo>
                    <a:pt x="5793" y="3800"/>
                  </a:lnTo>
                  <a:lnTo>
                    <a:pt x="5765" y="3814"/>
                  </a:lnTo>
                  <a:lnTo>
                    <a:pt x="5735" y="3827"/>
                  </a:lnTo>
                  <a:lnTo>
                    <a:pt x="5705" y="3838"/>
                  </a:lnTo>
                  <a:lnTo>
                    <a:pt x="5675" y="3848"/>
                  </a:lnTo>
                  <a:lnTo>
                    <a:pt x="5643" y="3856"/>
                  </a:lnTo>
                  <a:lnTo>
                    <a:pt x="5612" y="3863"/>
                  </a:lnTo>
                  <a:lnTo>
                    <a:pt x="5580" y="3868"/>
                  </a:lnTo>
                  <a:lnTo>
                    <a:pt x="5549" y="3873"/>
                  </a:lnTo>
                  <a:lnTo>
                    <a:pt x="5517" y="3875"/>
                  </a:lnTo>
                  <a:lnTo>
                    <a:pt x="5485" y="3877"/>
                  </a:lnTo>
                  <a:lnTo>
                    <a:pt x="5452" y="3876"/>
                  </a:lnTo>
                  <a:lnTo>
                    <a:pt x="5421" y="3875"/>
                  </a:lnTo>
                  <a:lnTo>
                    <a:pt x="5388" y="3872"/>
                  </a:lnTo>
                  <a:lnTo>
                    <a:pt x="5357" y="3867"/>
                  </a:lnTo>
                  <a:lnTo>
                    <a:pt x="5325" y="3862"/>
                  </a:lnTo>
                  <a:lnTo>
                    <a:pt x="5293" y="3855"/>
                  </a:lnTo>
                  <a:lnTo>
                    <a:pt x="5270" y="3888"/>
                  </a:lnTo>
                  <a:lnTo>
                    <a:pt x="5246" y="3919"/>
                  </a:lnTo>
                  <a:lnTo>
                    <a:pt x="5221" y="3951"/>
                  </a:lnTo>
                  <a:lnTo>
                    <a:pt x="5195" y="3981"/>
                  </a:lnTo>
                  <a:lnTo>
                    <a:pt x="5168" y="4012"/>
                  </a:lnTo>
                  <a:lnTo>
                    <a:pt x="5141" y="4042"/>
                  </a:lnTo>
                  <a:lnTo>
                    <a:pt x="5114" y="4071"/>
                  </a:lnTo>
                  <a:lnTo>
                    <a:pt x="5086" y="4100"/>
                  </a:lnTo>
                  <a:lnTo>
                    <a:pt x="5057" y="4127"/>
                  </a:lnTo>
                  <a:lnTo>
                    <a:pt x="5027" y="4155"/>
                  </a:lnTo>
                  <a:lnTo>
                    <a:pt x="4997" y="4181"/>
                  </a:lnTo>
                  <a:lnTo>
                    <a:pt x="4966" y="4208"/>
                  </a:lnTo>
                  <a:lnTo>
                    <a:pt x="4935" y="4233"/>
                  </a:lnTo>
                  <a:lnTo>
                    <a:pt x="4903" y="4258"/>
                  </a:lnTo>
                  <a:lnTo>
                    <a:pt x="4871" y="4281"/>
                  </a:lnTo>
                  <a:lnTo>
                    <a:pt x="4838" y="4305"/>
                  </a:lnTo>
                  <a:lnTo>
                    <a:pt x="4805" y="4327"/>
                  </a:lnTo>
                  <a:lnTo>
                    <a:pt x="4772" y="4350"/>
                  </a:lnTo>
                  <a:lnTo>
                    <a:pt x="4737" y="4371"/>
                  </a:lnTo>
                  <a:lnTo>
                    <a:pt x="4702" y="4391"/>
                  </a:lnTo>
                  <a:lnTo>
                    <a:pt x="4667" y="4411"/>
                  </a:lnTo>
                  <a:lnTo>
                    <a:pt x="4633" y="4429"/>
                  </a:lnTo>
                  <a:lnTo>
                    <a:pt x="4597" y="4448"/>
                  </a:lnTo>
                  <a:lnTo>
                    <a:pt x="4560" y="4465"/>
                  </a:lnTo>
                  <a:lnTo>
                    <a:pt x="4524" y="4483"/>
                  </a:lnTo>
                  <a:lnTo>
                    <a:pt x="4487" y="4498"/>
                  </a:lnTo>
                  <a:lnTo>
                    <a:pt x="4449" y="4513"/>
                  </a:lnTo>
                  <a:lnTo>
                    <a:pt x="4412" y="4527"/>
                  </a:lnTo>
                  <a:lnTo>
                    <a:pt x="4374" y="4540"/>
                  </a:lnTo>
                  <a:lnTo>
                    <a:pt x="4336" y="4553"/>
                  </a:lnTo>
                  <a:lnTo>
                    <a:pt x="4297" y="4565"/>
                  </a:lnTo>
                  <a:lnTo>
                    <a:pt x="4259" y="4576"/>
                  </a:lnTo>
                  <a:lnTo>
                    <a:pt x="4270" y="4665"/>
                  </a:lnTo>
                  <a:lnTo>
                    <a:pt x="4285" y="4683"/>
                  </a:lnTo>
                  <a:lnTo>
                    <a:pt x="4299" y="4700"/>
                  </a:lnTo>
                  <a:lnTo>
                    <a:pt x="4312" y="4718"/>
                  </a:lnTo>
                  <a:lnTo>
                    <a:pt x="4324" y="4737"/>
                  </a:lnTo>
                  <a:lnTo>
                    <a:pt x="4335" y="4758"/>
                  </a:lnTo>
                  <a:lnTo>
                    <a:pt x="4343" y="4778"/>
                  </a:lnTo>
                  <a:lnTo>
                    <a:pt x="4350" y="4800"/>
                  </a:lnTo>
                  <a:lnTo>
                    <a:pt x="4354" y="4823"/>
                  </a:lnTo>
                  <a:lnTo>
                    <a:pt x="4375" y="4836"/>
                  </a:lnTo>
                  <a:lnTo>
                    <a:pt x="4396" y="4851"/>
                  </a:lnTo>
                  <a:lnTo>
                    <a:pt x="4413" y="4867"/>
                  </a:lnTo>
                  <a:lnTo>
                    <a:pt x="4430" y="4887"/>
                  </a:lnTo>
                  <a:lnTo>
                    <a:pt x="4445" y="4906"/>
                  </a:lnTo>
                  <a:lnTo>
                    <a:pt x="4458" y="4928"/>
                  </a:lnTo>
                  <a:lnTo>
                    <a:pt x="4470" y="4951"/>
                  </a:lnTo>
                  <a:lnTo>
                    <a:pt x="4478" y="4974"/>
                  </a:lnTo>
                  <a:lnTo>
                    <a:pt x="4485" y="4998"/>
                  </a:lnTo>
                  <a:lnTo>
                    <a:pt x="4489" y="5023"/>
                  </a:lnTo>
                  <a:lnTo>
                    <a:pt x="4491" y="5047"/>
                  </a:lnTo>
                  <a:lnTo>
                    <a:pt x="4491" y="5072"/>
                  </a:lnTo>
                  <a:lnTo>
                    <a:pt x="4489" y="5084"/>
                  </a:lnTo>
                  <a:lnTo>
                    <a:pt x="4488" y="5097"/>
                  </a:lnTo>
                  <a:lnTo>
                    <a:pt x="4485" y="5109"/>
                  </a:lnTo>
                  <a:lnTo>
                    <a:pt x="4482" y="5121"/>
                  </a:lnTo>
                  <a:lnTo>
                    <a:pt x="4478" y="5133"/>
                  </a:lnTo>
                  <a:lnTo>
                    <a:pt x="4473" y="5144"/>
                  </a:lnTo>
                  <a:lnTo>
                    <a:pt x="4467" y="5155"/>
                  </a:lnTo>
                  <a:lnTo>
                    <a:pt x="4462" y="5167"/>
                  </a:lnTo>
                  <a:lnTo>
                    <a:pt x="4448" y="5187"/>
                  </a:lnTo>
                  <a:lnTo>
                    <a:pt x="4433" y="5204"/>
                  </a:lnTo>
                  <a:lnTo>
                    <a:pt x="4416" y="5221"/>
                  </a:lnTo>
                  <a:lnTo>
                    <a:pt x="4399" y="5237"/>
                  </a:lnTo>
                  <a:lnTo>
                    <a:pt x="4380" y="5250"/>
                  </a:lnTo>
                  <a:lnTo>
                    <a:pt x="4361" y="5263"/>
                  </a:lnTo>
                  <a:lnTo>
                    <a:pt x="4341" y="5275"/>
                  </a:lnTo>
                  <a:lnTo>
                    <a:pt x="4321" y="5286"/>
                  </a:lnTo>
                  <a:lnTo>
                    <a:pt x="4299" y="5297"/>
                  </a:lnTo>
                  <a:lnTo>
                    <a:pt x="4277" y="5305"/>
                  </a:lnTo>
                  <a:lnTo>
                    <a:pt x="4255" y="5314"/>
                  </a:lnTo>
                  <a:lnTo>
                    <a:pt x="4233" y="5323"/>
                  </a:lnTo>
                  <a:lnTo>
                    <a:pt x="4188" y="5337"/>
                  </a:lnTo>
                  <a:lnTo>
                    <a:pt x="4143" y="5351"/>
                  </a:lnTo>
                  <a:lnTo>
                    <a:pt x="4146" y="5384"/>
                  </a:lnTo>
                  <a:lnTo>
                    <a:pt x="4148" y="5416"/>
                  </a:lnTo>
                  <a:lnTo>
                    <a:pt x="4149" y="5483"/>
                  </a:lnTo>
                  <a:lnTo>
                    <a:pt x="4150" y="5549"/>
                  </a:lnTo>
                  <a:lnTo>
                    <a:pt x="4151" y="5614"/>
                  </a:lnTo>
                  <a:lnTo>
                    <a:pt x="4153" y="5648"/>
                  </a:lnTo>
                  <a:lnTo>
                    <a:pt x="4155" y="5680"/>
                  </a:lnTo>
                  <a:lnTo>
                    <a:pt x="4159" y="5713"/>
                  </a:lnTo>
                  <a:lnTo>
                    <a:pt x="4163" y="5744"/>
                  </a:lnTo>
                  <a:lnTo>
                    <a:pt x="4170" y="5777"/>
                  </a:lnTo>
                  <a:lnTo>
                    <a:pt x="4177" y="5809"/>
                  </a:lnTo>
                  <a:lnTo>
                    <a:pt x="4186" y="5840"/>
                  </a:lnTo>
                  <a:lnTo>
                    <a:pt x="4197" y="5872"/>
                  </a:lnTo>
                  <a:lnTo>
                    <a:pt x="4214" y="5915"/>
                  </a:lnTo>
                  <a:lnTo>
                    <a:pt x="4234" y="5959"/>
                  </a:lnTo>
                  <a:lnTo>
                    <a:pt x="4254" y="6000"/>
                  </a:lnTo>
                  <a:lnTo>
                    <a:pt x="4277" y="6040"/>
                  </a:lnTo>
                  <a:lnTo>
                    <a:pt x="4301" y="6080"/>
                  </a:lnTo>
                  <a:lnTo>
                    <a:pt x="4327" y="6119"/>
                  </a:lnTo>
                  <a:lnTo>
                    <a:pt x="4353" y="6158"/>
                  </a:lnTo>
                  <a:lnTo>
                    <a:pt x="4382" y="6194"/>
                  </a:lnTo>
                  <a:lnTo>
                    <a:pt x="4411" y="6231"/>
                  </a:lnTo>
                  <a:lnTo>
                    <a:pt x="4441" y="6266"/>
                  </a:lnTo>
                  <a:lnTo>
                    <a:pt x="4472" y="6302"/>
                  </a:lnTo>
                  <a:lnTo>
                    <a:pt x="4504" y="6336"/>
                  </a:lnTo>
                  <a:lnTo>
                    <a:pt x="4536" y="6369"/>
                  </a:lnTo>
                  <a:lnTo>
                    <a:pt x="4570" y="6402"/>
                  </a:lnTo>
                  <a:lnTo>
                    <a:pt x="4603" y="6435"/>
                  </a:lnTo>
                  <a:lnTo>
                    <a:pt x="4637" y="6466"/>
                  </a:lnTo>
                  <a:lnTo>
                    <a:pt x="4648" y="6477"/>
                  </a:lnTo>
                  <a:lnTo>
                    <a:pt x="4660" y="6486"/>
                  </a:lnTo>
                  <a:lnTo>
                    <a:pt x="4673" y="6494"/>
                  </a:lnTo>
                  <a:lnTo>
                    <a:pt x="4686" y="6503"/>
                  </a:lnTo>
                  <a:lnTo>
                    <a:pt x="4712" y="6517"/>
                  </a:lnTo>
                  <a:lnTo>
                    <a:pt x="4739" y="6531"/>
                  </a:lnTo>
                  <a:lnTo>
                    <a:pt x="4765" y="6547"/>
                  </a:lnTo>
                  <a:lnTo>
                    <a:pt x="4778" y="6555"/>
                  </a:lnTo>
                  <a:lnTo>
                    <a:pt x="4790" y="6564"/>
                  </a:lnTo>
                  <a:lnTo>
                    <a:pt x="4802" y="6573"/>
                  </a:lnTo>
                  <a:lnTo>
                    <a:pt x="4813" y="6584"/>
                  </a:lnTo>
                  <a:lnTo>
                    <a:pt x="4823" y="6596"/>
                  </a:lnTo>
                  <a:lnTo>
                    <a:pt x="4832" y="6608"/>
                  </a:lnTo>
                  <a:lnTo>
                    <a:pt x="4840" y="6622"/>
                  </a:lnTo>
                  <a:lnTo>
                    <a:pt x="4847" y="6637"/>
                  </a:lnTo>
                  <a:lnTo>
                    <a:pt x="4852" y="6651"/>
                  </a:lnTo>
                  <a:lnTo>
                    <a:pt x="4855" y="6666"/>
                  </a:lnTo>
                  <a:lnTo>
                    <a:pt x="4857" y="6681"/>
                  </a:lnTo>
                  <a:lnTo>
                    <a:pt x="4858" y="6698"/>
                  </a:lnTo>
                  <a:lnTo>
                    <a:pt x="4857" y="6713"/>
                  </a:lnTo>
                  <a:lnTo>
                    <a:pt x="4855" y="6728"/>
                  </a:lnTo>
                  <a:lnTo>
                    <a:pt x="4852" y="6744"/>
                  </a:lnTo>
                  <a:lnTo>
                    <a:pt x="4849" y="6760"/>
                  </a:lnTo>
                  <a:lnTo>
                    <a:pt x="4841" y="6791"/>
                  </a:lnTo>
                  <a:lnTo>
                    <a:pt x="4833" y="6823"/>
                  </a:lnTo>
                  <a:lnTo>
                    <a:pt x="4825" y="6852"/>
                  </a:lnTo>
                  <a:lnTo>
                    <a:pt x="4865" y="6886"/>
                  </a:lnTo>
                  <a:lnTo>
                    <a:pt x="4908" y="6918"/>
                  </a:lnTo>
                  <a:lnTo>
                    <a:pt x="4992" y="6983"/>
                  </a:lnTo>
                  <a:lnTo>
                    <a:pt x="5035" y="7015"/>
                  </a:lnTo>
                  <a:lnTo>
                    <a:pt x="5076" y="7049"/>
                  </a:lnTo>
                  <a:lnTo>
                    <a:pt x="5096" y="7066"/>
                  </a:lnTo>
                  <a:lnTo>
                    <a:pt x="5115" y="7084"/>
                  </a:lnTo>
                  <a:lnTo>
                    <a:pt x="5135" y="7103"/>
                  </a:lnTo>
                  <a:lnTo>
                    <a:pt x="5153" y="7122"/>
                  </a:lnTo>
                  <a:lnTo>
                    <a:pt x="5166" y="7138"/>
                  </a:lnTo>
                  <a:lnTo>
                    <a:pt x="5179" y="7155"/>
                  </a:lnTo>
                  <a:lnTo>
                    <a:pt x="5189" y="7174"/>
                  </a:lnTo>
                  <a:lnTo>
                    <a:pt x="5198" y="7193"/>
                  </a:lnTo>
                  <a:lnTo>
                    <a:pt x="5205" y="7213"/>
                  </a:lnTo>
                  <a:lnTo>
                    <a:pt x="5211" y="7233"/>
                  </a:lnTo>
                  <a:lnTo>
                    <a:pt x="5215" y="7253"/>
                  </a:lnTo>
                  <a:lnTo>
                    <a:pt x="5218" y="7274"/>
                  </a:lnTo>
                  <a:lnTo>
                    <a:pt x="5220" y="7294"/>
                  </a:lnTo>
                  <a:lnTo>
                    <a:pt x="5221" y="7316"/>
                  </a:lnTo>
                  <a:lnTo>
                    <a:pt x="5220" y="7337"/>
                  </a:lnTo>
                  <a:lnTo>
                    <a:pt x="5217" y="7359"/>
                  </a:lnTo>
                  <a:lnTo>
                    <a:pt x="5215" y="7379"/>
                  </a:lnTo>
                  <a:lnTo>
                    <a:pt x="5211" y="7401"/>
                  </a:lnTo>
                  <a:lnTo>
                    <a:pt x="5207" y="7422"/>
                  </a:lnTo>
                  <a:lnTo>
                    <a:pt x="5201" y="7441"/>
                  </a:lnTo>
                  <a:lnTo>
                    <a:pt x="5214" y="7453"/>
                  </a:lnTo>
                  <a:lnTo>
                    <a:pt x="5227" y="7465"/>
                  </a:lnTo>
                  <a:lnTo>
                    <a:pt x="5239" y="7478"/>
                  </a:lnTo>
                  <a:lnTo>
                    <a:pt x="5250" y="7492"/>
                  </a:lnTo>
                  <a:lnTo>
                    <a:pt x="5261" y="7506"/>
                  </a:lnTo>
                  <a:lnTo>
                    <a:pt x="5270" y="7522"/>
                  </a:lnTo>
                  <a:lnTo>
                    <a:pt x="5279" y="7537"/>
                  </a:lnTo>
                  <a:lnTo>
                    <a:pt x="5287" y="7552"/>
                  </a:lnTo>
                  <a:lnTo>
                    <a:pt x="5293" y="7568"/>
                  </a:lnTo>
                  <a:lnTo>
                    <a:pt x="5299" y="7585"/>
                  </a:lnTo>
                  <a:lnTo>
                    <a:pt x="5304" y="7602"/>
                  </a:lnTo>
                  <a:lnTo>
                    <a:pt x="5308" y="7619"/>
                  </a:lnTo>
                  <a:lnTo>
                    <a:pt x="5310" y="7637"/>
                  </a:lnTo>
                  <a:lnTo>
                    <a:pt x="5311" y="7654"/>
                  </a:lnTo>
                  <a:lnTo>
                    <a:pt x="5310" y="7672"/>
                  </a:lnTo>
                  <a:lnTo>
                    <a:pt x="5308" y="7689"/>
                  </a:lnTo>
                  <a:lnTo>
                    <a:pt x="5307" y="7708"/>
                  </a:lnTo>
                  <a:lnTo>
                    <a:pt x="5303" y="7725"/>
                  </a:lnTo>
                  <a:lnTo>
                    <a:pt x="5298" y="7741"/>
                  </a:lnTo>
                  <a:lnTo>
                    <a:pt x="5291" y="7756"/>
                  </a:lnTo>
                  <a:lnTo>
                    <a:pt x="5284" y="7771"/>
                  </a:lnTo>
                  <a:lnTo>
                    <a:pt x="5274" y="7785"/>
                  </a:lnTo>
                  <a:lnTo>
                    <a:pt x="5264" y="7798"/>
                  </a:lnTo>
                  <a:lnTo>
                    <a:pt x="5252" y="7811"/>
                  </a:lnTo>
                  <a:lnTo>
                    <a:pt x="5240" y="7823"/>
                  </a:lnTo>
                  <a:lnTo>
                    <a:pt x="5227" y="7834"/>
                  </a:lnTo>
                  <a:lnTo>
                    <a:pt x="5213" y="7844"/>
                  </a:lnTo>
                  <a:lnTo>
                    <a:pt x="5199" y="7854"/>
                  </a:lnTo>
                  <a:lnTo>
                    <a:pt x="5170" y="7873"/>
                  </a:lnTo>
                  <a:lnTo>
                    <a:pt x="5140" y="7888"/>
                  </a:lnTo>
                  <a:lnTo>
                    <a:pt x="5108" y="7904"/>
                  </a:lnTo>
                  <a:lnTo>
                    <a:pt x="5074" y="7918"/>
                  </a:lnTo>
                  <a:lnTo>
                    <a:pt x="5041" y="7931"/>
                  </a:lnTo>
                  <a:lnTo>
                    <a:pt x="5008" y="7944"/>
                  </a:lnTo>
                  <a:lnTo>
                    <a:pt x="4974" y="7956"/>
                  </a:lnTo>
                  <a:lnTo>
                    <a:pt x="4939" y="7968"/>
                  </a:lnTo>
                  <a:lnTo>
                    <a:pt x="4904" y="7978"/>
                  </a:lnTo>
                  <a:lnTo>
                    <a:pt x="4870" y="7988"/>
                  </a:lnTo>
                  <a:lnTo>
                    <a:pt x="4800" y="8006"/>
                  </a:lnTo>
                  <a:lnTo>
                    <a:pt x="4730" y="8023"/>
                  </a:lnTo>
                  <a:lnTo>
                    <a:pt x="4660" y="8038"/>
                  </a:lnTo>
                  <a:lnTo>
                    <a:pt x="4589" y="8052"/>
                  </a:lnTo>
                  <a:lnTo>
                    <a:pt x="4508" y="8066"/>
                  </a:lnTo>
                  <a:lnTo>
                    <a:pt x="4426" y="8079"/>
                  </a:lnTo>
                  <a:lnTo>
                    <a:pt x="4345" y="8091"/>
                  </a:lnTo>
                  <a:lnTo>
                    <a:pt x="4263" y="8102"/>
                  </a:lnTo>
                  <a:lnTo>
                    <a:pt x="4180" y="8112"/>
                  </a:lnTo>
                  <a:lnTo>
                    <a:pt x="4099" y="8119"/>
                  </a:lnTo>
                  <a:lnTo>
                    <a:pt x="4016" y="8127"/>
                  </a:lnTo>
                  <a:lnTo>
                    <a:pt x="3935" y="8133"/>
                  </a:lnTo>
                  <a:lnTo>
                    <a:pt x="3852" y="8137"/>
                  </a:lnTo>
                  <a:lnTo>
                    <a:pt x="3770" y="8140"/>
                  </a:lnTo>
                  <a:lnTo>
                    <a:pt x="3687" y="8141"/>
                  </a:lnTo>
                  <a:lnTo>
                    <a:pt x="3604" y="8141"/>
                  </a:lnTo>
                  <a:lnTo>
                    <a:pt x="3522" y="8139"/>
                  </a:lnTo>
                  <a:lnTo>
                    <a:pt x="3439" y="8136"/>
                  </a:lnTo>
                  <a:lnTo>
                    <a:pt x="3358" y="8131"/>
                  </a:lnTo>
                  <a:lnTo>
                    <a:pt x="3275" y="8125"/>
                  </a:lnTo>
                  <a:lnTo>
                    <a:pt x="3157" y="8113"/>
                  </a:lnTo>
                  <a:lnTo>
                    <a:pt x="3038" y="8100"/>
                  </a:lnTo>
                  <a:lnTo>
                    <a:pt x="2920" y="8085"/>
                  </a:lnTo>
                  <a:lnTo>
                    <a:pt x="2860" y="8076"/>
                  </a:lnTo>
                  <a:lnTo>
                    <a:pt x="2801" y="8066"/>
                  </a:lnTo>
                  <a:lnTo>
                    <a:pt x="2742" y="8055"/>
                  </a:lnTo>
                  <a:lnTo>
                    <a:pt x="2684" y="8044"/>
                  </a:lnTo>
                  <a:lnTo>
                    <a:pt x="2626" y="8033"/>
                  </a:lnTo>
                  <a:lnTo>
                    <a:pt x="2567" y="8019"/>
                  </a:lnTo>
                  <a:lnTo>
                    <a:pt x="2510" y="8005"/>
                  </a:lnTo>
                  <a:lnTo>
                    <a:pt x="2452" y="7990"/>
                  </a:lnTo>
                  <a:lnTo>
                    <a:pt x="2395" y="7974"/>
                  </a:lnTo>
                  <a:lnTo>
                    <a:pt x="2338" y="7955"/>
                  </a:lnTo>
                  <a:lnTo>
                    <a:pt x="2296" y="7940"/>
                  </a:lnTo>
                  <a:lnTo>
                    <a:pt x="2254" y="7925"/>
                  </a:lnTo>
                  <a:lnTo>
                    <a:pt x="2213" y="7908"/>
                  </a:lnTo>
                  <a:lnTo>
                    <a:pt x="2192" y="7898"/>
                  </a:lnTo>
                  <a:lnTo>
                    <a:pt x="2172" y="7888"/>
                  </a:lnTo>
                  <a:lnTo>
                    <a:pt x="2152" y="7877"/>
                  </a:lnTo>
                  <a:lnTo>
                    <a:pt x="2134" y="7866"/>
                  </a:lnTo>
                  <a:lnTo>
                    <a:pt x="2115" y="7853"/>
                  </a:lnTo>
                  <a:lnTo>
                    <a:pt x="2097" y="7840"/>
                  </a:lnTo>
                  <a:lnTo>
                    <a:pt x="2080" y="7826"/>
                  </a:lnTo>
                  <a:lnTo>
                    <a:pt x="2064" y="7811"/>
                  </a:lnTo>
                  <a:lnTo>
                    <a:pt x="2049" y="7796"/>
                  </a:lnTo>
                  <a:lnTo>
                    <a:pt x="2034" y="7778"/>
                  </a:lnTo>
                  <a:lnTo>
                    <a:pt x="2028" y="7767"/>
                  </a:lnTo>
                  <a:lnTo>
                    <a:pt x="2023" y="7756"/>
                  </a:lnTo>
                  <a:lnTo>
                    <a:pt x="2014" y="7735"/>
                  </a:lnTo>
                  <a:lnTo>
                    <a:pt x="2009" y="7712"/>
                  </a:lnTo>
                  <a:lnTo>
                    <a:pt x="2005" y="7689"/>
                  </a:lnTo>
                  <a:lnTo>
                    <a:pt x="2003" y="7666"/>
                  </a:lnTo>
                  <a:lnTo>
                    <a:pt x="2004" y="7642"/>
                  </a:lnTo>
                  <a:lnTo>
                    <a:pt x="2008" y="7619"/>
                  </a:lnTo>
                  <a:lnTo>
                    <a:pt x="2012" y="7597"/>
                  </a:lnTo>
                  <a:lnTo>
                    <a:pt x="2019" y="7575"/>
                  </a:lnTo>
                  <a:lnTo>
                    <a:pt x="2027" y="7553"/>
                  </a:lnTo>
                  <a:lnTo>
                    <a:pt x="2038" y="7533"/>
                  </a:lnTo>
                  <a:lnTo>
                    <a:pt x="2050" y="7512"/>
                  </a:lnTo>
                  <a:lnTo>
                    <a:pt x="2063" y="7492"/>
                  </a:lnTo>
                  <a:lnTo>
                    <a:pt x="2078" y="7475"/>
                  </a:lnTo>
                  <a:lnTo>
                    <a:pt x="2095" y="7459"/>
                  </a:lnTo>
                  <a:lnTo>
                    <a:pt x="2113" y="7443"/>
                  </a:lnTo>
                  <a:lnTo>
                    <a:pt x="2108" y="7424"/>
                  </a:lnTo>
                  <a:lnTo>
                    <a:pt x="2103" y="7404"/>
                  </a:lnTo>
                  <a:lnTo>
                    <a:pt x="2100" y="7385"/>
                  </a:lnTo>
                  <a:lnTo>
                    <a:pt x="2097" y="7365"/>
                  </a:lnTo>
                  <a:lnTo>
                    <a:pt x="2095" y="7346"/>
                  </a:lnTo>
                  <a:lnTo>
                    <a:pt x="2094" y="7326"/>
                  </a:lnTo>
                  <a:lnTo>
                    <a:pt x="2094" y="7306"/>
                  </a:lnTo>
                  <a:lnTo>
                    <a:pt x="2095" y="7286"/>
                  </a:lnTo>
                  <a:lnTo>
                    <a:pt x="2097" y="7266"/>
                  </a:lnTo>
                  <a:lnTo>
                    <a:pt x="2099" y="7247"/>
                  </a:lnTo>
                  <a:lnTo>
                    <a:pt x="2104" y="7228"/>
                  </a:lnTo>
                  <a:lnTo>
                    <a:pt x="2110" y="7210"/>
                  </a:lnTo>
                  <a:lnTo>
                    <a:pt x="2116" y="7191"/>
                  </a:lnTo>
                  <a:lnTo>
                    <a:pt x="2125" y="7174"/>
                  </a:lnTo>
                  <a:lnTo>
                    <a:pt x="2136" y="7156"/>
                  </a:lnTo>
                  <a:lnTo>
                    <a:pt x="2148" y="7140"/>
                  </a:lnTo>
                  <a:lnTo>
                    <a:pt x="2166" y="7119"/>
                  </a:lnTo>
                  <a:lnTo>
                    <a:pt x="2185" y="7099"/>
                  </a:lnTo>
                  <a:lnTo>
                    <a:pt x="2205" y="7079"/>
                  </a:lnTo>
                  <a:lnTo>
                    <a:pt x="2226" y="7061"/>
                  </a:lnTo>
                  <a:lnTo>
                    <a:pt x="2247" y="7042"/>
                  </a:lnTo>
                  <a:lnTo>
                    <a:pt x="2269" y="7025"/>
                  </a:lnTo>
                  <a:lnTo>
                    <a:pt x="2312" y="6990"/>
                  </a:lnTo>
                  <a:lnTo>
                    <a:pt x="2402" y="6923"/>
                  </a:lnTo>
                  <a:lnTo>
                    <a:pt x="2446" y="6889"/>
                  </a:lnTo>
                  <a:lnTo>
                    <a:pt x="2489" y="6853"/>
                  </a:lnTo>
                  <a:lnTo>
                    <a:pt x="2483" y="6824"/>
                  </a:lnTo>
                  <a:lnTo>
                    <a:pt x="2474" y="6794"/>
                  </a:lnTo>
                  <a:lnTo>
                    <a:pt x="2466" y="6764"/>
                  </a:lnTo>
                  <a:lnTo>
                    <a:pt x="2460" y="6734"/>
                  </a:lnTo>
                  <a:lnTo>
                    <a:pt x="2458" y="6718"/>
                  </a:lnTo>
                  <a:lnTo>
                    <a:pt x="2457" y="6703"/>
                  </a:lnTo>
                  <a:lnTo>
                    <a:pt x="2457" y="6688"/>
                  </a:lnTo>
                  <a:lnTo>
                    <a:pt x="2458" y="6674"/>
                  </a:lnTo>
                  <a:lnTo>
                    <a:pt x="2460" y="6659"/>
                  </a:lnTo>
                  <a:lnTo>
                    <a:pt x="2464" y="6644"/>
                  </a:lnTo>
                  <a:lnTo>
                    <a:pt x="2470" y="6630"/>
                  </a:lnTo>
                  <a:lnTo>
                    <a:pt x="2477" y="6616"/>
                  </a:lnTo>
                  <a:lnTo>
                    <a:pt x="2486" y="6602"/>
                  </a:lnTo>
                  <a:lnTo>
                    <a:pt x="2495" y="6590"/>
                  </a:lnTo>
                  <a:lnTo>
                    <a:pt x="2505" y="6579"/>
                  </a:lnTo>
                  <a:lnTo>
                    <a:pt x="2516" y="6569"/>
                  </a:lnTo>
                  <a:lnTo>
                    <a:pt x="2528" y="6561"/>
                  </a:lnTo>
                  <a:lnTo>
                    <a:pt x="2541" y="6552"/>
                  </a:lnTo>
                  <a:lnTo>
                    <a:pt x="2567" y="6537"/>
                  </a:lnTo>
                  <a:lnTo>
                    <a:pt x="2595" y="6522"/>
                  </a:lnTo>
                  <a:lnTo>
                    <a:pt x="2622" y="6508"/>
                  </a:lnTo>
                  <a:lnTo>
                    <a:pt x="2635" y="6499"/>
                  </a:lnTo>
                  <a:lnTo>
                    <a:pt x="2647" y="6491"/>
                  </a:lnTo>
                  <a:lnTo>
                    <a:pt x="2659" y="6481"/>
                  </a:lnTo>
                  <a:lnTo>
                    <a:pt x="2671" y="6472"/>
                  </a:lnTo>
                  <a:lnTo>
                    <a:pt x="2705" y="6440"/>
                  </a:lnTo>
                  <a:lnTo>
                    <a:pt x="2739" y="6406"/>
                  </a:lnTo>
                  <a:lnTo>
                    <a:pt x="2773" y="6374"/>
                  </a:lnTo>
                  <a:lnTo>
                    <a:pt x="2807" y="6339"/>
                  </a:lnTo>
                  <a:lnTo>
                    <a:pt x="2839" y="6305"/>
                  </a:lnTo>
                  <a:lnTo>
                    <a:pt x="2871" y="6269"/>
                  </a:lnTo>
                  <a:lnTo>
                    <a:pt x="2901" y="6234"/>
                  </a:lnTo>
                  <a:lnTo>
                    <a:pt x="2932" y="6197"/>
                  </a:lnTo>
                  <a:lnTo>
                    <a:pt x="2960" y="6159"/>
                  </a:lnTo>
                  <a:lnTo>
                    <a:pt x="2987" y="6119"/>
                  </a:lnTo>
                  <a:lnTo>
                    <a:pt x="3013" y="6080"/>
                  </a:lnTo>
                  <a:lnTo>
                    <a:pt x="3038" y="6040"/>
                  </a:lnTo>
                  <a:lnTo>
                    <a:pt x="3061" y="5999"/>
                  </a:lnTo>
                  <a:lnTo>
                    <a:pt x="3082" y="5956"/>
                  </a:lnTo>
                  <a:lnTo>
                    <a:pt x="3101" y="5913"/>
                  </a:lnTo>
                  <a:lnTo>
                    <a:pt x="3119" y="5868"/>
                  </a:lnTo>
                  <a:lnTo>
                    <a:pt x="3129" y="5837"/>
                  </a:lnTo>
                  <a:lnTo>
                    <a:pt x="3138" y="5805"/>
                  </a:lnTo>
                  <a:lnTo>
                    <a:pt x="3146" y="5774"/>
                  </a:lnTo>
                  <a:lnTo>
                    <a:pt x="3151" y="5742"/>
                  </a:lnTo>
                  <a:lnTo>
                    <a:pt x="3155" y="5710"/>
                  </a:lnTo>
                  <a:lnTo>
                    <a:pt x="3159" y="5678"/>
                  </a:lnTo>
                  <a:lnTo>
                    <a:pt x="3161" y="5646"/>
                  </a:lnTo>
                  <a:lnTo>
                    <a:pt x="3163" y="5613"/>
                  </a:lnTo>
                  <a:lnTo>
                    <a:pt x="3164" y="5548"/>
                  </a:lnTo>
                  <a:lnTo>
                    <a:pt x="3165" y="5481"/>
                  </a:lnTo>
                  <a:lnTo>
                    <a:pt x="3167" y="5416"/>
                  </a:lnTo>
                  <a:lnTo>
                    <a:pt x="3169" y="5384"/>
                  </a:lnTo>
                  <a:lnTo>
                    <a:pt x="3172" y="5352"/>
                  </a:lnTo>
                  <a:lnTo>
                    <a:pt x="3125" y="5337"/>
                  </a:lnTo>
                  <a:lnTo>
                    <a:pt x="3077" y="5321"/>
                  </a:lnTo>
                  <a:lnTo>
                    <a:pt x="3053" y="5312"/>
                  </a:lnTo>
                  <a:lnTo>
                    <a:pt x="3030" y="5303"/>
                  </a:lnTo>
                  <a:lnTo>
                    <a:pt x="3008" y="5292"/>
                  </a:lnTo>
                  <a:lnTo>
                    <a:pt x="2985" y="5281"/>
                  </a:lnTo>
                  <a:lnTo>
                    <a:pt x="2963" y="5269"/>
                  </a:lnTo>
                  <a:lnTo>
                    <a:pt x="2942" y="5256"/>
                  </a:lnTo>
                  <a:lnTo>
                    <a:pt x="2923" y="5242"/>
                  </a:lnTo>
                  <a:lnTo>
                    <a:pt x="2903" y="5226"/>
                  </a:lnTo>
                  <a:lnTo>
                    <a:pt x="2886" y="5210"/>
                  </a:lnTo>
                  <a:lnTo>
                    <a:pt x="2870" y="5191"/>
                  </a:lnTo>
                  <a:lnTo>
                    <a:pt x="2855" y="5171"/>
                  </a:lnTo>
                  <a:lnTo>
                    <a:pt x="2842" y="5149"/>
                  </a:lnTo>
                  <a:lnTo>
                    <a:pt x="2838" y="5137"/>
                  </a:lnTo>
                  <a:lnTo>
                    <a:pt x="2834" y="5126"/>
                  </a:lnTo>
                  <a:lnTo>
                    <a:pt x="2830" y="5114"/>
                  </a:lnTo>
                  <a:lnTo>
                    <a:pt x="2827" y="5102"/>
                  </a:lnTo>
                  <a:lnTo>
                    <a:pt x="2824" y="5079"/>
                  </a:lnTo>
                  <a:lnTo>
                    <a:pt x="2823" y="5055"/>
                  </a:lnTo>
                  <a:lnTo>
                    <a:pt x="2824" y="5031"/>
                  </a:lnTo>
                  <a:lnTo>
                    <a:pt x="2827" y="5009"/>
                  </a:lnTo>
                  <a:lnTo>
                    <a:pt x="2833" y="4986"/>
                  </a:lnTo>
                  <a:lnTo>
                    <a:pt x="2840" y="4963"/>
                  </a:lnTo>
                  <a:lnTo>
                    <a:pt x="2850" y="4942"/>
                  </a:lnTo>
                  <a:lnTo>
                    <a:pt x="2861" y="4921"/>
                  </a:lnTo>
                  <a:lnTo>
                    <a:pt x="2874" y="4901"/>
                  </a:lnTo>
                  <a:lnTo>
                    <a:pt x="2889" y="4881"/>
                  </a:lnTo>
                  <a:lnTo>
                    <a:pt x="2905" y="4864"/>
                  </a:lnTo>
                  <a:lnTo>
                    <a:pt x="2923" y="4848"/>
                  </a:lnTo>
                  <a:lnTo>
                    <a:pt x="2941" y="4833"/>
                  </a:lnTo>
                  <a:lnTo>
                    <a:pt x="2961" y="4819"/>
                  </a:lnTo>
                  <a:lnTo>
                    <a:pt x="2965" y="4798"/>
                  </a:lnTo>
                  <a:lnTo>
                    <a:pt x="2973" y="4776"/>
                  </a:lnTo>
                  <a:lnTo>
                    <a:pt x="2982" y="4755"/>
                  </a:lnTo>
                  <a:lnTo>
                    <a:pt x="2991" y="4736"/>
                  </a:lnTo>
                  <a:lnTo>
                    <a:pt x="3003" y="4717"/>
                  </a:lnTo>
                  <a:lnTo>
                    <a:pt x="3016" y="4700"/>
                  </a:lnTo>
                  <a:lnTo>
                    <a:pt x="3032" y="4683"/>
                  </a:lnTo>
                  <a:lnTo>
                    <a:pt x="3047" y="4666"/>
                  </a:lnTo>
                  <a:lnTo>
                    <a:pt x="3048" y="4643"/>
                  </a:lnTo>
                  <a:lnTo>
                    <a:pt x="3050" y="4622"/>
                  </a:lnTo>
                  <a:lnTo>
                    <a:pt x="3055" y="4576"/>
                  </a:lnTo>
                  <a:lnTo>
                    <a:pt x="3016" y="4565"/>
                  </a:lnTo>
                  <a:lnTo>
                    <a:pt x="2978" y="4553"/>
                  </a:lnTo>
                  <a:lnTo>
                    <a:pt x="2940" y="4541"/>
                  </a:lnTo>
                  <a:lnTo>
                    <a:pt x="2902" y="4527"/>
                  </a:lnTo>
                  <a:lnTo>
                    <a:pt x="2864" y="4513"/>
                  </a:lnTo>
                  <a:lnTo>
                    <a:pt x="2827" y="4498"/>
                  </a:lnTo>
                  <a:lnTo>
                    <a:pt x="2790" y="4481"/>
                  </a:lnTo>
                  <a:lnTo>
                    <a:pt x="2754" y="4465"/>
                  </a:lnTo>
                  <a:lnTo>
                    <a:pt x="2717" y="4448"/>
                  </a:lnTo>
                  <a:lnTo>
                    <a:pt x="2682" y="4429"/>
                  </a:lnTo>
                  <a:lnTo>
                    <a:pt x="2647" y="4410"/>
                  </a:lnTo>
                  <a:lnTo>
                    <a:pt x="2612" y="4390"/>
                  </a:lnTo>
                  <a:lnTo>
                    <a:pt x="2577" y="4369"/>
                  </a:lnTo>
                  <a:lnTo>
                    <a:pt x="2542" y="4349"/>
                  </a:lnTo>
                  <a:lnTo>
                    <a:pt x="2509" y="4327"/>
                  </a:lnTo>
                  <a:lnTo>
                    <a:pt x="2476" y="4304"/>
                  </a:lnTo>
                  <a:lnTo>
                    <a:pt x="2444" y="4280"/>
                  </a:lnTo>
                  <a:lnTo>
                    <a:pt x="2411" y="4256"/>
                  </a:lnTo>
                  <a:lnTo>
                    <a:pt x="2379" y="4231"/>
                  </a:lnTo>
                  <a:lnTo>
                    <a:pt x="2348" y="4206"/>
                  </a:lnTo>
                  <a:lnTo>
                    <a:pt x="2317" y="4180"/>
                  </a:lnTo>
                  <a:lnTo>
                    <a:pt x="2287" y="4153"/>
                  </a:lnTo>
                  <a:lnTo>
                    <a:pt x="2258" y="4126"/>
                  </a:lnTo>
                  <a:lnTo>
                    <a:pt x="2228" y="4099"/>
                  </a:lnTo>
                  <a:lnTo>
                    <a:pt x="2200" y="4069"/>
                  </a:lnTo>
                  <a:lnTo>
                    <a:pt x="2173" y="4041"/>
                  </a:lnTo>
                  <a:lnTo>
                    <a:pt x="2146" y="4011"/>
                  </a:lnTo>
                  <a:lnTo>
                    <a:pt x="2119" y="3980"/>
                  </a:lnTo>
                  <a:lnTo>
                    <a:pt x="2094" y="3950"/>
                  </a:lnTo>
                  <a:lnTo>
                    <a:pt x="2069" y="3918"/>
                  </a:lnTo>
                  <a:lnTo>
                    <a:pt x="2044" y="3887"/>
                  </a:lnTo>
                  <a:lnTo>
                    <a:pt x="2020" y="3854"/>
                  </a:lnTo>
                  <a:lnTo>
                    <a:pt x="1991" y="3861"/>
                  </a:lnTo>
                  <a:lnTo>
                    <a:pt x="1963" y="3866"/>
                  </a:lnTo>
                  <a:lnTo>
                    <a:pt x="1934" y="3871"/>
                  </a:lnTo>
                  <a:lnTo>
                    <a:pt x="1905" y="3874"/>
                  </a:lnTo>
                  <a:lnTo>
                    <a:pt x="1876" y="3876"/>
                  </a:lnTo>
                  <a:lnTo>
                    <a:pt x="1848" y="3877"/>
                  </a:lnTo>
                  <a:lnTo>
                    <a:pt x="1819" y="3876"/>
                  </a:lnTo>
                  <a:lnTo>
                    <a:pt x="1789" y="3875"/>
                  </a:lnTo>
                  <a:lnTo>
                    <a:pt x="1761" y="3873"/>
                  </a:lnTo>
                  <a:lnTo>
                    <a:pt x="1732" y="3868"/>
                  </a:lnTo>
                  <a:lnTo>
                    <a:pt x="1703" y="3863"/>
                  </a:lnTo>
                  <a:lnTo>
                    <a:pt x="1675" y="3858"/>
                  </a:lnTo>
                  <a:lnTo>
                    <a:pt x="1647" y="3850"/>
                  </a:lnTo>
                  <a:lnTo>
                    <a:pt x="1619" y="3841"/>
                  </a:lnTo>
                  <a:lnTo>
                    <a:pt x="1591" y="3831"/>
                  </a:lnTo>
                  <a:lnTo>
                    <a:pt x="1564" y="3822"/>
                  </a:lnTo>
                  <a:lnTo>
                    <a:pt x="1548" y="3814"/>
                  </a:lnTo>
                  <a:lnTo>
                    <a:pt x="1532" y="3805"/>
                  </a:lnTo>
                  <a:lnTo>
                    <a:pt x="1515" y="3797"/>
                  </a:lnTo>
                  <a:lnTo>
                    <a:pt x="1500" y="3787"/>
                  </a:lnTo>
                  <a:lnTo>
                    <a:pt x="1485" y="3777"/>
                  </a:lnTo>
                  <a:lnTo>
                    <a:pt x="1470" y="3766"/>
                  </a:lnTo>
                  <a:lnTo>
                    <a:pt x="1456" y="3754"/>
                  </a:lnTo>
                  <a:lnTo>
                    <a:pt x="1441" y="3742"/>
                  </a:lnTo>
                  <a:lnTo>
                    <a:pt x="1429" y="3729"/>
                  </a:lnTo>
                  <a:lnTo>
                    <a:pt x="1416" y="3716"/>
                  </a:lnTo>
                  <a:lnTo>
                    <a:pt x="1406" y="3702"/>
                  </a:lnTo>
                  <a:lnTo>
                    <a:pt x="1396" y="3687"/>
                  </a:lnTo>
                  <a:lnTo>
                    <a:pt x="1386" y="3672"/>
                  </a:lnTo>
                  <a:lnTo>
                    <a:pt x="1378" y="3655"/>
                  </a:lnTo>
                  <a:lnTo>
                    <a:pt x="1372" y="3638"/>
                  </a:lnTo>
                  <a:lnTo>
                    <a:pt x="1366" y="3619"/>
                  </a:lnTo>
                  <a:lnTo>
                    <a:pt x="1362" y="3599"/>
                  </a:lnTo>
                  <a:lnTo>
                    <a:pt x="1359" y="3577"/>
                  </a:lnTo>
                  <a:lnTo>
                    <a:pt x="1359" y="3556"/>
                  </a:lnTo>
                  <a:lnTo>
                    <a:pt x="1360" y="3536"/>
                  </a:lnTo>
                  <a:lnTo>
                    <a:pt x="1363" y="3514"/>
                  </a:lnTo>
                  <a:lnTo>
                    <a:pt x="1367" y="3493"/>
                  </a:lnTo>
                  <a:lnTo>
                    <a:pt x="1374" y="3474"/>
                  </a:lnTo>
                  <a:lnTo>
                    <a:pt x="1382" y="3454"/>
                  </a:lnTo>
                  <a:lnTo>
                    <a:pt x="1390" y="3435"/>
                  </a:lnTo>
                  <a:lnTo>
                    <a:pt x="1401" y="3416"/>
                  </a:lnTo>
                  <a:lnTo>
                    <a:pt x="1412" y="3398"/>
                  </a:lnTo>
                  <a:lnTo>
                    <a:pt x="1425" y="3380"/>
                  </a:lnTo>
                  <a:lnTo>
                    <a:pt x="1439" y="3364"/>
                  </a:lnTo>
                  <a:lnTo>
                    <a:pt x="1454" y="3349"/>
                  </a:lnTo>
                  <a:lnTo>
                    <a:pt x="1470" y="3335"/>
                  </a:lnTo>
                  <a:lnTo>
                    <a:pt x="1486" y="3322"/>
                  </a:lnTo>
                  <a:lnTo>
                    <a:pt x="1497" y="3313"/>
                  </a:lnTo>
                  <a:lnTo>
                    <a:pt x="1507" y="3305"/>
                  </a:lnTo>
                  <a:lnTo>
                    <a:pt x="1529" y="3292"/>
                  </a:lnTo>
                  <a:lnTo>
                    <a:pt x="1552" y="3279"/>
                  </a:lnTo>
                  <a:lnTo>
                    <a:pt x="1576" y="3268"/>
                  </a:lnTo>
                  <a:lnTo>
                    <a:pt x="1600" y="3259"/>
                  </a:lnTo>
                  <a:lnTo>
                    <a:pt x="1624" y="3249"/>
                  </a:lnTo>
                  <a:lnTo>
                    <a:pt x="1673" y="3230"/>
                  </a:lnTo>
                  <a:lnTo>
                    <a:pt x="1679" y="3224"/>
                  </a:lnTo>
                  <a:lnTo>
                    <a:pt x="1685" y="3218"/>
                  </a:lnTo>
                  <a:lnTo>
                    <a:pt x="1689" y="3211"/>
                  </a:lnTo>
                  <a:lnTo>
                    <a:pt x="1691" y="3204"/>
                  </a:lnTo>
                  <a:lnTo>
                    <a:pt x="1692" y="3197"/>
                  </a:lnTo>
                  <a:lnTo>
                    <a:pt x="1691" y="3189"/>
                  </a:lnTo>
                  <a:lnTo>
                    <a:pt x="1690" y="3181"/>
                  </a:lnTo>
                  <a:lnTo>
                    <a:pt x="1688" y="3174"/>
                  </a:lnTo>
                  <a:lnTo>
                    <a:pt x="1682" y="3159"/>
                  </a:lnTo>
                  <a:lnTo>
                    <a:pt x="1673" y="3143"/>
                  </a:lnTo>
                  <a:lnTo>
                    <a:pt x="1663" y="3129"/>
                  </a:lnTo>
                  <a:lnTo>
                    <a:pt x="1654" y="3117"/>
                  </a:lnTo>
                  <a:lnTo>
                    <a:pt x="1640" y="3101"/>
                  </a:lnTo>
                  <a:lnTo>
                    <a:pt x="1625" y="3085"/>
                  </a:lnTo>
                  <a:lnTo>
                    <a:pt x="1596" y="3055"/>
                  </a:lnTo>
                  <a:lnTo>
                    <a:pt x="1564" y="3026"/>
                  </a:lnTo>
                  <a:lnTo>
                    <a:pt x="1532" y="3000"/>
                  </a:lnTo>
                  <a:lnTo>
                    <a:pt x="1497" y="2975"/>
                  </a:lnTo>
                  <a:lnTo>
                    <a:pt x="1462" y="2951"/>
                  </a:lnTo>
                  <a:lnTo>
                    <a:pt x="1426" y="2928"/>
                  </a:lnTo>
                  <a:lnTo>
                    <a:pt x="1389" y="2908"/>
                  </a:lnTo>
                  <a:lnTo>
                    <a:pt x="1352" y="2887"/>
                  </a:lnTo>
                  <a:lnTo>
                    <a:pt x="1314" y="2867"/>
                  </a:lnTo>
                  <a:lnTo>
                    <a:pt x="1237" y="2829"/>
                  </a:lnTo>
                  <a:lnTo>
                    <a:pt x="1160" y="2793"/>
                  </a:lnTo>
                  <a:lnTo>
                    <a:pt x="1084" y="2756"/>
                  </a:lnTo>
                  <a:lnTo>
                    <a:pt x="1029" y="2727"/>
                  </a:lnTo>
                  <a:lnTo>
                    <a:pt x="977" y="2697"/>
                  </a:lnTo>
                  <a:lnTo>
                    <a:pt x="925" y="2664"/>
                  </a:lnTo>
                  <a:lnTo>
                    <a:pt x="874" y="2630"/>
                  </a:lnTo>
                  <a:lnTo>
                    <a:pt x="823" y="2596"/>
                  </a:lnTo>
                  <a:lnTo>
                    <a:pt x="774" y="2560"/>
                  </a:lnTo>
                  <a:lnTo>
                    <a:pt x="725" y="2522"/>
                  </a:lnTo>
                  <a:lnTo>
                    <a:pt x="678" y="2484"/>
                  </a:lnTo>
                  <a:lnTo>
                    <a:pt x="632" y="2443"/>
                  </a:lnTo>
                  <a:lnTo>
                    <a:pt x="586" y="2402"/>
                  </a:lnTo>
                  <a:lnTo>
                    <a:pt x="541" y="2360"/>
                  </a:lnTo>
                  <a:lnTo>
                    <a:pt x="498" y="2317"/>
                  </a:lnTo>
                  <a:lnTo>
                    <a:pt x="456" y="2273"/>
                  </a:lnTo>
                  <a:lnTo>
                    <a:pt x="414" y="2227"/>
                  </a:lnTo>
                  <a:lnTo>
                    <a:pt x="374" y="2181"/>
                  </a:lnTo>
                  <a:lnTo>
                    <a:pt x="335" y="2135"/>
                  </a:lnTo>
                  <a:lnTo>
                    <a:pt x="301" y="2090"/>
                  </a:lnTo>
                  <a:lnTo>
                    <a:pt x="267" y="2046"/>
                  </a:lnTo>
                  <a:lnTo>
                    <a:pt x="236" y="1999"/>
                  </a:lnTo>
                  <a:lnTo>
                    <a:pt x="206" y="1952"/>
                  </a:lnTo>
                  <a:lnTo>
                    <a:pt x="176" y="1903"/>
                  </a:lnTo>
                  <a:lnTo>
                    <a:pt x="148" y="1854"/>
                  </a:lnTo>
                  <a:lnTo>
                    <a:pt x="123" y="1804"/>
                  </a:lnTo>
                  <a:lnTo>
                    <a:pt x="99" y="1753"/>
                  </a:lnTo>
                  <a:lnTo>
                    <a:pt x="77" y="1701"/>
                  </a:lnTo>
                  <a:lnTo>
                    <a:pt x="58" y="1649"/>
                  </a:lnTo>
                  <a:lnTo>
                    <a:pt x="49" y="1623"/>
                  </a:lnTo>
                  <a:lnTo>
                    <a:pt x="41" y="1596"/>
                  </a:lnTo>
                  <a:lnTo>
                    <a:pt x="34" y="1568"/>
                  </a:lnTo>
                  <a:lnTo>
                    <a:pt x="27" y="1541"/>
                  </a:lnTo>
                  <a:lnTo>
                    <a:pt x="21" y="1514"/>
                  </a:lnTo>
                  <a:lnTo>
                    <a:pt x="16" y="1487"/>
                  </a:lnTo>
                  <a:lnTo>
                    <a:pt x="11" y="1459"/>
                  </a:lnTo>
                  <a:lnTo>
                    <a:pt x="8" y="1431"/>
                  </a:lnTo>
                  <a:lnTo>
                    <a:pt x="4" y="1403"/>
                  </a:lnTo>
                  <a:lnTo>
                    <a:pt x="2" y="1375"/>
                  </a:lnTo>
                  <a:lnTo>
                    <a:pt x="1" y="1347"/>
                  </a:lnTo>
                  <a:lnTo>
                    <a:pt x="0" y="1318"/>
                  </a:lnTo>
                  <a:lnTo>
                    <a:pt x="1" y="1286"/>
                  </a:lnTo>
                  <a:lnTo>
                    <a:pt x="4" y="1252"/>
                  </a:lnTo>
                  <a:lnTo>
                    <a:pt x="8" y="1217"/>
                  </a:lnTo>
                  <a:lnTo>
                    <a:pt x="12" y="1184"/>
                  </a:lnTo>
                  <a:lnTo>
                    <a:pt x="19" y="1150"/>
                  </a:lnTo>
                  <a:lnTo>
                    <a:pt x="26" y="1116"/>
                  </a:lnTo>
                  <a:lnTo>
                    <a:pt x="35" y="1084"/>
                  </a:lnTo>
                  <a:lnTo>
                    <a:pt x="47" y="1051"/>
                  </a:lnTo>
                  <a:lnTo>
                    <a:pt x="60" y="1021"/>
                  </a:lnTo>
                  <a:lnTo>
                    <a:pt x="75" y="990"/>
                  </a:lnTo>
                  <a:lnTo>
                    <a:pt x="83" y="976"/>
                  </a:lnTo>
                  <a:lnTo>
                    <a:pt x="92" y="962"/>
                  </a:lnTo>
                  <a:lnTo>
                    <a:pt x="101" y="948"/>
                  </a:lnTo>
                  <a:lnTo>
                    <a:pt x="112" y="935"/>
                  </a:lnTo>
                  <a:lnTo>
                    <a:pt x="123" y="923"/>
                  </a:lnTo>
                  <a:lnTo>
                    <a:pt x="134" y="910"/>
                  </a:lnTo>
                  <a:lnTo>
                    <a:pt x="146" y="899"/>
                  </a:lnTo>
                  <a:lnTo>
                    <a:pt x="159" y="887"/>
                  </a:lnTo>
                  <a:lnTo>
                    <a:pt x="172" y="877"/>
                  </a:lnTo>
                  <a:lnTo>
                    <a:pt x="186" y="867"/>
                  </a:lnTo>
                  <a:lnTo>
                    <a:pt x="201" y="858"/>
                  </a:lnTo>
                  <a:lnTo>
                    <a:pt x="217" y="849"/>
                  </a:lnTo>
                  <a:lnTo>
                    <a:pt x="215" y="829"/>
                  </a:lnTo>
                  <a:lnTo>
                    <a:pt x="214" y="811"/>
                  </a:lnTo>
                  <a:lnTo>
                    <a:pt x="215" y="791"/>
                  </a:lnTo>
                  <a:lnTo>
                    <a:pt x="217" y="772"/>
                  </a:lnTo>
                  <a:lnTo>
                    <a:pt x="221" y="753"/>
                  </a:lnTo>
                  <a:lnTo>
                    <a:pt x="225" y="735"/>
                  </a:lnTo>
                  <a:lnTo>
                    <a:pt x="231" y="716"/>
                  </a:lnTo>
                  <a:lnTo>
                    <a:pt x="237" y="698"/>
                  </a:lnTo>
                  <a:lnTo>
                    <a:pt x="245" y="680"/>
                  </a:lnTo>
                  <a:lnTo>
                    <a:pt x="253" y="663"/>
                  </a:lnTo>
                  <a:lnTo>
                    <a:pt x="263" y="647"/>
                  </a:lnTo>
                  <a:lnTo>
                    <a:pt x="274" y="631"/>
                  </a:lnTo>
                  <a:lnTo>
                    <a:pt x="286" y="616"/>
                  </a:lnTo>
                  <a:lnTo>
                    <a:pt x="299" y="601"/>
                  </a:lnTo>
                  <a:lnTo>
                    <a:pt x="312" y="588"/>
                  </a:lnTo>
                  <a:lnTo>
                    <a:pt x="327" y="575"/>
                  </a:lnTo>
                  <a:lnTo>
                    <a:pt x="353" y="554"/>
                  </a:lnTo>
                  <a:lnTo>
                    <a:pt x="381" y="536"/>
                  </a:lnTo>
                  <a:lnTo>
                    <a:pt x="409" y="519"/>
                  </a:lnTo>
                  <a:lnTo>
                    <a:pt x="438" y="505"/>
                  </a:lnTo>
                  <a:lnTo>
                    <a:pt x="469" y="493"/>
                  </a:lnTo>
                  <a:lnTo>
                    <a:pt x="500" y="484"/>
                  </a:lnTo>
                  <a:lnTo>
                    <a:pt x="532" y="475"/>
                  </a:lnTo>
                  <a:lnTo>
                    <a:pt x="564" y="468"/>
                  </a:lnTo>
                  <a:lnTo>
                    <a:pt x="597" y="464"/>
                  </a:lnTo>
                  <a:lnTo>
                    <a:pt x="629" y="461"/>
                  </a:lnTo>
                  <a:lnTo>
                    <a:pt x="663" y="460"/>
                  </a:lnTo>
                  <a:lnTo>
                    <a:pt x="696" y="460"/>
                  </a:lnTo>
                  <a:lnTo>
                    <a:pt x="729" y="462"/>
                  </a:lnTo>
                  <a:lnTo>
                    <a:pt x="762" y="466"/>
                  </a:lnTo>
                  <a:lnTo>
                    <a:pt x="795" y="471"/>
                  </a:lnTo>
                  <a:lnTo>
                    <a:pt x="826" y="477"/>
                  </a:lnTo>
                  <a:lnTo>
                    <a:pt x="853" y="485"/>
                  </a:lnTo>
                  <a:lnTo>
                    <a:pt x="879" y="493"/>
                  </a:lnTo>
                  <a:lnTo>
                    <a:pt x="904" y="504"/>
                  </a:lnTo>
                  <a:lnTo>
                    <a:pt x="931" y="516"/>
                  </a:lnTo>
                  <a:lnTo>
                    <a:pt x="954" y="529"/>
                  </a:lnTo>
                  <a:lnTo>
                    <a:pt x="978" y="544"/>
                  </a:lnTo>
                  <a:lnTo>
                    <a:pt x="1000" y="561"/>
                  </a:lnTo>
                  <a:lnTo>
                    <a:pt x="1022" y="578"/>
                  </a:lnTo>
                  <a:lnTo>
                    <a:pt x="1041" y="598"/>
                  </a:lnTo>
                  <a:lnTo>
                    <a:pt x="1060" y="617"/>
                  </a:lnTo>
                  <a:lnTo>
                    <a:pt x="1077" y="639"/>
                  </a:lnTo>
                  <a:lnTo>
                    <a:pt x="1091" y="662"/>
                  </a:lnTo>
                  <a:lnTo>
                    <a:pt x="1104" y="687"/>
                  </a:lnTo>
                  <a:lnTo>
                    <a:pt x="1116" y="712"/>
                  </a:lnTo>
                  <a:lnTo>
                    <a:pt x="1125" y="738"/>
                  </a:lnTo>
                  <a:lnTo>
                    <a:pt x="1128" y="752"/>
                  </a:lnTo>
                  <a:lnTo>
                    <a:pt x="1131" y="766"/>
                  </a:lnTo>
                  <a:lnTo>
                    <a:pt x="1172" y="779"/>
                  </a:lnTo>
                  <a:lnTo>
                    <a:pt x="1211" y="793"/>
                  </a:lnTo>
                  <a:lnTo>
                    <a:pt x="1251" y="809"/>
                  </a:lnTo>
                  <a:lnTo>
                    <a:pt x="1290" y="825"/>
                  </a:lnTo>
                  <a:lnTo>
                    <a:pt x="1369" y="858"/>
                  </a:lnTo>
                  <a:lnTo>
                    <a:pt x="1446" y="892"/>
                  </a:lnTo>
                  <a:lnTo>
                    <a:pt x="1436" y="822"/>
                  </a:lnTo>
                  <a:lnTo>
                    <a:pt x="1427" y="750"/>
                  </a:lnTo>
                  <a:lnTo>
                    <a:pt x="1410" y="606"/>
                  </a:lnTo>
                  <a:lnTo>
                    <a:pt x="1388" y="608"/>
                  </a:lnTo>
                  <a:lnTo>
                    <a:pt x="1366" y="608"/>
                  </a:lnTo>
                  <a:lnTo>
                    <a:pt x="1345" y="605"/>
                  </a:lnTo>
                  <a:lnTo>
                    <a:pt x="1323" y="603"/>
                  </a:lnTo>
                  <a:lnTo>
                    <a:pt x="1301" y="599"/>
                  </a:lnTo>
                  <a:lnTo>
                    <a:pt x="1279" y="593"/>
                  </a:lnTo>
                  <a:lnTo>
                    <a:pt x="1259" y="586"/>
                  </a:lnTo>
                  <a:lnTo>
                    <a:pt x="1239" y="578"/>
                  </a:lnTo>
                  <a:lnTo>
                    <a:pt x="1220" y="568"/>
                  </a:lnTo>
                  <a:lnTo>
                    <a:pt x="1200" y="558"/>
                  </a:lnTo>
                  <a:lnTo>
                    <a:pt x="1183" y="546"/>
                  </a:lnTo>
                  <a:lnTo>
                    <a:pt x="1165" y="531"/>
                  </a:lnTo>
                  <a:lnTo>
                    <a:pt x="1149" y="517"/>
                  </a:lnTo>
                  <a:lnTo>
                    <a:pt x="1135" y="501"/>
                  </a:lnTo>
                  <a:lnTo>
                    <a:pt x="1121" y="484"/>
                  </a:lnTo>
                  <a:lnTo>
                    <a:pt x="1109" y="465"/>
                  </a:lnTo>
                  <a:lnTo>
                    <a:pt x="1102" y="453"/>
                  </a:lnTo>
                  <a:lnTo>
                    <a:pt x="1096" y="442"/>
                  </a:lnTo>
                  <a:lnTo>
                    <a:pt x="1084" y="418"/>
                  </a:lnTo>
                  <a:lnTo>
                    <a:pt x="1075" y="393"/>
                  </a:lnTo>
                  <a:lnTo>
                    <a:pt x="1069" y="367"/>
                  </a:lnTo>
                  <a:lnTo>
                    <a:pt x="1064" y="341"/>
                  </a:lnTo>
                  <a:lnTo>
                    <a:pt x="1062" y="315"/>
                  </a:lnTo>
                  <a:lnTo>
                    <a:pt x="1063" y="289"/>
                  </a:lnTo>
                  <a:lnTo>
                    <a:pt x="1065" y="263"/>
                  </a:lnTo>
                  <a:lnTo>
                    <a:pt x="1070" y="237"/>
                  </a:lnTo>
                  <a:lnTo>
                    <a:pt x="1076" y="211"/>
                  </a:lnTo>
                  <a:lnTo>
                    <a:pt x="1086" y="186"/>
                  </a:lnTo>
                  <a:lnTo>
                    <a:pt x="1097" y="162"/>
                  </a:lnTo>
                  <a:lnTo>
                    <a:pt x="1110" y="139"/>
                  </a:lnTo>
                  <a:lnTo>
                    <a:pt x="1125" y="118"/>
                  </a:lnTo>
                  <a:lnTo>
                    <a:pt x="1134" y="108"/>
                  </a:lnTo>
                  <a:lnTo>
                    <a:pt x="1142" y="98"/>
                  </a:lnTo>
                  <a:lnTo>
                    <a:pt x="1152" y="89"/>
                  </a:lnTo>
                  <a:lnTo>
                    <a:pt x="1162" y="79"/>
                  </a:lnTo>
                  <a:close/>
                  <a:moveTo>
                    <a:pt x="925" y="1586"/>
                  </a:moveTo>
                  <a:lnTo>
                    <a:pt x="925" y="1586"/>
                  </a:lnTo>
                  <a:lnTo>
                    <a:pt x="917" y="1609"/>
                  </a:lnTo>
                  <a:lnTo>
                    <a:pt x="912" y="1631"/>
                  </a:lnTo>
                  <a:lnTo>
                    <a:pt x="910" y="1654"/>
                  </a:lnTo>
                  <a:lnTo>
                    <a:pt x="909" y="1677"/>
                  </a:lnTo>
                  <a:lnTo>
                    <a:pt x="910" y="1700"/>
                  </a:lnTo>
                  <a:lnTo>
                    <a:pt x="913" y="1723"/>
                  </a:lnTo>
                  <a:lnTo>
                    <a:pt x="917" y="1746"/>
                  </a:lnTo>
                  <a:lnTo>
                    <a:pt x="924" y="1768"/>
                  </a:lnTo>
                  <a:lnTo>
                    <a:pt x="932" y="1790"/>
                  </a:lnTo>
                  <a:lnTo>
                    <a:pt x="940" y="1813"/>
                  </a:lnTo>
                  <a:lnTo>
                    <a:pt x="950" y="1834"/>
                  </a:lnTo>
                  <a:lnTo>
                    <a:pt x="961" y="1855"/>
                  </a:lnTo>
                  <a:lnTo>
                    <a:pt x="972" y="1876"/>
                  </a:lnTo>
                  <a:lnTo>
                    <a:pt x="984" y="1897"/>
                  </a:lnTo>
                  <a:lnTo>
                    <a:pt x="1009" y="1935"/>
                  </a:lnTo>
                  <a:lnTo>
                    <a:pt x="1039" y="1976"/>
                  </a:lnTo>
                  <a:lnTo>
                    <a:pt x="1071" y="2015"/>
                  </a:lnTo>
                  <a:lnTo>
                    <a:pt x="1104" y="2053"/>
                  </a:lnTo>
                  <a:lnTo>
                    <a:pt x="1139" y="2090"/>
                  </a:lnTo>
                  <a:lnTo>
                    <a:pt x="1176" y="2125"/>
                  </a:lnTo>
                  <a:lnTo>
                    <a:pt x="1213" y="2160"/>
                  </a:lnTo>
                  <a:lnTo>
                    <a:pt x="1252" y="2192"/>
                  </a:lnTo>
                  <a:lnTo>
                    <a:pt x="1291" y="2224"/>
                  </a:lnTo>
                  <a:lnTo>
                    <a:pt x="1332" y="2254"/>
                  </a:lnTo>
                  <a:lnTo>
                    <a:pt x="1373" y="2285"/>
                  </a:lnTo>
                  <a:lnTo>
                    <a:pt x="1415" y="2313"/>
                  </a:lnTo>
                  <a:lnTo>
                    <a:pt x="1458" y="2341"/>
                  </a:lnTo>
                  <a:lnTo>
                    <a:pt x="1501" y="2367"/>
                  </a:lnTo>
                  <a:lnTo>
                    <a:pt x="1545" y="2393"/>
                  </a:lnTo>
                  <a:lnTo>
                    <a:pt x="1589" y="2419"/>
                  </a:lnTo>
                  <a:lnTo>
                    <a:pt x="1634" y="2443"/>
                  </a:lnTo>
                  <a:lnTo>
                    <a:pt x="1540" y="1683"/>
                  </a:lnTo>
                  <a:lnTo>
                    <a:pt x="1517" y="1669"/>
                  </a:lnTo>
                  <a:lnTo>
                    <a:pt x="1496" y="1656"/>
                  </a:lnTo>
                  <a:lnTo>
                    <a:pt x="1474" y="1642"/>
                  </a:lnTo>
                  <a:lnTo>
                    <a:pt x="1452" y="1628"/>
                  </a:lnTo>
                  <a:lnTo>
                    <a:pt x="1411" y="1598"/>
                  </a:lnTo>
                  <a:lnTo>
                    <a:pt x="1370" y="1566"/>
                  </a:lnTo>
                  <a:lnTo>
                    <a:pt x="1328" y="1536"/>
                  </a:lnTo>
                  <a:lnTo>
                    <a:pt x="1287" y="1505"/>
                  </a:lnTo>
                  <a:lnTo>
                    <a:pt x="1265" y="1491"/>
                  </a:lnTo>
                  <a:lnTo>
                    <a:pt x="1244" y="1477"/>
                  </a:lnTo>
                  <a:lnTo>
                    <a:pt x="1221" y="1465"/>
                  </a:lnTo>
                  <a:lnTo>
                    <a:pt x="1198" y="1453"/>
                  </a:lnTo>
                  <a:lnTo>
                    <a:pt x="1188" y="1448"/>
                  </a:lnTo>
                  <a:lnTo>
                    <a:pt x="1177" y="1444"/>
                  </a:lnTo>
                  <a:lnTo>
                    <a:pt x="1167" y="1441"/>
                  </a:lnTo>
                  <a:lnTo>
                    <a:pt x="1157" y="1439"/>
                  </a:lnTo>
                  <a:lnTo>
                    <a:pt x="1147" y="1437"/>
                  </a:lnTo>
                  <a:lnTo>
                    <a:pt x="1136" y="1436"/>
                  </a:lnTo>
                  <a:lnTo>
                    <a:pt x="1126" y="1436"/>
                  </a:lnTo>
                  <a:lnTo>
                    <a:pt x="1115" y="1436"/>
                  </a:lnTo>
                  <a:lnTo>
                    <a:pt x="1096" y="1439"/>
                  </a:lnTo>
                  <a:lnTo>
                    <a:pt x="1075" y="1444"/>
                  </a:lnTo>
                  <a:lnTo>
                    <a:pt x="1056" y="1452"/>
                  </a:lnTo>
                  <a:lnTo>
                    <a:pt x="1037" y="1462"/>
                  </a:lnTo>
                  <a:lnTo>
                    <a:pt x="1019" y="1473"/>
                  </a:lnTo>
                  <a:lnTo>
                    <a:pt x="1002" y="1486"/>
                  </a:lnTo>
                  <a:lnTo>
                    <a:pt x="986" y="1500"/>
                  </a:lnTo>
                  <a:lnTo>
                    <a:pt x="971" y="1515"/>
                  </a:lnTo>
                  <a:lnTo>
                    <a:pt x="957" y="1533"/>
                  </a:lnTo>
                  <a:lnTo>
                    <a:pt x="945" y="1550"/>
                  </a:lnTo>
                  <a:lnTo>
                    <a:pt x="934" y="1567"/>
                  </a:lnTo>
                  <a:lnTo>
                    <a:pt x="925" y="1586"/>
                  </a:lnTo>
                  <a:close/>
                  <a:moveTo>
                    <a:pt x="6110" y="1456"/>
                  </a:moveTo>
                  <a:lnTo>
                    <a:pt x="6110" y="1456"/>
                  </a:lnTo>
                  <a:lnTo>
                    <a:pt x="6088" y="1468"/>
                  </a:lnTo>
                  <a:lnTo>
                    <a:pt x="6065" y="1481"/>
                  </a:lnTo>
                  <a:lnTo>
                    <a:pt x="6045" y="1494"/>
                  </a:lnTo>
                  <a:lnTo>
                    <a:pt x="6023" y="1509"/>
                  </a:lnTo>
                  <a:lnTo>
                    <a:pt x="5983" y="1538"/>
                  </a:lnTo>
                  <a:lnTo>
                    <a:pt x="5941" y="1568"/>
                  </a:lnTo>
                  <a:lnTo>
                    <a:pt x="5901" y="1599"/>
                  </a:lnTo>
                  <a:lnTo>
                    <a:pt x="5861" y="1629"/>
                  </a:lnTo>
                  <a:lnTo>
                    <a:pt x="5840" y="1643"/>
                  </a:lnTo>
                  <a:lnTo>
                    <a:pt x="5818" y="1658"/>
                  </a:lnTo>
                  <a:lnTo>
                    <a:pt x="5797" y="1671"/>
                  </a:lnTo>
                  <a:lnTo>
                    <a:pt x="5775" y="1683"/>
                  </a:lnTo>
                  <a:lnTo>
                    <a:pt x="5751" y="1873"/>
                  </a:lnTo>
                  <a:lnTo>
                    <a:pt x="5727" y="2063"/>
                  </a:lnTo>
                  <a:lnTo>
                    <a:pt x="5683" y="2443"/>
                  </a:lnTo>
                  <a:lnTo>
                    <a:pt x="5743" y="2410"/>
                  </a:lnTo>
                  <a:lnTo>
                    <a:pt x="5804" y="2374"/>
                  </a:lnTo>
                  <a:lnTo>
                    <a:pt x="5863" y="2337"/>
                  </a:lnTo>
                  <a:lnTo>
                    <a:pt x="5922" y="2298"/>
                  </a:lnTo>
                  <a:lnTo>
                    <a:pt x="5979" y="2258"/>
                  </a:lnTo>
                  <a:lnTo>
                    <a:pt x="6008" y="2236"/>
                  </a:lnTo>
                  <a:lnTo>
                    <a:pt x="6035" y="2214"/>
                  </a:lnTo>
                  <a:lnTo>
                    <a:pt x="6063" y="2192"/>
                  </a:lnTo>
                  <a:lnTo>
                    <a:pt x="6089" y="2169"/>
                  </a:lnTo>
                  <a:lnTo>
                    <a:pt x="6116" y="2147"/>
                  </a:lnTo>
                  <a:lnTo>
                    <a:pt x="6141" y="2123"/>
                  </a:lnTo>
                  <a:lnTo>
                    <a:pt x="6186" y="2078"/>
                  </a:lnTo>
                  <a:lnTo>
                    <a:pt x="6208" y="2055"/>
                  </a:lnTo>
                  <a:lnTo>
                    <a:pt x="6229" y="2033"/>
                  </a:lnTo>
                  <a:lnTo>
                    <a:pt x="6250" y="2009"/>
                  </a:lnTo>
                  <a:lnTo>
                    <a:pt x="6271" y="1984"/>
                  </a:lnTo>
                  <a:lnTo>
                    <a:pt x="6289" y="1959"/>
                  </a:lnTo>
                  <a:lnTo>
                    <a:pt x="6308" y="1933"/>
                  </a:lnTo>
                  <a:lnTo>
                    <a:pt x="6325" y="1906"/>
                  </a:lnTo>
                  <a:lnTo>
                    <a:pt x="6341" y="1879"/>
                  </a:lnTo>
                  <a:lnTo>
                    <a:pt x="6355" y="1851"/>
                  </a:lnTo>
                  <a:lnTo>
                    <a:pt x="6368" y="1823"/>
                  </a:lnTo>
                  <a:lnTo>
                    <a:pt x="6380" y="1793"/>
                  </a:lnTo>
                  <a:lnTo>
                    <a:pt x="6390" y="1764"/>
                  </a:lnTo>
                  <a:lnTo>
                    <a:pt x="6398" y="1734"/>
                  </a:lnTo>
                  <a:lnTo>
                    <a:pt x="6404" y="1702"/>
                  </a:lnTo>
                  <a:lnTo>
                    <a:pt x="6406" y="1688"/>
                  </a:lnTo>
                  <a:lnTo>
                    <a:pt x="6406" y="1674"/>
                  </a:lnTo>
                  <a:lnTo>
                    <a:pt x="6406" y="1659"/>
                  </a:lnTo>
                  <a:lnTo>
                    <a:pt x="6405" y="1644"/>
                  </a:lnTo>
                  <a:lnTo>
                    <a:pt x="6403" y="1630"/>
                  </a:lnTo>
                  <a:lnTo>
                    <a:pt x="6400" y="1616"/>
                  </a:lnTo>
                  <a:lnTo>
                    <a:pt x="6396" y="1602"/>
                  </a:lnTo>
                  <a:lnTo>
                    <a:pt x="6390" y="1589"/>
                  </a:lnTo>
                  <a:lnTo>
                    <a:pt x="6385" y="1575"/>
                  </a:lnTo>
                  <a:lnTo>
                    <a:pt x="6378" y="1562"/>
                  </a:lnTo>
                  <a:lnTo>
                    <a:pt x="6371" y="1550"/>
                  </a:lnTo>
                  <a:lnTo>
                    <a:pt x="6362" y="1537"/>
                  </a:lnTo>
                  <a:lnTo>
                    <a:pt x="6353" y="1525"/>
                  </a:lnTo>
                  <a:lnTo>
                    <a:pt x="6343" y="1514"/>
                  </a:lnTo>
                  <a:lnTo>
                    <a:pt x="6334" y="1503"/>
                  </a:lnTo>
                  <a:lnTo>
                    <a:pt x="6323" y="1493"/>
                  </a:lnTo>
                  <a:lnTo>
                    <a:pt x="6312" y="1484"/>
                  </a:lnTo>
                  <a:lnTo>
                    <a:pt x="6300" y="1475"/>
                  </a:lnTo>
                  <a:lnTo>
                    <a:pt x="6288" y="1467"/>
                  </a:lnTo>
                  <a:lnTo>
                    <a:pt x="6276" y="1460"/>
                  </a:lnTo>
                  <a:lnTo>
                    <a:pt x="6263" y="1453"/>
                  </a:lnTo>
                  <a:lnTo>
                    <a:pt x="6250" y="1449"/>
                  </a:lnTo>
                  <a:lnTo>
                    <a:pt x="6236" y="1444"/>
                  </a:lnTo>
                  <a:lnTo>
                    <a:pt x="6223" y="1440"/>
                  </a:lnTo>
                  <a:lnTo>
                    <a:pt x="6209" y="1438"/>
                  </a:lnTo>
                  <a:lnTo>
                    <a:pt x="6195" y="1437"/>
                  </a:lnTo>
                  <a:lnTo>
                    <a:pt x="6180" y="1437"/>
                  </a:lnTo>
                  <a:lnTo>
                    <a:pt x="6166" y="1438"/>
                  </a:lnTo>
                  <a:lnTo>
                    <a:pt x="6152" y="1441"/>
                  </a:lnTo>
                  <a:lnTo>
                    <a:pt x="6138" y="1444"/>
                  </a:lnTo>
                  <a:lnTo>
                    <a:pt x="6124" y="1450"/>
                  </a:lnTo>
                  <a:lnTo>
                    <a:pt x="6110" y="14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bIns="900000" anchor="ctr">
              <a:normAutofit fontScale="2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21"/>
            </p:custDataLst>
          </p:nvPr>
        </p:nvGrpSpPr>
        <p:grpSpPr>
          <a:xfrm>
            <a:off x="3405601" y="1970870"/>
            <a:ext cx="2013077" cy="421584"/>
            <a:chOff x="3403600" y="1970870"/>
            <a:chExt cx="2013077" cy="421584"/>
          </a:xfrm>
        </p:grpSpPr>
        <p:cxnSp>
          <p:nvCxnSpPr>
            <p:cNvPr id="29" name="直接连接符 28"/>
            <p:cNvCxnSpPr/>
            <p:nvPr>
              <p:custDataLst>
                <p:tags r:id="rId22"/>
              </p:custDataLst>
            </p:nvPr>
          </p:nvCxnSpPr>
          <p:spPr>
            <a:xfrm flipH="1">
              <a:off x="4394200" y="2392454"/>
              <a:ext cx="1022477" cy="0"/>
            </a:xfrm>
            <a:prstGeom prst="line">
              <a:avLst/>
            </a:prstGeom>
            <a:ln w="9525">
              <a:solidFill>
                <a:srgbClr val="E30001"/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31" name="直接连接符 30"/>
            <p:cNvCxnSpPr/>
            <p:nvPr>
              <p:custDataLst>
                <p:tags r:id="rId23"/>
              </p:custDataLst>
            </p:nvPr>
          </p:nvCxnSpPr>
          <p:spPr>
            <a:xfrm flipH="1" flipV="1">
              <a:off x="4394200" y="1970870"/>
              <a:ext cx="0" cy="421584"/>
            </a:xfrm>
            <a:prstGeom prst="line">
              <a:avLst/>
            </a:prstGeom>
            <a:ln w="9525">
              <a:solidFill>
                <a:srgbClr val="E30001"/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33" name="直接连接符 32"/>
            <p:cNvCxnSpPr/>
            <p:nvPr>
              <p:custDataLst>
                <p:tags r:id="rId24"/>
              </p:custDataLst>
            </p:nvPr>
          </p:nvCxnSpPr>
          <p:spPr>
            <a:xfrm flipH="1">
              <a:off x="3403600" y="1970870"/>
              <a:ext cx="990600" cy="0"/>
            </a:xfrm>
            <a:prstGeom prst="line">
              <a:avLst/>
            </a:prstGeom>
            <a:ln w="9525">
              <a:solidFill>
                <a:srgbClr val="E30001"/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40" name="组合 39"/>
          <p:cNvGrpSpPr/>
          <p:nvPr>
            <p:custDataLst>
              <p:tags r:id="rId25"/>
            </p:custDataLst>
          </p:nvPr>
        </p:nvGrpSpPr>
        <p:grpSpPr>
          <a:xfrm>
            <a:off x="3397664" y="4563384"/>
            <a:ext cx="1120935" cy="1156713"/>
            <a:chOff x="3395663" y="4563384"/>
            <a:chExt cx="1120935" cy="1156713"/>
          </a:xfrm>
        </p:grpSpPr>
        <p:cxnSp>
          <p:nvCxnSpPr>
            <p:cNvPr id="36" name="直接连接符 35"/>
            <p:cNvCxnSpPr/>
            <p:nvPr>
              <p:custDataLst>
                <p:tags r:id="rId26"/>
              </p:custDataLst>
            </p:nvPr>
          </p:nvCxnSpPr>
          <p:spPr>
            <a:xfrm flipH="1">
              <a:off x="4516597" y="4563384"/>
              <a:ext cx="0" cy="1156713"/>
            </a:xfrm>
            <a:prstGeom prst="line">
              <a:avLst/>
            </a:prstGeom>
            <a:ln w="9525">
              <a:solidFill>
                <a:srgbClr val="E30001"/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38" name="直接连接符 37"/>
            <p:cNvCxnSpPr/>
            <p:nvPr>
              <p:custDataLst>
                <p:tags r:id="rId27"/>
              </p:custDataLst>
            </p:nvPr>
          </p:nvCxnSpPr>
          <p:spPr>
            <a:xfrm flipH="1">
              <a:off x="3395663" y="5720097"/>
              <a:ext cx="1120935" cy="0"/>
            </a:xfrm>
            <a:prstGeom prst="line">
              <a:avLst/>
            </a:prstGeom>
            <a:ln w="9525">
              <a:solidFill>
                <a:srgbClr val="E30001"/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42" name="组合 41"/>
          <p:cNvGrpSpPr/>
          <p:nvPr>
            <p:custDataLst>
              <p:tags r:id="rId28"/>
            </p:custDataLst>
          </p:nvPr>
        </p:nvGrpSpPr>
        <p:grpSpPr>
          <a:xfrm rot="10800000">
            <a:off x="7715148" y="2044328"/>
            <a:ext cx="1120935" cy="1156713"/>
            <a:chOff x="3395663" y="4563384"/>
            <a:chExt cx="1120935" cy="1156713"/>
          </a:xfrm>
        </p:grpSpPr>
        <p:cxnSp>
          <p:nvCxnSpPr>
            <p:cNvPr id="43" name="直接连接符 42"/>
            <p:cNvCxnSpPr/>
            <p:nvPr>
              <p:custDataLst>
                <p:tags r:id="rId29"/>
              </p:custDataLst>
            </p:nvPr>
          </p:nvCxnSpPr>
          <p:spPr>
            <a:xfrm flipH="1">
              <a:off x="4516597" y="4563384"/>
              <a:ext cx="0" cy="1156713"/>
            </a:xfrm>
            <a:prstGeom prst="line">
              <a:avLst/>
            </a:prstGeom>
            <a:ln w="9525">
              <a:solidFill>
                <a:srgbClr val="E30001"/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30"/>
              </p:custDataLst>
            </p:nvPr>
          </p:nvCxnSpPr>
          <p:spPr>
            <a:xfrm flipH="1">
              <a:off x="3395663" y="5720097"/>
              <a:ext cx="1120935" cy="0"/>
            </a:xfrm>
            <a:prstGeom prst="line">
              <a:avLst/>
            </a:prstGeom>
            <a:ln w="9525">
              <a:solidFill>
                <a:srgbClr val="E30001"/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grpSp>
        <p:nvGrpSpPr>
          <p:cNvPr id="45" name="组合 44"/>
          <p:cNvGrpSpPr/>
          <p:nvPr>
            <p:custDataLst>
              <p:tags r:id="rId31"/>
            </p:custDataLst>
          </p:nvPr>
        </p:nvGrpSpPr>
        <p:grpSpPr>
          <a:xfrm flipH="1">
            <a:off x="6821774" y="5169154"/>
            <a:ext cx="2013077" cy="421584"/>
            <a:chOff x="3403600" y="1970870"/>
            <a:chExt cx="2013077" cy="421584"/>
          </a:xfrm>
        </p:grpSpPr>
        <p:cxnSp>
          <p:nvCxnSpPr>
            <p:cNvPr id="46" name="直接连接符 45"/>
            <p:cNvCxnSpPr/>
            <p:nvPr>
              <p:custDataLst>
                <p:tags r:id="rId32"/>
              </p:custDataLst>
            </p:nvPr>
          </p:nvCxnSpPr>
          <p:spPr>
            <a:xfrm flipH="1">
              <a:off x="4394200" y="2392454"/>
              <a:ext cx="1022477" cy="0"/>
            </a:xfrm>
            <a:prstGeom prst="line">
              <a:avLst/>
            </a:prstGeom>
            <a:ln w="9525">
              <a:solidFill>
                <a:srgbClr val="E30001"/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47" name="直接连接符 46"/>
            <p:cNvCxnSpPr/>
            <p:nvPr>
              <p:custDataLst>
                <p:tags r:id="rId33"/>
              </p:custDataLst>
            </p:nvPr>
          </p:nvCxnSpPr>
          <p:spPr>
            <a:xfrm flipH="1" flipV="1">
              <a:off x="4394200" y="1970870"/>
              <a:ext cx="0" cy="421584"/>
            </a:xfrm>
            <a:prstGeom prst="line">
              <a:avLst/>
            </a:prstGeom>
            <a:ln w="9525">
              <a:solidFill>
                <a:srgbClr val="E30001"/>
              </a:solidFill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  <p:cxnSp>
          <p:nvCxnSpPr>
            <p:cNvPr id="48" name="直接连接符 47"/>
            <p:cNvCxnSpPr/>
            <p:nvPr>
              <p:custDataLst>
                <p:tags r:id="rId34"/>
              </p:custDataLst>
            </p:nvPr>
          </p:nvCxnSpPr>
          <p:spPr>
            <a:xfrm flipH="1">
              <a:off x="3403600" y="1970870"/>
              <a:ext cx="990600" cy="0"/>
            </a:xfrm>
            <a:prstGeom prst="line">
              <a:avLst/>
            </a:prstGeom>
            <a:ln w="9525">
              <a:solidFill>
                <a:srgbClr val="E30001"/>
              </a:solidFill>
              <a:tailEnd type="oval"/>
            </a:ln>
          </p:spPr>
          <p:style>
            <a:lnRef idx="1">
              <a:srgbClr val="FE8A57"/>
            </a:lnRef>
            <a:fillRef idx="0">
              <a:srgbClr val="FE8A57"/>
            </a:fillRef>
            <a:effectRef idx="0">
              <a:srgbClr val="FE8A57"/>
            </a:effectRef>
            <a:fontRef idx="minor">
              <a:sysClr val="windowText" lastClr="000000"/>
            </a:fontRef>
          </p:style>
        </p:cxnSp>
      </p:grpSp>
      <p:sp>
        <p:nvSpPr>
          <p:cNvPr id="49" name="文本框 48"/>
          <p:cNvSpPr txBox="1"/>
          <p:nvPr>
            <p:custDataLst>
              <p:tags r:id="rId35"/>
            </p:custDataLst>
          </p:nvPr>
        </p:nvSpPr>
        <p:spPr>
          <a:xfrm>
            <a:off x="1249694" y="2124127"/>
            <a:ext cx="1861200" cy="114948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pt-BR" altLang="zh-CN">
                <a:solidFill>
                  <a:sysClr val="windowText" lastClr="000000">
                    <a:lumMod val="65000"/>
                    <a:lumOff val="35000"/>
                  </a:sysClr>
                </a:solidFill>
                <a:sym typeface="Arial" panose="020b0604020202020204" pitchFamily="34" charset="0"/>
              </a:rPr>
              <a:t>Lorem ipsum dolor sit amet, consectetur </a:t>
            </a:r>
            <a:endParaRPr lang="zh-CN" altLang="en-US">
              <a:solidFill>
                <a:sysClr val="windowText" lastClr="000000">
                  <a:lumMod val="65000"/>
                  <a:lumOff val="35000"/>
                </a:sysClr>
              </a:solidFill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36"/>
            </p:custDataLst>
          </p:nvPr>
        </p:nvSpPr>
        <p:spPr>
          <a:xfrm>
            <a:off x="1249694" y="1752913"/>
            <a:ext cx="18612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37"/>
            </p:custDataLst>
          </p:nvPr>
        </p:nvSpPr>
        <p:spPr>
          <a:xfrm>
            <a:off x="1249694" y="5115883"/>
            <a:ext cx="1861200" cy="114948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pt-BR" altLang="zh-CN">
                <a:solidFill>
                  <a:sysClr val="windowText" lastClr="000000">
                    <a:lumMod val="65000"/>
                    <a:lumOff val="35000"/>
                  </a:sysClr>
                </a:solidFill>
                <a:sym typeface="Arial" panose="020b0604020202020204" pitchFamily="34" charset="0"/>
              </a:rPr>
              <a:t>Lorem ipsum dolor sit amet, consectetur </a:t>
            </a:r>
            <a:endParaRPr lang="zh-CN" altLang="en-US">
              <a:solidFill>
                <a:sysClr val="windowText" lastClr="000000">
                  <a:lumMod val="65000"/>
                  <a:lumOff val="35000"/>
                </a:sysClr>
              </a:solidFill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38"/>
            </p:custDataLst>
          </p:nvPr>
        </p:nvSpPr>
        <p:spPr>
          <a:xfrm>
            <a:off x="1249694" y="4744669"/>
            <a:ext cx="18612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39"/>
            </p:custDataLst>
          </p:nvPr>
        </p:nvSpPr>
        <p:spPr>
          <a:xfrm>
            <a:off x="9081107" y="5115883"/>
            <a:ext cx="1861200" cy="114948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pt-BR" altLang="zh-CN">
                <a:solidFill>
                  <a:sysClr val="windowText" lastClr="000000">
                    <a:lumMod val="65000"/>
                    <a:lumOff val="35000"/>
                  </a:sysClr>
                </a:solidFill>
                <a:sym typeface="Arial" panose="020b0604020202020204" pitchFamily="34" charset="0"/>
              </a:rPr>
              <a:t>Lorem ipsum dolor sit amet, consectetur </a:t>
            </a:r>
            <a:endParaRPr lang="zh-CN" altLang="en-US">
              <a:solidFill>
                <a:sysClr val="windowText" lastClr="000000">
                  <a:lumMod val="65000"/>
                  <a:lumOff val="35000"/>
                </a:sysClr>
              </a:solidFill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40"/>
            </p:custDataLst>
          </p:nvPr>
        </p:nvSpPr>
        <p:spPr>
          <a:xfrm>
            <a:off x="9081107" y="4744669"/>
            <a:ext cx="18612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41"/>
            </p:custDataLst>
          </p:nvPr>
        </p:nvSpPr>
        <p:spPr>
          <a:xfrm>
            <a:off x="9081107" y="2034992"/>
            <a:ext cx="1861200" cy="114948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pt-BR" altLang="zh-CN">
                <a:solidFill>
                  <a:sysClr val="windowText" lastClr="000000">
                    <a:lumMod val="65000"/>
                    <a:lumOff val="35000"/>
                  </a:sysClr>
                </a:solidFill>
                <a:sym typeface="Arial" panose="020b0604020202020204" pitchFamily="34" charset="0"/>
              </a:rPr>
              <a:t>Lorem ipsum dolor sit amet, consectetur </a:t>
            </a:r>
            <a:endParaRPr lang="zh-CN" altLang="en-US">
              <a:solidFill>
                <a:sysClr val="windowText" lastClr="000000">
                  <a:lumMod val="65000"/>
                  <a:lumOff val="35000"/>
                </a:sysClr>
              </a:solidFill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42"/>
            </p:custDataLst>
          </p:nvPr>
        </p:nvSpPr>
        <p:spPr>
          <a:xfrm>
            <a:off x="9081107" y="1663778"/>
            <a:ext cx="1861200" cy="4001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+mn-ea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2"/>
          <p:cNvSpPr/>
          <p:nvPr>
            <p:custDataLst>
              <p:tags r:id="rId2"/>
            </p:custDataLst>
          </p:nvPr>
        </p:nvSpPr>
        <p:spPr>
          <a:xfrm flipH="1">
            <a:off x="6683455" y="3845809"/>
            <a:ext cx="2578348" cy="43688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80" y="147"/>
                </a:moveTo>
                <a:lnTo>
                  <a:pt x="0" y="21572"/>
                </a:lnTo>
                <a:lnTo>
                  <a:pt x="12417" y="21600"/>
                </a:lnTo>
                <a:lnTo>
                  <a:pt x="21600" y="0"/>
                </a:lnTo>
                <a:lnTo>
                  <a:pt x="14580" y="1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E30001"/>
            </a:solidFill>
          </a:ln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3" name="任意多边形 4"/>
          <p:cNvSpPr/>
          <p:nvPr>
            <p:custDataLst>
              <p:tags r:id="rId3"/>
            </p:custDataLst>
          </p:nvPr>
        </p:nvSpPr>
        <p:spPr>
          <a:xfrm>
            <a:off x="5104991" y="3845809"/>
            <a:ext cx="1501343" cy="439353"/>
          </a:xfrm>
          <a:custGeom>
            <a:gdLst>
              <a:gd name="connsiteX0" fmla="*/ 10093 w 23937"/>
              <a:gd name="connsiteY0" fmla="*/ 146 h 22052"/>
              <a:gd name="connsiteX1" fmla="*/ 0 w 23937"/>
              <a:gd name="connsiteY1" fmla="*/ 21572 h 22052"/>
              <a:gd name="connsiteX2" fmla="*/ 23937 w 23937"/>
              <a:gd name="connsiteY2" fmla="*/ 22052 h 22052"/>
              <a:gd name="connsiteX3" fmla="*/ 21600 w 23937"/>
              <a:gd name="connsiteY3" fmla="*/ 0 h 22052"/>
              <a:gd name="connsiteX4" fmla="*/ 10093 w 23937"/>
              <a:gd name="connsiteY4" fmla="*/ 146 h 22052"/>
              <a:gd name="connsiteX0-1" fmla="*/ 10093 w 26715"/>
              <a:gd name="connsiteY0-2" fmla="*/ 146 h 21572"/>
              <a:gd name="connsiteX1-3" fmla="*/ 0 w 26715"/>
              <a:gd name="connsiteY1-4" fmla="*/ 21572 h 21572"/>
              <a:gd name="connsiteX2-5" fmla="*/ 26715 w 26715"/>
              <a:gd name="connsiteY2-6" fmla="*/ 21149 h 21572"/>
              <a:gd name="connsiteX3-7" fmla="*/ 21600 w 26715"/>
              <a:gd name="connsiteY3-8" fmla="*/ 0 h 21572"/>
              <a:gd name="connsiteX4-9" fmla="*/ 10093 w 26715"/>
              <a:gd name="connsiteY4-10" fmla="*/ 146 h 21572"/>
              <a:gd name="connsiteX0-11" fmla="*/ 10093 w 26215"/>
              <a:gd name="connsiteY0-12" fmla="*/ 146 h 21572"/>
              <a:gd name="connsiteX1-13" fmla="*/ 0 w 26215"/>
              <a:gd name="connsiteY1-14" fmla="*/ 21572 h 21572"/>
              <a:gd name="connsiteX2-15" fmla="*/ 26215 w 26215"/>
              <a:gd name="connsiteY2-16" fmla="*/ 21507 h 21572"/>
              <a:gd name="connsiteX3-17" fmla="*/ 21600 w 26215"/>
              <a:gd name="connsiteY3-18" fmla="*/ 0 h 21572"/>
              <a:gd name="connsiteX4-19" fmla="*/ 10093 w 26215"/>
              <a:gd name="connsiteY4-20" fmla="*/ 146 h 21572"/>
              <a:gd name="connsiteX0-21" fmla="*/ 4494 w 20616"/>
              <a:gd name="connsiteY0-22" fmla="*/ 146 h 21572"/>
              <a:gd name="connsiteX1-23" fmla="*/ 0 w 20616"/>
              <a:gd name="connsiteY1-24" fmla="*/ 21572 h 21572"/>
              <a:gd name="connsiteX2-25" fmla="*/ 20616 w 20616"/>
              <a:gd name="connsiteY2-26" fmla="*/ 21507 h 21572"/>
              <a:gd name="connsiteX3-27" fmla="*/ 16001 w 20616"/>
              <a:gd name="connsiteY3-28" fmla="*/ 0 h 21572"/>
              <a:gd name="connsiteX4-29" fmla="*/ 4494 w 20616"/>
              <a:gd name="connsiteY4-30" fmla="*/ 146 h 215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16" h="21572" extrusionOk="0">
                <a:moveTo>
                  <a:pt x="4494" y="146"/>
                </a:moveTo>
                <a:lnTo>
                  <a:pt x="0" y="21572"/>
                </a:lnTo>
                <a:lnTo>
                  <a:pt x="20616" y="21507"/>
                </a:lnTo>
                <a:lnTo>
                  <a:pt x="16001" y="0"/>
                </a:lnTo>
                <a:lnTo>
                  <a:pt x="4494" y="146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E30001"/>
            </a:solidFill>
          </a:ln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8" name="任意多边形 5"/>
          <p:cNvSpPr/>
          <p:nvPr>
            <p:custDataLst>
              <p:tags r:id="rId4"/>
            </p:custDataLst>
          </p:nvPr>
        </p:nvSpPr>
        <p:spPr>
          <a:xfrm>
            <a:off x="2487555" y="3845809"/>
            <a:ext cx="2548010" cy="436889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96" y="147"/>
                </a:moveTo>
                <a:lnTo>
                  <a:pt x="0" y="21572"/>
                </a:lnTo>
                <a:lnTo>
                  <a:pt x="12565" y="21600"/>
                </a:lnTo>
                <a:lnTo>
                  <a:pt x="21600" y="0"/>
                </a:lnTo>
                <a:lnTo>
                  <a:pt x="14496" y="14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E30001"/>
            </a:solidFill>
          </a:ln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9" name="任意多边形 27"/>
          <p:cNvSpPr/>
          <p:nvPr>
            <p:custDataLst>
              <p:tags r:id="rId5"/>
            </p:custDataLst>
          </p:nvPr>
        </p:nvSpPr>
        <p:spPr>
          <a:xfrm>
            <a:off x="5416194" y="1553300"/>
            <a:ext cx="865179" cy="86065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7" y="0"/>
                </a:moveTo>
                <a:cubicBezTo>
                  <a:pt x="10838" y="0"/>
                  <a:pt x="10819" y="1"/>
                  <a:pt x="10800" y="2"/>
                </a:cubicBezTo>
                <a:cubicBezTo>
                  <a:pt x="10781" y="1"/>
                  <a:pt x="10762" y="0"/>
                  <a:pt x="10743" y="0"/>
                </a:cubicBezTo>
                <a:cubicBezTo>
                  <a:pt x="4810" y="0"/>
                  <a:pt x="0" y="4835"/>
                  <a:pt x="0" y="10800"/>
                </a:cubicBezTo>
                <a:cubicBezTo>
                  <a:pt x="0" y="16765"/>
                  <a:pt x="4810" y="21600"/>
                  <a:pt x="10743" y="21600"/>
                </a:cubicBezTo>
                <a:cubicBezTo>
                  <a:pt x="10762" y="21600"/>
                  <a:pt x="10781" y="21599"/>
                  <a:pt x="10800" y="21598"/>
                </a:cubicBezTo>
                <a:cubicBezTo>
                  <a:pt x="10819" y="21599"/>
                  <a:pt x="10838" y="21600"/>
                  <a:pt x="10857" y="21600"/>
                </a:cubicBezTo>
                <a:cubicBezTo>
                  <a:pt x="16790" y="21600"/>
                  <a:pt x="21600" y="16765"/>
                  <a:pt x="21600" y="10800"/>
                </a:cubicBezTo>
                <a:cubicBezTo>
                  <a:pt x="21600" y="4835"/>
                  <a:pt x="16790" y="0"/>
                  <a:pt x="10857" y="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任意多边形 28"/>
          <p:cNvSpPr/>
          <p:nvPr>
            <p:custDataLst>
              <p:tags r:id="rId6"/>
            </p:custDataLst>
          </p:nvPr>
        </p:nvSpPr>
        <p:spPr>
          <a:xfrm>
            <a:off x="4689868" y="2559832"/>
            <a:ext cx="997318" cy="7532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7" y="21600"/>
                </a:moveTo>
                <a:cubicBezTo>
                  <a:pt x="425" y="21600"/>
                  <a:pt x="213" y="21596"/>
                  <a:pt x="0" y="21588"/>
                </a:cubicBezTo>
                <a:lnTo>
                  <a:pt x="168" y="13486"/>
                </a:lnTo>
                <a:cubicBezTo>
                  <a:pt x="11154" y="13885"/>
                  <a:pt x="15974" y="139"/>
                  <a:pt x="16022" y="0"/>
                </a:cubicBezTo>
                <a:lnTo>
                  <a:pt x="21600" y="3340"/>
                </a:lnTo>
                <a:cubicBezTo>
                  <a:pt x="21534" y="3534"/>
                  <a:pt x="19936" y="8150"/>
                  <a:pt x="16542" y="12647"/>
                </a:cubicBezTo>
                <a:cubicBezTo>
                  <a:pt x="12114" y="18515"/>
                  <a:pt x="6626" y="21600"/>
                  <a:pt x="637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1" name="任意多边形 29"/>
          <p:cNvSpPr/>
          <p:nvPr>
            <p:custDataLst>
              <p:tags r:id="rId7"/>
            </p:custDataLst>
          </p:nvPr>
        </p:nvSpPr>
        <p:spPr>
          <a:xfrm>
            <a:off x="6013475" y="2563519"/>
            <a:ext cx="997309" cy="75630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37" y="21600"/>
                </a:moveTo>
                <a:cubicBezTo>
                  <a:pt x="15860" y="21600"/>
                  <a:pt x="13082" y="21258"/>
                  <a:pt x="10253" y="19438"/>
                </a:cubicBezTo>
                <a:cubicBezTo>
                  <a:pt x="6170" y="16810"/>
                  <a:pt x="2816" y="11540"/>
                  <a:pt x="0" y="3326"/>
                </a:cubicBezTo>
                <a:lnTo>
                  <a:pt x="5579" y="0"/>
                </a:lnTo>
                <a:cubicBezTo>
                  <a:pt x="10345" y="13898"/>
                  <a:pt x="14862" y="13708"/>
                  <a:pt x="20580" y="13466"/>
                </a:cubicBezTo>
                <a:cubicBezTo>
                  <a:pt x="20865" y="13454"/>
                  <a:pt x="21149" y="13442"/>
                  <a:pt x="21432" y="13432"/>
                </a:cubicBezTo>
                <a:lnTo>
                  <a:pt x="21600" y="21502"/>
                </a:lnTo>
                <a:cubicBezTo>
                  <a:pt x="21326" y="21512"/>
                  <a:pt x="21051" y="21523"/>
                  <a:pt x="20776" y="21535"/>
                </a:cubicBezTo>
                <a:cubicBezTo>
                  <a:pt x="20019" y="21567"/>
                  <a:pt x="19238" y="21600"/>
                  <a:pt x="18437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2" name="任意多边形 30"/>
          <p:cNvSpPr/>
          <p:nvPr>
            <p:custDataLst>
              <p:tags r:id="rId8"/>
            </p:custDataLst>
          </p:nvPr>
        </p:nvSpPr>
        <p:spPr>
          <a:xfrm>
            <a:off x="4184760" y="1553300"/>
            <a:ext cx="865179" cy="86065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6" y="0"/>
                </a:moveTo>
                <a:cubicBezTo>
                  <a:pt x="10838" y="0"/>
                  <a:pt x="10819" y="1"/>
                  <a:pt x="10800" y="2"/>
                </a:cubicBezTo>
                <a:cubicBezTo>
                  <a:pt x="10781" y="1"/>
                  <a:pt x="10762" y="0"/>
                  <a:pt x="10743" y="0"/>
                </a:cubicBezTo>
                <a:cubicBezTo>
                  <a:pt x="4810" y="0"/>
                  <a:pt x="0" y="4835"/>
                  <a:pt x="0" y="10800"/>
                </a:cubicBezTo>
                <a:cubicBezTo>
                  <a:pt x="0" y="16765"/>
                  <a:pt x="4810" y="21600"/>
                  <a:pt x="10743" y="21600"/>
                </a:cubicBezTo>
                <a:cubicBezTo>
                  <a:pt x="10762" y="21600"/>
                  <a:pt x="10781" y="21599"/>
                  <a:pt x="10800" y="21598"/>
                </a:cubicBezTo>
                <a:cubicBezTo>
                  <a:pt x="10819" y="21599"/>
                  <a:pt x="10838" y="21600"/>
                  <a:pt x="10856" y="21600"/>
                </a:cubicBezTo>
                <a:cubicBezTo>
                  <a:pt x="16790" y="21600"/>
                  <a:pt x="21600" y="16765"/>
                  <a:pt x="21600" y="10800"/>
                </a:cubicBezTo>
                <a:cubicBezTo>
                  <a:pt x="21600" y="4835"/>
                  <a:pt x="16790" y="0"/>
                  <a:pt x="10856" y="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3" name="任意多边形 31"/>
          <p:cNvSpPr/>
          <p:nvPr>
            <p:custDataLst>
              <p:tags r:id="rId9"/>
            </p:custDataLst>
          </p:nvPr>
        </p:nvSpPr>
        <p:spPr>
          <a:xfrm>
            <a:off x="4192133" y="2559832"/>
            <a:ext cx="838863" cy="129329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4" name="任意多边形 32"/>
          <p:cNvSpPr/>
          <p:nvPr>
            <p:custDataLst>
              <p:tags r:id="rId10"/>
            </p:custDataLst>
          </p:nvPr>
        </p:nvSpPr>
        <p:spPr>
          <a:xfrm>
            <a:off x="3447374" y="2559832"/>
            <a:ext cx="997321" cy="75328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7" y="21600"/>
                </a:moveTo>
                <a:cubicBezTo>
                  <a:pt x="425" y="21600"/>
                  <a:pt x="213" y="21596"/>
                  <a:pt x="0" y="21588"/>
                </a:cubicBezTo>
                <a:lnTo>
                  <a:pt x="168" y="13486"/>
                </a:lnTo>
                <a:cubicBezTo>
                  <a:pt x="11154" y="13885"/>
                  <a:pt x="15974" y="139"/>
                  <a:pt x="16022" y="0"/>
                </a:cubicBezTo>
                <a:lnTo>
                  <a:pt x="21600" y="3339"/>
                </a:lnTo>
                <a:cubicBezTo>
                  <a:pt x="21534" y="3534"/>
                  <a:pt x="19936" y="8150"/>
                  <a:pt x="16542" y="12647"/>
                </a:cubicBezTo>
                <a:cubicBezTo>
                  <a:pt x="12114" y="18515"/>
                  <a:pt x="6626" y="21600"/>
                  <a:pt x="637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任意多边形 33"/>
          <p:cNvSpPr/>
          <p:nvPr>
            <p:custDataLst>
              <p:tags r:id="rId11"/>
            </p:custDataLst>
          </p:nvPr>
        </p:nvSpPr>
        <p:spPr>
          <a:xfrm>
            <a:off x="4770981" y="2563519"/>
            <a:ext cx="997321" cy="753777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63" y="21600"/>
                </a:moveTo>
                <a:cubicBezTo>
                  <a:pt x="14974" y="21600"/>
                  <a:pt x="9487" y="18518"/>
                  <a:pt x="5058" y="12653"/>
                </a:cubicBezTo>
                <a:cubicBezTo>
                  <a:pt x="1664" y="8159"/>
                  <a:pt x="66" y="3546"/>
                  <a:pt x="0" y="3352"/>
                </a:cubicBezTo>
                <a:lnTo>
                  <a:pt x="2789" y="1683"/>
                </a:lnTo>
                <a:lnTo>
                  <a:pt x="5573" y="0"/>
                </a:lnTo>
                <a:cubicBezTo>
                  <a:pt x="5586" y="36"/>
                  <a:pt x="6865" y="3653"/>
                  <a:pt x="9529" y="7112"/>
                </a:cubicBezTo>
                <a:cubicBezTo>
                  <a:pt x="12916" y="11508"/>
                  <a:pt x="16920" y="13656"/>
                  <a:pt x="21432" y="13491"/>
                </a:cubicBezTo>
                <a:lnTo>
                  <a:pt x="21600" y="21589"/>
                </a:lnTo>
                <a:cubicBezTo>
                  <a:pt x="21387" y="21596"/>
                  <a:pt x="21174" y="21600"/>
                  <a:pt x="20963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6" name="任意多边形 34"/>
          <p:cNvSpPr/>
          <p:nvPr>
            <p:custDataLst>
              <p:tags r:id="rId12"/>
            </p:custDataLst>
          </p:nvPr>
        </p:nvSpPr>
        <p:spPr>
          <a:xfrm>
            <a:off x="6669750" y="1553300"/>
            <a:ext cx="865190" cy="86065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56" y="0"/>
                </a:moveTo>
                <a:cubicBezTo>
                  <a:pt x="10838" y="0"/>
                  <a:pt x="10819" y="1"/>
                  <a:pt x="10800" y="2"/>
                </a:cubicBezTo>
                <a:cubicBezTo>
                  <a:pt x="10781" y="1"/>
                  <a:pt x="10762" y="0"/>
                  <a:pt x="10743" y="0"/>
                </a:cubicBezTo>
                <a:cubicBezTo>
                  <a:pt x="4810" y="0"/>
                  <a:pt x="0" y="4835"/>
                  <a:pt x="0" y="10800"/>
                </a:cubicBezTo>
                <a:cubicBezTo>
                  <a:pt x="0" y="16765"/>
                  <a:pt x="4810" y="21600"/>
                  <a:pt x="10743" y="21600"/>
                </a:cubicBezTo>
                <a:cubicBezTo>
                  <a:pt x="10762" y="21600"/>
                  <a:pt x="10781" y="21599"/>
                  <a:pt x="10800" y="21598"/>
                </a:cubicBezTo>
                <a:cubicBezTo>
                  <a:pt x="10819" y="21599"/>
                  <a:pt x="10838" y="21600"/>
                  <a:pt x="10856" y="21600"/>
                </a:cubicBezTo>
                <a:cubicBezTo>
                  <a:pt x="16790" y="21600"/>
                  <a:pt x="21600" y="16765"/>
                  <a:pt x="21600" y="10800"/>
                </a:cubicBezTo>
                <a:cubicBezTo>
                  <a:pt x="21600" y="4835"/>
                  <a:pt x="16790" y="0"/>
                  <a:pt x="10856" y="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7" name="任意多边形 35"/>
          <p:cNvSpPr/>
          <p:nvPr>
            <p:custDataLst>
              <p:tags r:id="rId13"/>
            </p:custDataLst>
          </p:nvPr>
        </p:nvSpPr>
        <p:spPr>
          <a:xfrm>
            <a:off x="6684497" y="2559832"/>
            <a:ext cx="838849" cy="129330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8" name="任意多边形 36"/>
          <p:cNvSpPr/>
          <p:nvPr>
            <p:custDataLst>
              <p:tags r:id="rId14"/>
            </p:custDataLst>
          </p:nvPr>
        </p:nvSpPr>
        <p:spPr>
          <a:xfrm>
            <a:off x="5943425" y="2559832"/>
            <a:ext cx="997317" cy="75329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7" y="21600"/>
                </a:moveTo>
                <a:cubicBezTo>
                  <a:pt x="425" y="21600"/>
                  <a:pt x="213" y="21596"/>
                  <a:pt x="0" y="21588"/>
                </a:cubicBezTo>
                <a:lnTo>
                  <a:pt x="168" y="13486"/>
                </a:lnTo>
                <a:cubicBezTo>
                  <a:pt x="11154" y="13885"/>
                  <a:pt x="15974" y="139"/>
                  <a:pt x="16022" y="0"/>
                </a:cubicBezTo>
                <a:lnTo>
                  <a:pt x="21600" y="3340"/>
                </a:lnTo>
                <a:cubicBezTo>
                  <a:pt x="21533" y="3534"/>
                  <a:pt x="19936" y="8150"/>
                  <a:pt x="16542" y="12647"/>
                </a:cubicBezTo>
                <a:cubicBezTo>
                  <a:pt x="12113" y="18515"/>
                  <a:pt x="6626" y="21600"/>
                  <a:pt x="637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9" name="任意多边形 37"/>
          <p:cNvSpPr/>
          <p:nvPr>
            <p:custDataLst>
              <p:tags r:id="rId15"/>
            </p:custDataLst>
          </p:nvPr>
        </p:nvSpPr>
        <p:spPr>
          <a:xfrm>
            <a:off x="7267031" y="2563519"/>
            <a:ext cx="997308" cy="75378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63" y="21600"/>
                </a:moveTo>
                <a:cubicBezTo>
                  <a:pt x="14974" y="21600"/>
                  <a:pt x="9487" y="18518"/>
                  <a:pt x="5058" y="12653"/>
                </a:cubicBezTo>
                <a:cubicBezTo>
                  <a:pt x="1664" y="8159"/>
                  <a:pt x="66" y="3546"/>
                  <a:pt x="0" y="3352"/>
                </a:cubicBezTo>
                <a:lnTo>
                  <a:pt x="2789" y="1684"/>
                </a:lnTo>
                <a:lnTo>
                  <a:pt x="5573" y="0"/>
                </a:lnTo>
                <a:cubicBezTo>
                  <a:pt x="5586" y="36"/>
                  <a:pt x="6865" y="3653"/>
                  <a:pt x="9529" y="7112"/>
                </a:cubicBezTo>
                <a:cubicBezTo>
                  <a:pt x="12916" y="11509"/>
                  <a:pt x="16923" y="13655"/>
                  <a:pt x="21432" y="13491"/>
                </a:cubicBezTo>
                <a:lnTo>
                  <a:pt x="21600" y="21589"/>
                </a:lnTo>
                <a:cubicBezTo>
                  <a:pt x="21387" y="21596"/>
                  <a:pt x="21175" y="21600"/>
                  <a:pt x="20963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0" name="任意多边形 38"/>
          <p:cNvSpPr/>
          <p:nvPr>
            <p:custDataLst>
              <p:tags r:id="rId16"/>
            </p:custDataLst>
          </p:nvPr>
        </p:nvSpPr>
        <p:spPr>
          <a:xfrm>
            <a:off x="5436439" y="2559832"/>
            <a:ext cx="838867" cy="129330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rgbClr val="E30001"/>
          </a:solidFill>
          <a:ln w="12700" cap="flat">
            <a:noFill/>
            <a:miter lim="400000"/>
          </a:ln>
          <a:effectLst/>
        </p:spPr>
        <p:txBody>
          <a:bodyPr tIns="3510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endParaRPr sz="135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2" name="圆角矩形 7"/>
          <p:cNvSpPr/>
          <p:nvPr>
            <p:custDataLst>
              <p:tags r:id="rId17"/>
            </p:custDataLst>
          </p:nvPr>
        </p:nvSpPr>
        <p:spPr>
          <a:xfrm>
            <a:off x="2484028" y="4278797"/>
            <a:ext cx="1486373" cy="393844"/>
          </a:xfrm>
          <a:prstGeom prst="roundRect">
            <a:avLst>
              <a:gd name="adj" fmla="val 0"/>
            </a:avLst>
          </a:prstGeom>
          <a:solidFill>
            <a:srgbClr val="E30001"/>
          </a:solidFill>
          <a:ln w="12700">
            <a:miter lim="400000"/>
          </a:ln>
        </p:spPr>
        <p:txBody>
          <a:bodyPr wrap="none" lIns="19050" tIns="35100" rIns="1905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r>
              <a:rPr lang="zh-CN" altLang="en-US" sz="12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输入文本</a:t>
            </a:r>
            <a:endParaRPr lang="zh-CN" altLang="en-US" sz="1200" b="1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圆角矩形 8"/>
          <p:cNvSpPr/>
          <p:nvPr>
            <p:custDataLst>
              <p:tags r:id="rId18"/>
            </p:custDataLst>
          </p:nvPr>
        </p:nvSpPr>
        <p:spPr>
          <a:xfrm>
            <a:off x="5112686" y="4285162"/>
            <a:ext cx="1486373" cy="393844"/>
          </a:xfrm>
          <a:prstGeom prst="roundRect">
            <a:avLst>
              <a:gd name="adj" fmla="val 0"/>
            </a:avLst>
          </a:prstGeom>
          <a:solidFill>
            <a:srgbClr val="E30001"/>
          </a:solidFill>
          <a:ln w="12700">
            <a:miter lim="400000"/>
          </a:ln>
        </p:spPr>
        <p:txBody>
          <a:bodyPr wrap="none" lIns="19050" tIns="35100" rIns="1905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r>
              <a:rPr lang="zh-CN" altLang="en-US" sz="12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输入文本</a:t>
            </a:r>
            <a:endParaRPr lang="zh-CN" altLang="en-US" sz="1200" b="1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圆角矩形 10"/>
          <p:cNvSpPr/>
          <p:nvPr>
            <p:custDataLst>
              <p:tags r:id="rId19"/>
            </p:custDataLst>
          </p:nvPr>
        </p:nvSpPr>
        <p:spPr>
          <a:xfrm>
            <a:off x="7771969" y="4278797"/>
            <a:ext cx="1486373" cy="393844"/>
          </a:xfrm>
          <a:prstGeom prst="roundRect">
            <a:avLst>
              <a:gd name="adj" fmla="val 0"/>
            </a:avLst>
          </a:prstGeom>
          <a:solidFill>
            <a:srgbClr val="E30001"/>
          </a:solidFill>
          <a:ln w="12700">
            <a:miter lim="400000"/>
          </a:ln>
        </p:spPr>
        <p:txBody>
          <a:bodyPr wrap="none" lIns="19050" tIns="35100" rIns="19050" bIns="3510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algn="ctr" defTabSz="685165">
              <a:lnSpc>
                <a:spcPct val="130000"/>
              </a:lnSpc>
            </a:pPr>
            <a:r>
              <a:rPr lang="zh-CN" altLang="en-US" sz="1200" b="1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输入文本</a:t>
            </a:r>
            <a:endParaRPr lang="zh-CN" altLang="en-US" sz="1200" b="1">
              <a:solidFill>
                <a:srgbClr val="FFFF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文本框 23"/>
          <p:cNvSpPr txBox="1"/>
          <p:nvPr>
            <p:custDataLst>
              <p:tags r:id="rId20"/>
            </p:custDataLst>
          </p:nvPr>
        </p:nvSpPr>
        <p:spPr bwMode="auto">
          <a:xfrm>
            <a:off x="2328244" y="4889490"/>
            <a:ext cx="1797938" cy="679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35100" rIns="0" bIns="3510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</p:txBody>
      </p:sp>
      <p:sp>
        <p:nvSpPr>
          <p:cNvPr id="29" name="文本框 21"/>
          <p:cNvSpPr txBox="1"/>
          <p:nvPr>
            <p:custDataLst>
              <p:tags r:id="rId21"/>
            </p:custDataLst>
          </p:nvPr>
        </p:nvSpPr>
        <p:spPr bwMode="auto">
          <a:xfrm>
            <a:off x="4956692" y="4889490"/>
            <a:ext cx="1797938" cy="912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35100" rIns="0" bIns="35100" anchor="ctr" anchorCtr="1">
            <a:normAutofit lnSpcReduction="20000"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</p:txBody>
      </p:sp>
      <p:sp>
        <p:nvSpPr>
          <p:cNvPr id="41" name="文本框 21"/>
          <p:cNvSpPr txBox="1"/>
          <p:nvPr>
            <p:custDataLst>
              <p:tags r:id="rId22"/>
            </p:custDataLst>
          </p:nvPr>
        </p:nvSpPr>
        <p:spPr bwMode="auto">
          <a:xfrm>
            <a:off x="7534939" y="4878918"/>
            <a:ext cx="1797938" cy="689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35100" rIns="0" bIns="35100" anchor="ctr" anchorCtr="1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defRPr>
            </a:lvl9pPr>
          </a:lstStyle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  <a:p>
            <a:pPr marL="128905" indent="-128905" defTabSz="685165">
              <a:lnSpc>
                <a:spcPct val="14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900">
                <a:sym typeface="Arial" panose="020b0604020202020204" pitchFamily="34" charset="0"/>
              </a:rPr>
              <a:t>输入文本</a:t>
            </a:r>
            <a:endParaRPr lang="zh-CN" altLang="en-US" sz="90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869815" y="2840990"/>
            <a:ext cx="2473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>
                <a:solidFill>
                  <a:srgbClr val="E3000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第三章</a:t>
            </a:r>
            <a:endParaRPr lang="zh-CN" altLang="zh-CN" sz="6000" b="1">
              <a:solidFill>
                <a:srgbClr val="E3000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55315" y="748030"/>
            <a:ext cx="5880100" cy="1690370"/>
            <a:chOff x="4969" y="1939"/>
            <a:chExt cx="9260" cy="2662"/>
          </a:xfrm>
        </p:grpSpPr>
        <p:sp>
          <p:nvSpPr>
            <p:cNvPr id="4" name="剪去同侧角的矩形 3"/>
            <p:cNvSpPr/>
            <p:nvPr/>
          </p:nvSpPr>
          <p:spPr>
            <a:xfrm flipV="1">
              <a:off x="4969" y="1939"/>
              <a:ext cx="9261" cy="2663"/>
            </a:xfrm>
            <a:prstGeom prst="snip2SameRect">
              <a:avLst/>
            </a:prstGeom>
            <a:solidFill>
              <a:srgbClr val="E30001"/>
            </a:solidFill>
            <a:ln>
              <a:solidFill>
                <a:srgbClr val="E30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剪去同侧角的矩形 1"/>
            <p:cNvSpPr/>
            <p:nvPr/>
          </p:nvSpPr>
          <p:spPr>
            <a:xfrm flipV="1">
              <a:off x="5313" y="2121"/>
              <a:ext cx="8606" cy="2312"/>
            </a:xfrm>
            <a:prstGeom prst="snip2SameRect">
              <a:avLst/>
            </a:prstGeom>
            <a:noFill/>
            <a:ln w="381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3000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五角星 2"/>
            <p:cNvSpPr/>
            <p:nvPr/>
          </p:nvSpPr>
          <p:spPr>
            <a:xfrm>
              <a:off x="8700" y="2377"/>
              <a:ext cx="1800" cy="18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 thruBlk="1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1984315" y="2282827"/>
            <a:ext cx="3754266" cy="934827"/>
            <a:chOff x="1227037" y="1854926"/>
            <a:chExt cx="3754266" cy="934827"/>
          </a:xfrm>
        </p:grpSpPr>
        <p:sp>
          <p:nvSpPr>
            <p:cNvPr id="11" name="任意多边形 10"/>
            <p:cNvSpPr/>
            <p:nvPr>
              <p:custDataLst>
                <p:tags r:id="rId3"/>
              </p:custDataLst>
            </p:nvPr>
          </p:nvSpPr>
          <p:spPr>
            <a:xfrm>
              <a:off x="1227037" y="1854926"/>
              <a:ext cx="934826" cy="934826"/>
            </a:xfrm>
            <a:custGeom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FF"/>
                  </a:solidFill>
                </a:rPr>
                <a:t>1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  <p:cxnSp>
          <p:nvCxnSpPr>
            <p:cNvPr id="3" name="直接连接符 2"/>
            <p:cNvCxnSpPr/>
            <p:nvPr>
              <p:custDataLst>
                <p:tags r:id="rId4"/>
              </p:custDataLst>
            </p:nvPr>
          </p:nvCxnSpPr>
          <p:spPr>
            <a:xfrm flipV="1">
              <a:off x="1460743" y="1854926"/>
              <a:ext cx="220995" cy="233707"/>
            </a:xfrm>
            <a:prstGeom prst="line">
              <a:avLst/>
            </a:prstGeom>
            <a:ln w="28575">
              <a:solidFill>
                <a:srgbClr val="2CBEBB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8" name="直接连接符 7"/>
            <p:cNvCxnSpPr/>
            <p:nvPr>
              <p:custDataLst>
                <p:tags r:id="rId5"/>
              </p:custDataLst>
            </p:nvPr>
          </p:nvCxnSpPr>
          <p:spPr>
            <a:xfrm flipV="1">
              <a:off x="1694450" y="2556046"/>
              <a:ext cx="220995" cy="233707"/>
            </a:xfrm>
            <a:prstGeom prst="line">
              <a:avLst/>
            </a:prstGeom>
            <a:ln w="28575">
              <a:solidFill>
                <a:srgbClr val="2CBEBB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9" name="直接连接符 8"/>
            <p:cNvCxnSpPr/>
            <p:nvPr>
              <p:custDataLst>
                <p:tags r:id="rId6"/>
              </p:custDataLst>
            </p:nvPr>
          </p:nvCxnSpPr>
          <p:spPr>
            <a:xfrm rot="16200000" flipV="1">
              <a:off x="1934512" y="2082277"/>
              <a:ext cx="220995" cy="233707"/>
            </a:xfrm>
            <a:prstGeom prst="line">
              <a:avLst/>
            </a:prstGeom>
            <a:ln w="28575">
              <a:solidFill>
                <a:srgbClr val="2CBEBB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 rot="16200000" flipV="1">
              <a:off x="1233393" y="2328695"/>
              <a:ext cx="220995" cy="233707"/>
            </a:xfrm>
            <a:prstGeom prst="line">
              <a:avLst/>
            </a:prstGeom>
            <a:ln w="28575">
              <a:solidFill>
                <a:srgbClr val="2CBEBB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sp>
          <p:nvSpPr>
            <p:cNvPr id="12" name="文本框 11"/>
            <p:cNvSpPr txBox="1"/>
            <p:nvPr>
              <p:custDataLst>
                <p:tags r:id="rId8"/>
              </p:custDataLst>
            </p:nvPr>
          </p:nvSpPr>
          <p:spPr>
            <a:xfrm>
              <a:off x="2357138" y="1943774"/>
              <a:ext cx="2624165" cy="7266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da-DK" altLang="zh-CN"/>
                <a:t>LOREM IPSUM DOLOR SIT AMET</a:t>
              </a:r>
              <a:endParaRPr lang="da-DK" altLang="zh-CN"/>
            </a:p>
          </p:txBody>
        </p:sp>
      </p:grpSp>
      <p:grpSp>
        <p:nvGrpSpPr>
          <p:cNvPr id="14" name="组合 13"/>
          <p:cNvGrpSpPr/>
          <p:nvPr>
            <p:custDataLst>
              <p:tags r:id="rId9"/>
            </p:custDataLst>
          </p:nvPr>
        </p:nvGrpSpPr>
        <p:grpSpPr>
          <a:xfrm>
            <a:off x="1984315" y="3385912"/>
            <a:ext cx="3754266" cy="934827"/>
            <a:chOff x="1227037" y="2958011"/>
            <a:chExt cx="3754266" cy="934827"/>
          </a:xfrm>
        </p:grpSpPr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1227037" y="2958011"/>
              <a:ext cx="934826" cy="934826"/>
            </a:xfrm>
            <a:custGeom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FF"/>
                  </a:solidFill>
                </a:rPr>
                <a:t>2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11"/>
              </p:custDataLst>
            </p:nvPr>
          </p:nvCxnSpPr>
          <p:spPr>
            <a:xfrm flipV="1">
              <a:off x="1460743" y="2958011"/>
              <a:ext cx="220995" cy="233707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2"/>
              </p:custDataLst>
            </p:nvPr>
          </p:nvCxnSpPr>
          <p:spPr>
            <a:xfrm flipV="1">
              <a:off x="1694450" y="3659131"/>
              <a:ext cx="220995" cy="233707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rot="16200000" flipV="1">
              <a:off x="1934512" y="3185362"/>
              <a:ext cx="220995" cy="233707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4"/>
              </p:custDataLst>
            </p:nvPr>
          </p:nvCxnSpPr>
          <p:spPr>
            <a:xfrm rot="16200000" flipV="1">
              <a:off x="1233393" y="3431780"/>
              <a:ext cx="220995" cy="233707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sp>
          <p:nvSpPr>
            <p:cNvPr id="30" name="文本框 29"/>
            <p:cNvSpPr txBox="1"/>
            <p:nvPr>
              <p:custDataLst>
                <p:tags r:id="rId15"/>
              </p:custDataLst>
            </p:nvPr>
          </p:nvSpPr>
          <p:spPr>
            <a:xfrm>
              <a:off x="2357138" y="3046859"/>
              <a:ext cx="2624165" cy="7266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da-DK" altLang="zh-CN"/>
                <a:t>LOREM IPSUM DOLOR SIT AMET</a:t>
              </a:r>
              <a:endParaRPr lang="da-DK" altLang="zh-CN"/>
            </a:p>
          </p:txBody>
        </p:sp>
      </p:grpSp>
      <p:grpSp>
        <p:nvGrpSpPr>
          <p:cNvPr id="15" name="组合 14"/>
          <p:cNvGrpSpPr/>
          <p:nvPr>
            <p:custDataLst>
              <p:tags r:id="rId16"/>
            </p:custDataLst>
          </p:nvPr>
        </p:nvGrpSpPr>
        <p:grpSpPr>
          <a:xfrm>
            <a:off x="6440719" y="2270126"/>
            <a:ext cx="3754266" cy="934827"/>
            <a:chOff x="4761419" y="2406468"/>
            <a:chExt cx="3754266" cy="934827"/>
          </a:xfrm>
        </p:grpSpPr>
        <p:sp>
          <p:nvSpPr>
            <p:cNvPr id="33" name="任意多边形 32"/>
            <p:cNvSpPr/>
            <p:nvPr>
              <p:custDataLst>
                <p:tags r:id="rId17"/>
              </p:custDataLst>
            </p:nvPr>
          </p:nvSpPr>
          <p:spPr>
            <a:xfrm>
              <a:off x="4761419" y="2406468"/>
              <a:ext cx="934826" cy="934826"/>
            </a:xfrm>
            <a:custGeom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FF"/>
                  </a:solidFill>
                </a:rPr>
                <a:t>3</a:t>
              </a:r>
              <a:endParaRPr lang="zh-CN" altLang="en-US" sz="3200" b="1">
                <a:solidFill>
                  <a:srgbClr val="FFFFFF"/>
                </a:solidFill>
              </a:endParaRPr>
            </a:p>
          </p:txBody>
        </p:sp>
        <p:cxnSp>
          <p:nvCxnSpPr>
            <p:cNvPr id="34" name="直接连接符 33"/>
            <p:cNvCxnSpPr/>
            <p:nvPr>
              <p:custDataLst>
                <p:tags r:id="rId18"/>
              </p:custDataLst>
            </p:nvPr>
          </p:nvCxnSpPr>
          <p:spPr>
            <a:xfrm flipV="1">
              <a:off x="4995125" y="2406468"/>
              <a:ext cx="220995" cy="233707"/>
            </a:xfrm>
            <a:prstGeom prst="line">
              <a:avLst/>
            </a:prstGeom>
            <a:ln w="28575">
              <a:solidFill>
                <a:srgbClr val="FFBE1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9"/>
              </p:custDataLst>
            </p:nvPr>
          </p:nvCxnSpPr>
          <p:spPr>
            <a:xfrm flipV="1">
              <a:off x="5228832" y="3107588"/>
              <a:ext cx="220995" cy="233707"/>
            </a:xfrm>
            <a:prstGeom prst="line">
              <a:avLst/>
            </a:prstGeom>
            <a:ln w="28575">
              <a:solidFill>
                <a:srgbClr val="FFBE1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36" name="直接连接符 35"/>
            <p:cNvCxnSpPr/>
            <p:nvPr>
              <p:custDataLst>
                <p:tags r:id="rId20"/>
              </p:custDataLst>
            </p:nvPr>
          </p:nvCxnSpPr>
          <p:spPr>
            <a:xfrm rot="16200000" flipV="1">
              <a:off x="5468894" y="2633819"/>
              <a:ext cx="220995" cy="233707"/>
            </a:xfrm>
            <a:prstGeom prst="line">
              <a:avLst/>
            </a:prstGeom>
            <a:ln w="28575">
              <a:solidFill>
                <a:srgbClr val="FFBE1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37" name="直接连接符 36"/>
            <p:cNvCxnSpPr/>
            <p:nvPr>
              <p:custDataLst>
                <p:tags r:id="rId21"/>
              </p:custDataLst>
            </p:nvPr>
          </p:nvCxnSpPr>
          <p:spPr>
            <a:xfrm rot="16200000" flipV="1">
              <a:off x="4767775" y="2880237"/>
              <a:ext cx="220995" cy="233707"/>
            </a:xfrm>
            <a:prstGeom prst="line">
              <a:avLst/>
            </a:prstGeom>
            <a:ln w="28575">
              <a:solidFill>
                <a:srgbClr val="FFBE1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sp>
          <p:nvSpPr>
            <p:cNvPr id="38" name="文本框 37"/>
            <p:cNvSpPr txBox="1"/>
            <p:nvPr>
              <p:custDataLst>
                <p:tags r:id="rId22"/>
              </p:custDataLst>
            </p:nvPr>
          </p:nvSpPr>
          <p:spPr>
            <a:xfrm>
              <a:off x="5891520" y="2495317"/>
              <a:ext cx="2624165" cy="7266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da-DK" altLang="zh-CN"/>
                <a:t>LOREM IPSUM DOLOR SIT AMET</a:t>
              </a:r>
              <a:endParaRPr lang="da-DK" altLang="zh-CN"/>
            </a:p>
          </p:txBody>
        </p:sp>
      </p:grpSp>
      <p:grpSp>
        <p:nvGrpSpPr>
          <p:cNvPr id="16" name="组合 15"/>
          <p:cNvGrpSpPr/>
          <p:nvPr>
            <p:custDataLst>
              <p:tags r:id="rId23"/>
            </p:custDataLst>
          </p:nvPr>
        </p:nvGrpSpPr>
        <p:grpSpPr>
          <a:xfrm>
            <a:off x="6440719" y="3370298"/>
            <a:ext cx="3754266" cy="934827"/>
            <a:chOff x="4761419" y="3501560"/>
            <a:chExt cx="3754266" cy="934827"/>
          </a:xfrm>
        </p:grpSpPr>
        <p:sp>
          <p:nvSpPr>
            <p:cNvPr id="39" name="任意多边形 38"/>
            <p:cNvSpPr/>
            <p:nvPr>
              <p:custDataLst>
                <p:tags r:id="rId24"/>
              </p:custDataLst>
            </p:nvPr>
          </p:nvSpPr>
          <p:spPr>
            <a:xfrm>
              <a:off x="4761419" y="3501560"/>
              <a:ext cx="934826" cy="934826"/>
            </a:xfrm>
            <a:custGeom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en-US" sz="3200" b="1">
                  <a:solidFill>
                    <a:srgbClr val="FFFFFF"/>
                  </a:solidFill>
                </a:rPr>
                <a:t>4</a:t>
              </a:r>
              <a:endParaRPr lang="en-US" sz="3200" b="1">
                <a:solidFill>
                  <a:srgbClr val="FFFFFF"/>
                </a:solidFill>
              </a:endParaRPr>
            </a:p>
          </p:txBody>
        </p:sp>
        <p:cxnSp>
          <p:nvCxnSpPr>
            <p:cNvPr id="40" name="直接连接符 39"/>
            <p:cNvCxnSpPr/>
            <p:nvPr>
              <p:custDataLst>
                <p:tags r:id="rId25"/>
              </p:custDataLst>
            </p:nvPr>
          </p:nvCxnSpPr>
          <p:spPr>
            <a:xfrm flipV="1">
              <a:off x="4995125" y="3501560"/>
              <a:ext cx="220995" cy="233707"/>
            </a:xfrm>
            <a:prstGeom prst="line">
              <a:avLst/>
            </a:prstGeom>
            <a:ln w="28575">
              <a:solidFill>
                <a:srgbClr val="FF7F41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41" name="直接连接符 40"/>
            <p:cNvCxnSpPr/>
            <p:nvPr>
              <p:custDataLst>
                <p:tags r:id="rId26"/>
              </p:custDataLst>
            </p:nvPr>
          </p:nvCxnSpPr>
          <p:spPr>
            <a:xfrm flipV="1">
              <a:off x="5228832" y="4202680"/>
              <a:ext cx="220995" cy="233707"/>
            </a:xfrm>
            <a:prstGeom prst="line">
              <a:avLst/>
            </a:prstGeom>
            <a:ln w="28575">
              <a:solidFill>
                <a:srgbClr val="FF7F41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27"/>
              </p:custDataLst>
            </p:nvPr>
          </p:nvCxnSpPr>
          <p:spPr>
            <a:xfrm rot="16200000" flipV="1">
              <a:off x="5468894" y="3728911"/>
              <a:ext cx="220995" cy="233707"/>
            </a:xfrm>
            <a:prstGeom prst="line">
              <a:avLst/>
            </a:prstGeom>
            <a:ln w="28575">
              <a:solidFill>
                <a:srgbClr val="FF7F41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28"/>
              </p:custDataLst>
            </p:nvPr>
          </p:nvCxnSpPr>
          <p:spPr>
            <a:xfrm rot="16200000" flipV="1">
              <a:off x="4767775" y="3975329"/>
              <a:ext cx="220995" cy="233707"/>
            </a:xfrm>
            <a:prstGeom prst="line">
              <a:avLst/>
            </a:prstGeom>
            <a:ln w="28575">
              <a:solidFill>
                <a:srgbClr val="FF7F41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sp>
          <p:nvSpPr>
            <p:cNvPr id="44" name="文本框 43"/>
            <p:cNvSpPr txBox="1"/>
            <p:nvPr>
              <p:custDataLst>
                <p:tags r:id="rId29"/>
              </p:custDataLst>
            </p:nvPr>
          </p:nvSpPr>
          <p:spPr>
            <a:xfrm>
              <a:off x="5891520" y="3590409"/>
              <a:ext cx="2624165" cy="72660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da-DK" altLang="zh-CN"/>
                <a:t>LOREM IPSUM DOLOR SIT AMET</a:t>
              </a:r>
              <a:endParaRPr lang="da-DK" altLang="zh-CN"/>
            </a:p>
          </p:txBody>
        </p:sp>
      </p:grpSp>
    </p:spTree>
  </p:cSld>
  <p:clrMapOvr>
    <a:masterClrMapping/>
  </p:clrMapOvr>
  <p:transition>
    <p:fade thruBlk="1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6555617" y="1339814"/>
            <a:ext cx="443216" cy="443206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>
            <a:normAutofit fontScale="72500"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>
          <a:xfrm>
            <a:off x="7045729" y="1506018"/>
            <a:ext cx="3979413" cy="603802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此部分内容作为文字排版占位显示</a:t>
            </a:r>
            <a:b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</a:b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（建议使用主题字体）</a:t>
            </a:r>
            <a:endParaRPr lang="zh-CN" altLang="en-US" sz="1200" noProof="1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7045730" y="1136685"/>
            <a:ext cx="3979413" cy="369332"/>
          </a:xfrm>
          <a:prstGeom prst="rect">
            <a:avLst/>
          </a:prstGeom>
        </p:spPr>
        <p:txBody>
          <a:bodyPr wrap="none" anchor="b" anchorCtr="0">
            <a:normAutofit fontScale="90000"/>
          </a:bodyPr>
          <a:lstStyle/>
          <a:p>
            <a:pPr>
              <a:buClr>
                <a:srgbClr val="E24848"/>
              </a:buClr>
            </a:pPr>
            <a:r>
              <a:rPr lang="zh-CN" altLang="en-US" b="1" noProof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b="1" noProof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6540011" y="2621887"/>
            <a:ext cx="443216" cy="443206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>
            <a:normAutofit fontScale="72500"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矩形 32"/>
          <p:cNvSpPr/>
          <p:nvPr>
            <p:custDataLst>
              <p:tags r:id="rId6"/>
            </p:custDataLst>
          </p:nvPr>
        </p:nvSpPr>
        <p:spPr>
          <a:xfrm>
            <a:off x="7030123" y="2788092"/>
            <a:ext cx="3979413" cy="603802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此部分内容作为文字排版占位显示</a:t>
            </a:r>
            <a:b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</a:b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（建议使用主题字体）</a:t>
            </a:r>
            <a:endParaRPr lang="zh-CN" altLang="en-US" sz="1200" noProof="1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7"/>
            </p:custDataLst>
          </p:nvPr>
        </p:nvSpPr>
        <p:spPr>
          <a:xfrm>
            <a:off x="7030124" y="2418759"/>
            <a:ext cx="3979413" cy="369332"/>
          </a:xfrm>
          <a:prstGeom prst="rect">
            <a:avLst/>
          </a:prstGeom>
        </p:spPr>
        <p:txBody>
          <a:bodyPr wrap="none" anchor="b" anchorCtr="0">
            <a:normAutofit fontScale="90000"/>
          </a:bodyPr>
          <a:lstStyle/>
          <a:p>
            <a:pPr>
              <a:buClr>
                <a:srgbClr val="E24848"/>
              </a:buClr>
            </a:pPr>
            <a:r>
              <a:rPr lang="zh-CN" altLang="en-US" b="1" noProof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b="1" noProof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8" name="椭圆 7"/>
          <p:cNvSpPr/>
          <p:nvPr>
            <p:custDataLst>
              <p:tags r:id="rId8"/>
            </p:custDataLst>
          </p:nvPr>
        </p:nvSpPr>
        <p:spPr>
          <a:xfrm>
            <a:off x="6555617" y="3903962"/>
            <a:ext cx="443216" cy="443206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>
            <a:normAutofit fontScale="72500"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>
            <p:custDataLst>
              <p:tags r:id="rId9"/>
            </p:custDataLst>
          </p:nvPr>
        </p:nvSpPr>
        <p:spPr>
          <a:xfrm>
            <a:off x="7045729" y="4070165"/>
            <a:ext cx="3979413" cy="603802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此部分内容作为文字排版占位显示</a:t>
            </a:r>
            <a:b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</a:b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（建议使用主题字体）</a:t>
            </a:r>
            <a:endParaRPr lang="zh-CN" altLang="en-US" sz="1200" noProof="1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32" name="矩形 31"/>
          <p:cNvSpPr/>
          <p:nvPr>
            <p:custDataLst>
              <p:tags r:id="rId10"/>
            </p:custDataLst>
          </p:nvPr>
        </p:nvSpPr>
        <p:spPr>
          <a:xfrm>
            <a:off x="7045730" y="3700833"/>
            <a:ext cx="3979413" cy="369332"/>
          </a:xfrm>
          <a:prstGeom prst="rect">
            <a:avLst/>
          </a:prstGeom>
        </p:spPr>
        <p:txBody>
          <a:bodyPr wrap="none" anchor="b" anchorCtr="0">
            <a:normAutofit fontScale="90000"/>
          </a:bodyPr>
          <a:lstStyle/>
          <a:p>
            <a:pPr>
              <a:buClr>
                <a:srgbClr val="E24848"/>
              </a:buClr>
            </a:pPr>
            <a:r>
              <a:rPr lang="zh-CN" altLang="en-US" b="1" noProof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b="1" noProof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1" name="椭圆 10"/>
          <p:cNvSpPr/>
          <p:nvPr>
            <p:custDataLst>
              <p:tags r:id="rId11"/>
            </p:custDataLst>
          </p:nvPr>
        </p:nvSpPr>
        <p:spPr>
          <a:xfrm>
            <a:off x="1166858" y="2143096"/>
            <a:ext cx="3173422" cy="3173422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1416427" y="2392665"/>
            <a:ext cx="2674285" cy="267428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1648493" y="2624731"/>
            <a:ext cx="2210153" cy="2210153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椭圆 13"/>
          <p:cNvSpPr/>
          <p:nvPr>
            <p:custDataLst>
              <p:tags r:id="rId14"/>
            </p:custDataLst>
          </p:nvPr>
        </p:nvSpPr>
        <p:spPr>
          <a:xfrm>
            <a:off x="1840283" y="2816521"/>
            <a:ext cx="1826573" cy="182657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5" name="椭圆 14"/>
          <p:cNvSpPr/>
          <p:nvPr>
            <p:custDataLst>
              <p:tags r:id="rId15"/>
            </p:custDataLst>
          </p:nvPr>
        </p:nvSpPr>
        <p:spPr>
          <a:xfrm>
            <a:off x="2129782" y="3106020"/>
            <a:ext cx="1247575" cy="1247575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椭圆 15"/>
          <p:cNvSpPr/>
          <p:nvPr>
            <p:custDataLst>
              <p:tags r:id="rId16"/>
            </p:custDataLst>
          </p:nvPr>
        </p:nvSpPr>
        <p:spPr>
          <a:xfrm>
            <a:off x="2327514" y="3303752"/>
            <a:ext cx="852111" cy="85211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" name="椭圆 16"/>
          <p:cNvSpPr/>
          <p:nvPr>
            <p:custDataLst>
              <p:tags r:id="rId17"/>
            </p:custDataLst>
          </p:nvPr>
        </p:nvSpPr>
        <p:spPr>
          <a:xfrm>
            <a:off x="2513072" y="3489310"/>
            <a:ext cx="480995" cy="480995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4" name="任意多边形 23"/>
          <p:cNvSpPr/>
          <p:nvPr>
            <p:custDataLst>
              <p:tags r:id="rId18"/>
            </p:custDataLst>
          </p:nvPr>
        </p:nvSpPr>
        <p:spPr>
          <a:xfrm rot="19460488" flipH="1">
            <a:off x="2687988" y="3372498"/>
            <a:ext cx="1057311" cy="96946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0 w 2349743"/>
              <a:gd name="connsiteY0-106" fmla="*/ 151274 h 228046"/>
              <a:gd name="connsiteX1-107" fmla="*/ 2235720 w 2349743"/>
              <a:gd name="connsiteY1-108" fmla="*/ 0 h 228046"/>
              <a:gd name="connsiteX2-109" fmla="*/ 2349743 w 2349743"/>
              <a:gd name="connsiteY2-110" fmla="*/ 114023 h 228046"/>
              <a:gd name="connsiteX3-111" fmla="*/ 2349742 w 2349743"/>
              <a:gd name="connsiteY3-112" fmla="*/ 114023 h 228046"/>
              <a:gd name="connsiteX4-113" fmla="*/ 2235719 w 2349743"/>
              <a:gd name="connsiteY4-114" fmla="*/ 228046 h 228046"/>
              <a:gd name="connsiteX5-115" fmla="*/ 0 w 2349743"/>
              <a:gd name="connsiteY5-116" fmla="*/ 151274 h 228046"/>
              <a:gd name="connsiteX0-117" fmla="*/ 0 w 2349743"/>
              <a:gd name="connsiteY0-118" fmla="*/ 151274 h 228046"/>
              <a:gd name="connsiteX1-119" fmla="*/ 2235720 w 2349743"/>
              <a:gd name="connsiteY1-120" fmla="*/ 0 h 228046"/>
              <a:gd name="connsiteX2-121" fmla="*/ 2349743 w 2349743"/>
              <a:gd name="connsiteY2-122" fmla="*/ 114023 h 228046"/>
              <a:gd name="connsiteX3-123" fmla="*/ 2349742 w 2349743"/>
              <a:gd name="connsiteY3-124" fmla="*/ 114023 h 228046"/>
              <a:gd name="connsiteX4-125" fmla="*/ 2235719 w 2349743"/>
              <a:gd name="connsiteY4-126" fmla="*/ 228046 h 228046"/>
              <a:gd name="connsiteX5-127" fmla="*/ 0 w 2349743"/>
              <a:gd name="connsiteY5-128" fmla="*/ 151274 h 228046"/>
              <a:gd name="connsiteX0-129" fmla="*/ 0 w 2349743"/>
              <a:gd name="connsiteY0-130" fmla="*/ 151274 h 228046"/>
              <a:gd name="connsiteX1-131" fmla="*/ 2235720 w 2349743"/>
              <a:gd name="connsiteY1-132" fmla="*/ 0 h 228046"/>
              <a:gd name="connsiteX2-133" fmla="*/ 2349743 w 2349743"/>
              <a:gd name="connsiteY2-134" fmla="*/ 114023 h 228046"/>
              <a:gd name="connsiteX3-135" fmla="*/ 2349742 w 2349743"/>
              <a:gd name="connsiteY3-136" fmla="*/ 114023 h 228046"/>
              <a:gd name="connsiteX4-137" fmla="*/ 2235719 w 2349743"/>
              <a:gd name="connsiteY4-138" fmla="*/ 228046 h 228046"/>
              <a:gd name="connsiteX5-139" fmla="*/ 169080 w 2349743"/>
              <a:gd name="connsiteY5-140" fmla="*/ 159781 h 228046"/>
              <a:gd name="connsiteX6-141" fmla="*/ 0 w 2349743"/>
              <a:gd name="connsiteY6-142" fmla="*/ 151274 h 228046"/>
              <a:gd name="connsiteX0-143" fmla="*/ 5908 w 2355651"/>
              <a:gd name="connsiteY0-144" fmla="*/ 151274 h 228046"/>
              <a:gd name="connsiteX1-145" fmla="*/ 2241628 w 2355651"/>
              <a:gd name="connsiteY1-146" fmla="*/ 0 h 228046"/>
              <a:gd name="connsiteX2-147" fmla="*/ 2355651 w 2355651"/>
              <a:gd name="connsiteY2-148" fmla="*/ 114023 h 228046"/>
              <a:gd name="connsiteX3-149" fmla="*/ 2355650 w 2355651"/>
              <a:gd name="connsiteY3-150" fmla="*/ 114023 h 228046"/>
              <a:gd name="connsiteX4-151" fmla="*/ 2241627 w 2355651"/>
              <a:gd name="connsiteY4-152" fmla="*/ 228046 h 228046"/>
              <a:gd name="connsiteX5-153" fmla="*/ 0 w 2355651"/>
              <a:gd name="connsiteY5-154" fmla="*/ 176519 h 228046"/>
              <a:gd name="connsiteX6-155" fmla="*/ 5908 w 2355651"/>
              <a:gd name="connsiteY6-156" fmla="*/ 151274 h 228046"/>
              <a:gd name="connsiteX0-157" fmla="*/ 0 w 2359216"/>
              <a:gd name="connsiteY0-158" fmla="*/ 156348 h 228046"/>
              <a:gd name="connsiteX1-159" fmla="*/ 2245193 w 2359216"/>
              <a:gd name="connsiteY1-160" fmla="*/ 0 h 228046"/>
              <a:gd name="connsiteX2-161" fmla="*/ 2359216 w 2359216"/>
              <a:gd name="connsiteY2-162" fmla="*/ 114023 h 228046"/>
              <a:gd name="connsiteX3-163" fmla="*/ 2359215 w 2359216"/>
              <a:gd name="connsiteY3-164" fmla="*/ 114023 h 228046"/>
              <a:gd name="connsiteX4-165" fmla="*/ 2245192 w 2359216"/>
              <a:gd name="connsiteY4-166" fmla="*/ 228046 h 228046"/>
              <a:gd name="connsiteX5-167" fmla="*/ 3565 w 2359216"/>
              <a:gd name="connsiteY5-168" fmla="*/ 176519 h 228046"/>
              <a:gd name="connsiteX6-169" fmla="*/ 0 w 2359216"/>
              <a:gd name="connsiteY6-170" fmla="*/ 156348 h 228046"/>
              <a:gd name="connsiteX0-171" fmla="*/ 0 w 2359216"/>
              <a:gd name="connsiteY0-172" fmla="*/ 156348 h 228046"/>
              <a:gd name="connsiteX1-173" fmla="*/ 2245193 w 2359216"/>
              <a:gd name="connsiteY1-174" fmla="*/ 0 h 228046"/>
              <a:gd name="connsiteX2-175" fmla="*/ 2359216 w 2359216"/>
              <a:gd name="connsiteY2-176" fmla="*/ 114023 h 228046"/>
              <a:gd name="connsiteX3-177" fmla="*/ 2359215 w 2359216"/>
              <a:gd name="connsiteY3-178" fmla="*/ 114023 h 228046"/>
              <a:gd name="connsiteX4-179" fmla="*/ 2245192 w 2359216"/>
              <a:gd name="connsiteY4-180" fmla="*/ 228046 h 228046"/>
              <a:gd name="connsiteX5-181" fmla="*/ 2169860 w 2359216"/>
              <a:gd name="connsiteY5-182" fmla="*/ 225025 h 228046"/>
              <a:gd name="connsiteX6-183" fmla="*/ 3565 w 2359216"/>
              <a:gd name="connsiteY6-184" fmla="*/ 176519 h 228046"/>
              <a:gd name="connsiteX7-185" fmla="*/ 0 w 2359216"/>
              <a:gd name="connsiteY7-186" fmla="*/ 156348 h 228046"/>
              <a:gd name="connsiteX0-187" fmla="*/ 0 w 2359216"/>
              <a:gd name="connsiteY0-188" fmla="*/ 156348 h 225025"/>
              <a:gd name="connsiteX1-189" fmla="*/ 2245193 w 2359216"/>
              <a:gd name="connsiteY1-190" fmla="*/ 0 h 225025"/>
              <a:gd name="connsiteX2-191" fmla="*/ 2359216 w 2359216"/>
              <a:gd name="connsiteY2-192" fmla="*/ 114023 h 225025"/>
              <a:gd name="connsiteX3-193" fmla="*/ 2359215 w 2359216"/>
              <a:gd name="connsiteY3-194" fmla="*/ 114023 h 225025"/>
              <a:gd name="connsiteX4-195" fmla="*/ 2270909 w 2359216"/>
              <a:gd name="connsiteY4-196" fmla="*/ 197406 h 225025"/>
              <a:gd name="connsiteX5-197" fmla="*/ 2169860 w 2359216"/>
              <a:gd name="connsiteY5-198" fmla="*/ 225025 h 225025"/>
              <a:gd name="connsiteX6-199" fmla="*/ 3565 w 2359216"/>
              <a:gd name="connsiteY6-200" fmla="*/ 176519 h 225025"/>
              <a:gd name="connsiteX7-201" fmla="*/ 0 w 2359216"/>
              <a:gd name="connsiteY7-202" fmla="*/ 156348 h 225025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59216" h="225025">
                <a:moveTo>
                  <a:pt x="0" y="156348"/>
                </a:moveTo>
                <a:lnTo>
                  <a:pt x="2245193" y="0"/>
                </a:lnTo>
                <a:cubicBezTo>
                  <a:pt x="2308166" y="0"/>
                  <a:pt x="2359216" y="51050"/>
                  <a:pt x="2359216" y="114023"/>
                </a:cubicBezTo>
                <a:lnTo>
                  <a:pt x="2359215" y="114023"/>
                </a:lnTo>
                <a:cubicBezTo>
                  <a:pt x="2359215" y="176996"/>
                  <a:pt x="2333882" y="197406"/>
                  <a:pt x="2270909" y="197406"/>
                </a:cubicBezTo>
                <a:lnTo>
                  <a:pt x="2169860" y="225025"/>
                </a:lnTo>
                <a:lnTo>
                  <a:pt x="3565" y="176519"/>
                </a:lnTo>
                <a:lnTo>
                  <a:pt x="0" y="156348"/>
                </a:lnTo>
                <a:close/>
              </a:path>
            </a:pathLst>
          </a:custGeom>
          <a:solidFill>
            <a:srgbClr val="FFFFFF">
              <a:lumMod val="75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5" name="任意多边形 24"/>
          <p:cNvSpPr/>
          <p:nvPr>
            <p:custDataLst>
              <p:tags r:id="rId19"/>
            </p:custDataLst>
          </p:nvPr>
        </p:nvSpPr>
        <p:spPr>
          <a:xfrm rot="19711988" flipV="1">
            <a:off x="3349216" y="3203764"/>
            <a:ext cx="394448" cy="66446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0 w 2349743"/>
              <a:gd name="connsiteY0-106" fmla="*/ 151274 h 228046"/>
              <a:gd name="connsiteX1-107" fmla="*/ 2235720 w 2349743"/>
              <a:gd name="connsiteY1-108" fmla="*/ 0 h 228046"/>
              <a:gd name="connsiteX2-109" fmla="*/ 2349743 w 2349743"/>
              <a:gd name="connsiteY2-110" fmla="*/ 114023 h 228046"/>
              <a:gd name="connsiteX3-111" fmla="*/ 2349742 w 2349743"/>
              <a:gd name="connsiteY3-112" fmla="*/ 114023 h 228046"/>
              <a:gd name="connsiteX4-113" fmla="*/ 2235719 w 2349743"/>
              <a:gd name="connsiteY4-114" fmla="*/ 228046 h 228046"/>
              <a:gd name="connsiteX5-115" fmla="*/ 0 w 2349743"/>
              <a:gd name="connsiteY5-116" fmla="*/ 151274 h 228046"/>
              <a:gd name="connsiteX0-117" fmla="*/ 0 w 2349743"/>
              <a:gd name="connsiteY0-118" fmla="*/ 151274 h 228046"/>
              <a:gd name="connsiteX1-119" fmla="*/ 2235720 w 2349743"/>
              <a:gd name="connsiteY1-120" fmla="*/ 0 h 228046"/>
              <a:gd name="connsiteX2-121" fmla="*/ 2349743 w 2349743"/>
              <a:gd name="connsiteY2-122" fmla="*/ 114023 h 228046"/>
              <a:gd name="connsiteX3-123" fmla="*/ 2349742 w 2349743"/>
              <a:gd name="connsiteY3-124" fmla="*/ 114023 h 228046"/>
              <a:gd name="connsiteX4-125" fmla="*/ 2235719 w 2349743"/>
              <a:gd name="connsiteY4-126" fmla="*/ 228046 h 228046"/>
              <a:gd name="connsiteX5-127" fmla="*/ 0 w 2349743"/>
              <a:gd name="connsiteY5-128" fmla="*/ 151274 h 228046"/>
              <a:gd name="connsiteX0-129" fmla="*/ 0 w 2349743"/>
              <a:gd name="connsiteY0-130" fmla="*/ 151274 h 228046"/>
              <a:gd name="connsiteX1-131" fmla="*/ 2235720 w 2349743"/>
              <a:gd name="connsiteY1-132" fmla="*/ 0 h 228046"/>
              <a:gd name="connsiteX2-133" fmla="*/ 2349743 w 2349743"/>
              <a:gd name="connsiteY2-134" fmla="*/ 114023 h 228046"/>
              <a:gd name="connsiteX3-135" fmla="*/ 2349742 w 2349743"/>
              <a:gd name="connsiteY3-136" fmla="*/ 114023 h 228046"/>
              <a:gd name="connsiteX4-137" fmla="*/ 2235719 w 2349743"/>
              <a:gd name="connsiteY4-138" fmla="*/ 228046 h 228046"/>
              <a:gd name="connsiteX5-139" fmla="*/ 169080 w 2349743"/>
              <a:gd name="connsiteY5-140" fmla="*/ 159781 h 228046"/>
              <a:gd name="connsiteX6-141" fmla="*/ 0 w 2349743"/>
              <a:gd name="connsiteY6-142" fmla="*/ 151274 h 228046"/>
              <a:gd name="connsiteX0-143" fmla="*/ 5908 w 2355651"/>
              <a:gd name="connsiteY0-144" fmla="*/ 151274 h 228046"/>
              <a:gd name="connsiteX1-145" fmla="*/ 2241628 w 2355651"/>
              <a:gd name="connsiteY1-146" fmla="*/ 0 h 228046"/>
              <a:gd name="connsiteX2-147" fmla="*/ 2355651 w 2355651"/>
              <a:gd name="connsiteY2-148" fmla="*/ 114023 h 228046"/>
              <a:gd name="connsiteX3-149" fmla="*/ 2355650 w 2355651"/>
              <a:gd name="connsiteY3-150" fmla="*/ 114023 h 228046"/>
              <a:gd name="connsiteX4-151" fmla="*/ 2241627 w 2355651"/>
              <a:gd name="connsiteY4-152" fmla="*/ 228046 h 228046"/>
              <a:gd name="connsiteX5-153" fmla="*/ 0 w 2355651"/>
              <a:gd name="connsiteY5-154" fmla="*/ 176519 h 228046"/>
              <a:gd name="connsiteX6-155" fmla="*/ 5908 w 2355651"/>
              <a:gd name="connsiteY6-156" fmla="*/ 151274 h 228046"/>
              <a:gd name="connsiteX0-157" fmla="*/ 0 w 2355651"/>
              <a:gd name="connsiteY0-158" fmla="*/ 176519 h 228046"/>
              <a:gd name="connsiteX1-159" fmla="*/ 2241628 w 2355651"/>
              <a:gd name="connsiteY1-160" fmla="*/ 0 h 228046"/>
              <a:gd name="connsiteX2-161" fmla="*/ 2355651 w 2355651"/>
              <a:gd name="connsiteY2-162" fmla="*/ 114023 h 228046"/>
              <a:gd name="connsiteX3-163" fmla="*/ 2355650 w 2355651"/>
              <a:gd name="connsiteY3-164" fmla="*/ 114023 h 228046"/>
              <a:gd name="connsiteX4-165" fmla="*/ 2241627 w 2355651"/>
              <a:gd name="connsiteY4-166" fmla="*/ 228046 h 228046"/>
              <a:gd name="connsiteX5-167" fmla="*/ 0 w 2355651"/>
              <a:gd name="connsiteY5-168" fmla="*/ 176519 h 228046"/>
              <a:gd name="connsiteX0-169" fmla="*/ 0 w 2720008"/>
              <a:gd name="connsiteY0-170" fmla="*/ 165539 h 228046"/>
              <a:gd name="connsiteX1-171" fmla="*/ 2605985 w 2720008"/>
              <a:gd name="connsiteY1-172" fmla="*/ 0 h 228046"/>
              <a:gd name="connsiteX2-173" fmla="*/ 2720008 w 2720008"/>
              <a:gd name="connsiteY2-174" fmla="*/ 114023 h 228046"/>
              <a:gd name="connsiteX3-175" fmla="*/ 2720007 w 2720008"/>
              <a:gd name="connsiteY3-176" fmla="*/ 114023 h 228046"/>
              <a:gd name="connsiteX4-177" fmla="*/ 2605984 w 2720008"/>
              <a:gd name="connsiteY4-178" fmla="*/ 228046 h 228046"/>
              <a:gd name="connsiteX5-179" fmla="*/ 0 w 2720008"/>
              <a:gd name="connsiteY5-180" fmla="*/ 165539 h 228046"/>
              <a:gd name="connsiteX0-181" fmla="*/ 0 w 2841245"/>
              <a:gd name="connsiteY0-182" fmla="*/ 239892 h 302399"/>
              <a:gd name="connsiteX1-183" fmla="*/ 2827268 w 2841245"/>
              <a:gd name="connsiteY1-184" fmla="*/ 0 h 302399"/>
              <a:gd name="connsiteX2-185" fmla="*/ 2720008 w 2841245"/>
              <a:gd name="connsiteY2-186" fmla="*/ 188376 h 302399"/>
              <a:gd name="connsiteX3-187" fmla="*/ 2720007 w 2841245"/>
              <a:gd name="connsiteY3-188" fmla="*/ 188376 h 302399"/>
              <a:gd name="connsiteX4-189" fmla="*/ 2605984 w 2841245"/>
              <a:gd name="connsiteY4-190" fmla="*/ 302399 h 302399"/>
              <a:gd name="connsiteX5-191" fmla="*/ 0 w 2841245"/>
              <a:gd name="connsiteY5-192" fmla="*/ 239892 h 302399"/>
              <a:gd name="connsiteX0-193" fmla="*/ 0 w 2841245"/>
              <a:gd name="connsiteY0-194" fmla="*/ 239892 h 302399"/>
              <a:gd name="connsiteX1-195" fmla="*/ 2827268 w 2841245"/>
              <a:gd name="connsiteY1-196" fmla="*/ 0 h 302399"/>
              <a:gd name="connsiteX2-197" fmla="*/ 2720008 w 2841245"/>
              <a:gd name="connsiteY2-198" fmla="*/ 188376 h 302399"/>
              <a:gd name="connsiteX3-199" fmla="*/ 2605984 w 2841245"/>
              <a:gd name="connsiteY3-200" fmla="*/ 302399 h 302399"/>
              <a:gd name="connsiteX4-201" fmla="*/ 0 w 2841245"/>
              <a:gd name="connsiteY4-202" fmla="*/ 239892 h 302399"/>
              <a:gd name="connsiteX0-203" fmla="*/ 0 w 3072804"/>
              <a:gd name="connsiteY0-204" fmla="*/ 239892 h 302399"/>
              <a:gd name="connsiteX1-205" fmla="*/ 2827268 w 3072804"/>
              <a:gd name="connsiteY1-206" fmla="*/ 0 h 302399"/>
              <a:gd name="connsiteX2-207" fmla="*/ 2605984 w 3072804"/>
              <a:gd name="connsiteY2-208" fmla="*/ 302399 h 302399"/>
              <a:gd name="connsiteX3-209" fmla="*/ 0 w 3072804"/>
              <a:gd name="connsiteY3-210" fmla="*/ 239892 h 302399"/>
              <a:gd name="connsiteX0-211" fmla="*/ 0 w 3072804"/>
              <a:gd name="connsiteY0-212" fmla="*/ 240284 h 302791"/>
              <a:gd name="connsiteX1-213" fmla="*/ 2827268 w 3072804"/>
              <a:gd name="connsiteY1-214" fmla="*/ 392 h 302791"/>
              <a:gd name="connsiteX2-215" fmla="*/ 2605984 w 3072804"/>
              <a:gd name="connsiteY2-216" fmla="*/ 302791 h 302791"/>
              <a:gd name="connsiteX3-217" fmla="*/ 0 w 3072804"/>
              <a:gd name="connsiteY3-218" fmla="*/ 240284 h 302791"/>
              <a:gd name="connsiteX0-219" fmla="*/ 0 w 3072804"/>
              <a:gd name="connsiteY0-220" fmla="*/ 240284 h 302791"/>
              <a:gd name="connsiteX1-221" fmla="*/ 2827268 w 3072804"/>
              <a:gd name="connsiteY1-222" fmla="*/ 392 h 302791"/>
              <a:gd name="connsiteX2-223" fmla="*/ 2605984 w 3072804"/>
              <a:gd name="connsiteY2-224" fmla="*/ 302791 h 302791"/>
              <a:gd name="connsiteX3-225" fmla="*/ 0 w 3072804"/>
              <a:gd name="connsiteY3-226" fmla="*/ 240284 h 302791"/>
              <a:gd name="connsiteX0-227" fmla="*/ 0 w 3193453"/>
              <a:gd name="connsiteY0-228" fmla="*/ 277825 h 340332"/>
              <a:gd name="connsiteX1-229" fmla="*/ 2827268 w 3193453"/>
              <a:gd name="connsiteY1-230" fmla="*/ 37933 h 340332"/>
              <a:gd name="connsiteX2-231" fmla="*/ 2605984 w 3193453"/>
              <a:gd name="connsiteY2-232" fmla="*/ 340332 h 340332"/>
              <a:gd name="connsiteX3-233" fmla="*/ 0 w 3193453"/>
              <a:gd name="connsiteY3-234" fmla="*/ 277825 h 340332"/>
              <a:gd name="connsiteX0-235" fmla="*/ 0 w 3193453"/>
              <a:gd name="connsiteY0-236" fmla="*/ 287503 h 350010"/>
              <a:gd name="connsiteX1-237" fmla="*/ 2827268 w 3193453"/>
              <a:gd name="connsiteY1-238" fmla="*/ 47611 h 350010"/>
              <a:gd name="connsiteX2-239" fmla="*/ 2605984 w 3193453"/>
              <a:gd name="connsiteY2-240" fmla="*/ 350010 h 350010"/>
              <a:gd name="connsiteX3-241" fmla="*/ 0 w 3193453"/>
              <a:gd name="connsiteY3-242" fmla="*/ 287503 h 350010"/>
              <a:gd name="connsiteX0-243" fmla="*/ 0 w 3334826"/>
              <a:gd name="connsiteY0-244" fmla="*/ 266759 h 329266"/>
              <a:gd name="connsiteX1-245" fmla="*/ 3021755 w 3334826"/>
              <a:gd name="connsiteY1-246" fmla="*/ 50870 h 329266"/>
              <a:gd name="connsiteX2-247" fmla="*/ 2605984 w 3334826"/>
              <a:gd name="connsiteY2-248" fmla="*/ 329266 h 329266"/>
              <a:gd name="connsiteX3-249" fmla="*/ 0 w 3334826"/>
              <a:gd name="connsiteY3-250" fmla="*/ 266759 h 329266"/>
              <a:gd name="connsiteX0-251" fmla="*/ 0 w 3176492"/>
              <a:gd name="connsiteY0-252" fmla="*/ 243032 h 305539"/>
              <a:gd name="connsiteX1-253" fmla="*/ 3021755 w 3176492"/>
              <a:gd name="connsiteY1-254" fmla="*/ 27143 h 305539"/>
              <a:gd name="connsiteX2-255" fmla="*/ 2605984 w 3176492"/>
              <a:gd name="connsiteY2-256" fmla="*/ 305539 h 305539"/>
              <a:gd name="connsiteX3-257" fmla="*/ 0 w 3176492"/>
              <a:gd name="connsiteY3-258" fmla="*/ 243032 h 305539"/>
              <a:gd name="connsiteX0-259" fmla="*/ 0 w 3176492"/>
              <a:gd name="connsiteY0-260" fmla="*/ 240965 h 303472"/>
              <a:gd name="connsiteX1-261" fmla="*/ 3021755 w 3176492"/>
              <a:gd name="connsiteY1-262" fmla="*/ 25076 h 303472"/>
              <a:gd name="connsiteX2-263" fmla="*/ 2605984 w 3176492"/>
              <a:gd name="connsiteY2-264" fmla="*/ 303472 h 303472"/>
              <a:gd name="connsiteX3-265" fmla="*/ 0 w 3176492"/>
              <a:gd name="connsiteY3-266" fmla="*/ 240965 h 303472"/>
              <a:gd name="connsiteX0-267" fmla="*/ 0 w 3176815"/>
              <a:gd name="connsiteY0-268" fmla="*/ 269763 h 332270"/>
              <a:gd name="connsiteX1-269" fmla="*/ 3021755 w 3176815"/>
              <a:gd name="connsiteY1-270" fmla="*/ 53874 h 332270"/>
              <a:gd name="connsiteX2-271" fmla="*/ 2605984 w 3176815"/>
              <a:gd name="connsiteY2-272" fmla="*/ 332270 h 332270"/>
              <a:gd name="connsiteX3-273" fmla="*/ 0 w 3176815"/>
              <a:gd name="connsiteY3-274" fmla="*/ 269763 h 332270"/>
              <a:gd name="connsiteX0-275" fmla="*/ 0 w 3176815"/>
              <a:gd name="connsiteY0-276" fmla="*/ 278240 h 340747"/>
              <a:gd name="connsiteX1-277" fmla="*/ 3021755 w 3176815"/>
              <a:gd name="connsiteY1-278" fmla="*/ 62351 h 340747"/>
              <a:gd name="connsiteX2-279" fmla="*/ 2605984 w 3176815"/>
              <a:gd name="connsiteY2-280" fmla="*/ 340747 h 340747"/>
              <a:gd name="connsiteX3-281" fmla="*/ 0 w 3176815"/>
              <a:gd name="connsiteY3-282" fmla="*/ 278240 h 340747"/>
              <a:gd name="connsiteX0-283" fmla="*/ 0 w 3197439"/>
              <a:gd name="connsiteY0-284" fmla="*/ 216609 h 279464"/>
              <a:gd name="connsiteX1-285" fmla="*/ 3021755 w 3197439"/>
              <a:gd name="connsiteY1-286" fmla="*/ 720 h 279464"/>
              <a:gd name="connsiteX2-287" fmla="*/ 2553237 w 3197439"/>
              <a:gd name="connsiteY2-288" fmla="*/ 279464 h 279464"/>
              <a:gd name="connsiteX3-289" fmla="*/ 0 w 3197439"/>
              <a:gd name="connsiteY3-290" fmla="*/ 216609 h 279464"/>
              <a:gd name="connsiteX0-291" fmla="*/ 0 w 2987344"/>
              <a:gd name="connsiteY0-292" fmla="*/ 90263 h 153118"/>
              <a:gd name="connsiteX1-293" fmla="*/ 2729473 w 2987344"/>
              <a:gd name="connsiteY1-294" fmla="*/ 11674 h 153118"/>
              <a:gd name="connsiteX2-295" fmla="*/ 2553237 w 2987344"/>
              <a:gd name="connsiteY2-296" fmla="*/ 153118 h 153118"/>
              <a:gd name="connsiteX3-297" fmla="*/ 0 w 2987344"/>
              <a:gd name="connsiteY3-298" fmla="*/ 90263 h 153118"/>
              <a:gd name="connsiteX0-299" fmla="*/ 0 w 3119645"/>
              <a:gd name="connsiteY0-300" fmla="*/ 99218 h 147868"/>
              <a:gd name="connsiteX1-301" fmla="*/ 2852998 w 3119645"/>
              <a:gd name="connsiteY1-302" fmla="*/ 6424 h 147868"/>
              <a:gd name="connsiteX2-303" fmla="*/ 2676762 w 3119645"/>
              <a:gd name="connsiteY2-304" fmla="*/ 147868 h 147868"/>
              <a:gd name="connsiteX3-305" fmla="*/ 0 w 3119645"/>
              <a:gd name="connsiteY3-306" fmla="*/ 99218 h 147868"/>
              <a:gd name="connsiteX0-307" fmla="*/ 0 w 3119645"/>
              <a:gd name="connsiteY0-308" fmla="*/ 99218 h 147868"/>
              <a:gd name="connsiteX1-309" fmla="*/ 2852998 w 3119645"/>
              <a:gd name="connsiteY1-310" fmla="*/ 6424 h 147868"/>
              <a:gd name="connsiteX2-311" fmla="*/ 2676762 w 3119645"/>
              <a:gd name="connsiteY2-312" fmla="*/ 147868 h 147868"/>
              <a:gd name="connsiteX3-313" fmla="*/ 0 w 3119645"/>
              <a:gd name="connsiteY3-314" fmla="*/ 99218 h 147868"/>
              <a:gd name="connsiteX0-315" fmla="*/ 0 w 3088045"/>
              <a:gd name="connsiteY0-316" fmla="*/ 115294 h 163944"/>
              <a:gd name="connsiteX1-317" fmla="*/ 2852998 w 3088045"/>
              <a:gd name="connsiteY1-318" fmla="*/ 22500 h 163944"/>
              <a:gd name="connsiteX2-319" fmla="*/ 2676762 w 3088045"/>
              <a:gd name="connsiteY2-320" fmla="*/ 163944 h 163944"/>
              <a:gd name="connsiteX3-321" fmla="*/ 0 w 3088045"/>
              <a:gd name="connsiteY3-322" fmla="*/ 115294 h 163944"/>
              <a:gd name="connsiteX0-323" fmla="*/ 0 w 3112374"/>
              <a:gd name="connsiteY0-324" fmla="*/ 120017 h 168667"/>
              <a:gd name="connsiteX1-325" fmla="*/ 2891783 w 3112374"/>
              <a:gd name="connsiteY1-326" fmla="*/ 21016 h 168667"/>
              <a:gd name="connsiteX2-327" fmla="*/ 2676762 w 3112374"/>
              <a:gd name="connsiteY2-328" fmla="*/ 168667 h 168667"/>
              <a:gd name="connsiteX3-329" fmla="*/ 0 w 3112374"/>
              <a:gd name="connsiteY3-330" fmla="*/ 120017 h 168667"/>
              <a:gd name="connsiteX0-331" fmla="*/ 0 w 3113205"/>
              <a:gd name="connsiteY0-332" fmla="*/ 126601 h 175251"/>
              <a:gd name="connsiteX1-333" fmla="*/ 2891783 w 3113205"/>
              <a:gd name="connsiteY1-334" fmla="*/ 27600 h 175251"/>
              <a:gd name="connsiteX2-335" fmla="*/ 2676762 w 3113205"/>
              <a:gd name="connsiteY2-336" fmla="*/ 175251 h 175251"/>
              <a:gd name="connsiteX3-337" fmla="*/ 0 w 3113205"/>
              <a:gd name="connsiteY3-338" fmla="*/ 126601 h 175251"/>
              <a:gd name="connsiteX0-339" fmla="*/ 0 w 3192406"/>
              <a:gd name="connsiteY0-340" fmla="*/ 108781 h 157431"/>
              <a:gd name="connsiteX1-341" fmla="*/ 3007149 w 3192406"/>
              <a:gd name="connsiteY1-342" fmla="*/ 34306 h 157431"/>
              <a:gd name="connsiteX2-343" fmla="*/ 2676762 w 3192406"/>
              <a:gd name="connsiteY2-344" fmla="*/ 157431 h 157431"/>
              <a:gd name="connsiteX3-345" fmla="*/ 0 w 3192406"/>
              <a:gd name="connsiteY3-346" fmla="*/ 108781 h 157431"/>
              <a:gd name="connsiteX0-347" fmla="*/ 0 w 3163370"/>
              <a:gd name="connsiteY0-348" fmla="*/ 114829 h 163479"/>
              <a:gd name="connsiteX1-349" fmla="*/ 2966432 w 3163370"/>
              <a:gd name="connsiteY1-350" fmla="*/ 31698 h 163479"/>
              <a:gd name="connsiteX2-351" fmla="*/ 2676762 w 3163370"/>
              <a:gd name="connsiteY2-352" fmla="*/ 163479 h 163479"/>
              <a:gd name="connsiteX3-353" fmla="*/ 0 w 3163370"/>
              <a:gd name="connsiteY3-354" fmla="*/ 114829 h 163479"/>
              <a:gd name="connsiteX0-355" fmla="*/ 0 w 3089751"/>
              <a:gd name="connsiteY0-356" fmla="*/ 129839 h 178489"/>
              <a:gd name="connsiteX1-357" fmla="*/ 2966432 w 3089751"/>
              <a:gd name="connsiteY1-358" fmla="*/ 46708 h 178489"/>
              <a:gd name="connsiteX2-359" fmla="*/ 2676762 w 3089751"/>
              <a:gd name="connsiteY2-360" fmla="*/ 178489 h 178489"/>
              <a:gd name="connsiteX3-361" fmla="*/ 0 w 3089751"/>
              <a:gd name="connsiteY3-362" fmla="*/ 129839 h 178489"/>
              <a:gd name="connsiteX0-363" fmla="*/ 0 w 3089751"/>
              <a:gd name="connsiteY0-364" fmla="*/ 150843 h 199493"/>
              <a:gd name="connsiteX1-365" fmla="*/ 2966432 w 3089751"/>
              <a:gd name="connsiteY1-366" fmla="*/ 67712 h 199493"/>
              <a:gd name="connsiteX2-367" fmla="*/ 2676762 w 3089751"/>
              <a:gd name="connsiteY2-368" fmla="*/ 199493 h 199493"/>
              <a:gd name="connsiteX3-369" fmla="*/ 0 w 3089751"/>
              <a:gd name="connsiteY3-370" fmla="*/ 150843 h 199493"/>
              <a:gd name="connsiteX0-371" fmla="*/ 0 w 3089751"/>
              <a:gd name="connsiteY0-372" fmla="*/ 156747 h 205397"/>
              <a:gd name="connsiteX1-373" fmla="*/ 2966432 w 3089751"/>
              <a:gd name="connsiteY1-374" fmla="*/ 73616 h 205397"/>
              <a:gd name="connsiteX2-375" fmla="*/ 2676762 w 3089751"/>
              <a:gd name="connsiteY2-376" fmla="*/ 205397 h 205397"/>
              <a:gd name="connsiteX3-377" fmla="*/ 0 w 3089751"/>
              <a:gd name="connsiteY3-378" fmla="*/ 156747 h 205397"/>
              <a:gd name="connsiteX0-379" fmla="*/ 0 w 3089751"/>
              <a:gd name="connsiteY0-380" fmla="*/ 156747 h 205397"/>
              <a:gd name="connsiteX1-381" fmla="*/ 2966432 w 3089751"/>
              <a:gd name="connsiteY1-382" fmla="*/ 73616 h 205397"/>
              <a:gd name="connsiteX2-383" fmla="*/ 2676762 w 3089751"/>
              <a:gd name="connsiteY2-384" fmla="*/ 205397 h 205397"/>
              <a:gd name="connsiteX3-385" fmla="*/ 0 w 3089751"/>
              <a:gd name="connsiteY3-386" fmla="*/ 156747 h 205397"/>
              <a:gd name="connsiteX0-387" fmla="*/ 0 w 3052522"/>
              <a:gd name="connsiteY0-388" fmla="*/ 145792 h 194442"/>
              <a:gd name="connsiteX1-389" fmla="*/ 2966432 w 3052522"/>
              <a:gd name="connsiteY1-390" fmla="*/ 62661 h 194442"/>
              <a:gd name="connsiteX2-391" fmla="*/ 2676762 w 3052522"/>
              <a:gd name="connsiteY2-392" fmla="*/ 194442 h 194442"/>
              <a:gd name="connsiteX3-393" fmla="*/ 0 w 3052522"/>
              <a:gd name="connsiteY3-394" fmla="*/ 145792 h 194442"/>
              <a:gd name="connsiteX0-395" fmla="*/ 0 w 3025531"/>
              <a:gd name="connsiteY0-396" fmla="*/ 142730 h 191380"/>
              <a:gd name="connsiteX1-397" fmla="*/ 2966432 w 3025531"/>
              <a:gd name="connsiteY1-398" fmla="*/ 59599 h 191380"/>
              <a:gd name="connsiteX2-399" fmla="*/ 2676762 w 3025531"/>
              <a:gd name="connsiteY2-400" fmla="*/ 191380 h 191380"/>
              <a:gd name="connsiteX3-401" fmla="*/ 0 w 3025531"/>
              <a:gd name="connsiteY3-402" fmla="*/ 142730 h 191380"/>
              <a:gd name="connsiteX0-403" fmla="*/ 0 w 3188977"/>
              <a:gd name="connsiteY0-404" fmla="*/ 99150 h 147800"/>
              <a:gd name="connsiteX1-405" fmla="*/ 3172592 w 3188977"/>
              <a:gd name="connsiteY1-406" fmla="*/ 73436 h 147800"/>
              <a:gd name="connsiteX2-407" fmla="*/ 2676762 w 3188977"/>
              <a:gd name="connsiteY2-408" fmla="*/ 147800 h 147800"/>
              <a:gd name="connsiteX3-409" fmla="*/ 0 w 3188977"/>
              <a:gd name="connsiteY3-410" fmla="*/ 99150 h 147800"/>
              <a:gd name="connsiteX0-411" fmla="*/ 0 w 3235611"/>
              <a:gd name="connsiteY0-412" fmla="*/ 85115 h 133765"/>
              <a:gd name="connsiteX1-413" fmla="*/ 3172592 w 3235611"/>
              <a:gd name="connsiteY1-414" fmla="*/ 59401 h 133765"/>
              <a:gd name="connsiteX2-415" fmla="*/ 2676762 w 3235611"/>
              <a:gd name="connsiteY2-416" fmla="*/ 133765 h 133765"/>
              <a:gd name="connsiteX3-417" fmla="*/ 0 w 3235611"/>
              <a:gd name="connsiteY3-418" fmla="*/ 85115 h 133765"/>
              <a:gd name="connsiteX0-419" fmla="*/ 0 w 3235611"/>
              <a:gd name="connsiteY0-420" fmla="*/ 75251 h 123901"/>
              <a:gd name="connsiteX1-421" fmla="*/ 3172592 w 3235611"/>
              <a:gd name="connsiteY1-422" fmla="*/ 49537 h 123901"/>
              <a:gd name="connsiteX2-423" fmla="*/ 2676762 w 3235611"/>
              <a:gd name="connsiteY2-424" fmla="*/ 123901 h 123901"/>
              <a:gd name="connsiteX3-425" fmla="*/ 0 w 3235611"/>
              <a:gd name="connsiteY3-426" fmla="*/ 75251 h 123901"/>
              <a:gd name="connsiteX0-427" fmla="*/ 0 w 3321493"/>
              <a:gd name="connsiteY0-428" fmla="*/ 71600 h 120250"/>
              <a:gd name="connsiteX1-429" fmla="*/ 3172592 w 3321493"/>
              <a:gd name="connsiteY1-430" fmla="*/ 45886 h 120250"/>
              <a:gd name="connsiteX2-431" fmla="*/ 2676762 w 3321493"/>
              <a:gd name="connsiteY2-432" fmla="*/ 120250 h 120250"/>
              <a:gd name="connsiteX3-433" fmla="*/ 0 w 3321493"/>
              <a:gd name="connsiteY3-434" fmla="*/ 71600 h 120250"/>
              <a:gd name="connsiteX0-435" fmla="*/ 0 w 3321493"/>
              <a:gd name="connsiteY0-436" fmla="*/ 71600 h 120250"/>
              <a:gd name="connsiteX1-437" fmla="*/ 3172592 w 3321493"/>
              <a:gd name="connsiteY1-438" fmla="*/ 45886 h 120250"/>
              <a:gd name="connsiteX2-439" fmla="*/ 2676762 w 3321493"/>
              <a:gd name="connsiteY2-440" fmla="*/ 120250 h 120250"/>
              <a:gd name="connsiteX3-441" fmla="*/ 0 w 3321493"/>
              <a:gd name="connsiteY3-442" fmla="*/ 71600 h 120250"/>
              <a:gd name="connsiteX0-443" fmla="*/ 0 w 3182870"/>
              <a:gd name="connsiteY0-444" fmla="*/ 71600 h 120250"/>
              <a:gd name="connsiteX1-445" fmla="*/ 3172592 w 3182870"/>
              <a:gd name="connsiteY1-446" fmla="*/ 45886 h 120250"/>
              <a:gd name="connsiteX2-447" fmla="*/ 2676762 w 3182870"/>
              <a:gd name="connsiteY2-448" fmla="*/ 120250 h 120250"/>
              <a:gd name="connsiteX3-449" fmla="*/ 0 w 3182870"/>
              <a:gd name="connsiteY3-450" fmla="*/ 71600 h 120250"/>
              <a:gd name="connsiteX0-451" fmla="*/ 0 w 3180217"/>
              <a:gd name="connsiteY0-452" fmla="*/ 71600 h 120250"/>
              <a:gd name="connsiteX1-453" fmla="*/ 3172592 w 3180217"/>
              <a:gd name="connsiteY1-454" fmla="*/ 45886 h 120250"/>
              <a:gd name="connsiteX2-455" fmla="*/ 2676762 w 3180217"/>
              <a:gd name="connsiteY2-456" fmla="*/ 120250 h 120250"/>
              <a:gd name="connsiteX3-457" fmla="*/ 0 w 3180217"/>
              <a:gd name="connsiteY3-458" fmla="*/ 71600 h 120250"/>
              <a:gd name="connsiteX0-459" fmla="*/ 0 w 3180217"/>
              <a:gd name="connsiteY0-460" fmla="*/ 72622 h 121272"/>
              <a:gd name="connsiteX1-461" fmla="*/ 3172592 w 3180217"/>
              <a:gd name="connsiteY1-462" fmla="*/ 46908 h 121272"/>
              <a:gd name="connsiteX2-463" fmla="*/ 2676762 w 3180217"/>
              <a:gd name="connsiteY2-464" fmla="*/ 121272 h 121272"/>
              <a:gd name="connsiteX3-465" fmla="*/ 0 w 3180217"/>
              <a:gd name="connsiteY3-466" fmla="*/ 72622 h 121272"/>
              <a:gd name="connsiteX0-467" fmla="*/ 0 w 3180217"/>
              <a:gd name="connsiteY0-468" fmla="*/ 86523 h 135173"/>
              <a:gd name="connsiteX1-469" fmla="*/ 3172592 w 3180217"/>
              <a:gd name="connsiteY1-470" fmla="*/ 60809 h 135173"/>
              <a:gd name="connsiteX2-471" fmla="*/ 2676762 w 3180217"/>
              <a:gd name="connsiteY2-472" fmla="*/ 135173 h 135173"/>
              <a:gd name="connsiteX3-473" fmla="*/ 0 w 3180217"/>
              <a:gd name="connsiteY3-474" fmla="*/ 86523 h 135173"/>
              <a:gd name="connsiteX0-475" fmla="*/ 0 w 3173953"/>
              <a:gd name="connsiteY0-476" fmla="*/ 86523 h 135173"/>
              <a:gd name="connsiteX1-477" fmla="*/ 3172592 w 3173953"/>
              <a:gd name="connsiteY1-478" fmla="*/ 60809 h 135173"/>
              <a:gd name="connsiteX2-479" fmla="*/ 2676762 w 3173953"/>
              <a:gd name="connsiteY2-480" fmla="*/ 135173 h 135173"/>
              <a:gd name="connsiteX3-481" fmla="*/ 0 w 3173953"/>
              <a:gd name="connsiteY3-482" fmla="*/ 86523 h 135173"/>
              <a:gd name="connsiteX0-483" fmla="*/ 0 w 3172593"/>
              <a:gd name="connsiteY0-484" fmla="*/ 86523 h 135173"/>
              <a:gd name="connsiteX1-485" fmla="*/ 3172592 w 3172593"/>
              <a:gd name="connsiteY1-486" fmla="*/ 60809 h 135173"/>
              <a:gd name="connsiteX2-487" fmla="*/ 2676762 w 3172593"/>
              <a:gd name="connsiteY2-488" fmla="*/ 135173 h 135173"/>
              <a:gd name="connsiteX3-489" fmla="*/ 0 w 3172593"/>
              <a:gd name="connsiteY3-490" fmla="*/ 86523 h 135173"/>
              <a:gd name="connsiteX0-491" fmla="*/ 0 w 3175966"/>
              <a:gd name="connsiteY0-492" fmla="*/ 86523 h 135173"/>
              <a:gd name="connsiteX1-493" fmla="*/ 3172592 w 3175966"/>
              <a:gd name="connsiteY1-494" fmla="*/ 60809 h 135173"/>
              <a:gd name="connsiteX2-495" fmla="*/ 2676762 w 3175966"/>
              <a:gd name="connsiteY2-496" fmla="*/ 135173 h 135173"/>
              <a:gd name="connsiteX3-497" fmla="*/ 0 w 3175966"/>
              <a:gd name="connsiteY3-498" fmla="*/ 86523 h 135173"/>
              <a:gd name="connsiteX0-499" fmla="*/ 0 w 3172593"/>
              <a:gd name="connsiteY0-500" fmla="*/ 86523 h 135173"/>
              <a:gd name="connsiteX1-501" fmla="*/ 3172592 w 3172593"/>
              <a:gd name="connsiteY1-502" fmla="*/ 60809 h 135173"/>
              <a:gd name="connsiteX2-503" fmla="*/ 2676762 w 3172593"/>
              <a:gd name="connsiteY2-504" fmla="*/ 135173 h 135173"/>
              <a:gd name="connsiteX3-505" fmla="*/ 0 w 3172593"/>
              <a:gd name="connsiteY3-506" fmla="*/ 86523 h 135173"/>
              <a:gd name="connsiteX0-507" fmla="*/ 0 w 3172640"/>
              <a:gd name="connsiteY0-508" fmla="*/ 28813 h 77463"/>
              <a:gd name="connsiteX1-509" fmla="*/ 3172592 w 3172640"/>
              <a:gd name="connsiteY1-510" fmla="*/ 3099 h 77463"/>
              <a:gd name="connsiteX2-511" fmla="*/ 2676762 w 3172640"/>
              <a:gd name="connsiteY2-512" fmla="*/ 77463 h 77463"/>
              <a:gd name="connsiteX3-513" fmla="*/ 0 w 3172640"/>
              <a:gd name="connsiteY3-514" fmla="*/ 28813 h 77463"/>
              <a:gd name="connsiteX0-515" fmla="*/ 0 w 3187101"/>
              <a:gd name="connsiteY0-516" fmla="*/ 30083 h 78733"/>
              <a:gd name="connsiteX1-517" fmla="*/ 3172592 w 3187101"/>
              <a:gd name="connsiteY1-518" fmla="*/ 4369 h 78733"/>
              <a:gd name="connsiteX2-519" fmla="*/ 2676762 w 3187101"/>
              <a:gd name="connsiteY2-520" fmla="*/ 78733 h 78733"/>
              <a:gd name="connsiteX3-521" fmla="*/ 0 w 3187101"/>
              <a:gd name="connsiteY3-522" fmla="*/ 30083 h 78733"/>
              <a:gd name="connsiteX0-523" fmla="*/ 0 w 3187101"/>
              <a:gd name="connsiteY0-524" fmla="*/ 88998 h 137648"/>
              <a:gd name="connsiteX1-525" fmla="*/ 3172592 w 3187101"/>
              <a:gd name="connsiteY1-526" fmla="*/ 63284 h 137648"/>
              <a:gd name="connsiteX2-527" fmla="*/ 2676762 w 3187101"/>
              <a:gd name="connsiteY2-528" fmla="*/ 137648 h 137648"/>
              <a:gd name="connsiteX3-529" fmla="*/ 0 w 3187101"/>
              <a:gd name="connsiteY3-530" fmla="*/ 88998 h 137648"/>
              <a:gd name="connsiteX0-531" fmla="*/ 0 w 3177312"/>
              <a:gd name="connsiteY0-532" fmla="*/ 91131 h 139781"/>
              <a:gd name="connsiteX1-533" fmla="*/ 3172592 w 3177312"/>
              <a:gd name="connsiteY1-534" fmla="*/ 65417 h 139781"/>
              <a:gd name="connsiteX2-535" fmla="*/ 2676762 w 3177312"/>
              <a:gd name="connsiteY2-536" fmla="*/ 139781 h 139781"/>
              <a:gd name="connsiteX3-537" fmla="*/ 0 w 3177312"/>
              <a:gd name="connsiteY3-538" fmla="*/ 91131 h 139781"/>
              <a:gd name="connsiteX0-539" fmla="*/ 0 w 3177312"/>
              <a:gd name="connsiteY0-540" fmla="*/ 72009 h 120659"/>
              <a:gd name="connsiteX1-541" fmla="*/ 3172592 w 3177312"/>
              <a:gd name="connsiteY1-542" fmla="*/ 46295 h 120659"/>
              <a:gd name="connsiteX2-543" fmla="*/ 2676762 w 3177312"/>
              <a:gd name="connsiteY2-544" fmla="*/ 120659 h 120659"/>
              <a:gd name="connsiteX3-545" fmla="*/ 0 w 3177312"/>
              <a:gd name="connsiteY3-546" fmla="*/ 72009 h 120659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77312" h="120658">
                <a:moveTo>
                  <a:pt x="0" y="72009"/>
                </a:moveTo>
                <a:cubicBezTo>
                  <a:pt x="3051657" y="-58194"/>
                  <a:pt x="3142498" y="23416"/>
                  <a:pt x="3172592" y="46295"/>
                </a:cubicBezTo>
                <a:cubicBezTo>
                  <a:pt x="3202686" y="69174"/>
                  <a:pt x="3094835" y="119254"/>
                  <a:pt x="2676762" y="120659"/>
                </a:cubicBezTo>
                <a:lnTo>
                  <a:pt x="0" y="72009"/>
                </a:lnTo>
                <a:close/>
              </a:path>
            </a:pathLst>
          </a:custGeom>
          <a:solidFill>
            <a:srgbClr val="000000">
              <a:lumMod val="65000"/>
              <a:lumOff val="35000"/>
              <a:alpha val="80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6" name="任意多边形 25"/>
          <p:cNvSpPr/>
          <p:nvPr>
            <p:custDataLst>
              <p:tags r:id="rId20"/>
            </p:custDataLst>
          </p:nvPr>
        </p:nvSpPr>
        <p:spPr>
          <a:xfrm rot="8538102" flipH="1" flipV="1">
            <a:off x="3289394" y="3047190"/>
            <a:ext cx="394386" cy="187647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0 w 2349743"/>
              <a:gd name="connsiteY0-106" fmla="*/ 151274 h 228046"/>
              <a:gd name="connsiteX1-107" fmla="*/ 2235720 w 2349743"/>
              <a:gd name="connsiteY1-108" fmla="*/ 0 h 228046"/>
              <a:gd name="connsiteX2-109" fmla="*/ 2349743 w 2349743"/>
              <a:gd name="connsiteY2-110" fmla="*/ 114023 h 228046"/>
              <a:gd name="connsiteX3-111" fmla="*/ 2349742 w 2349743"/>
              <a:gd name="connsiteY3-112" fmla="*/ 114023 h 228046"/>
              <a:gd name="connsiteX4-113" fmla="*/ 2235719 w 2349743"/>
              <a:gd name="connsiteY4-114" fmla="*/ 228046 h 228046"/>
              <a:gd name="connsiteX5-115" fmla="*/ 0 w 2349743"/>
              <a:gd name="connsiteY5-116" fmla="*/ 151274 h 228046"/>
              <a:gd name="connsiteX0-117" fmla="*/ 0 w 2349743"/>
              <a:gd name="connsiteY0-118" fmla="*/ 151274 h 228046"/>
              <a:gd name="connsiteX1-119" fmla="*/ 2235720 w 2349743"/>
              <a:gd name="connsiteY1-120" fmla="*/ 0 h 228046"/>
              <a:gd name="connsiteX2-121" fmla="*/ 2349743 w 2349743"/>
              <a:gd name="connsiteY2-122" fmla="*/ 114023 h 228046"/>
              <a:gd name="connsiteX3-123" fmla="*/ 2349742 w 2349743"/>
              <a:gd name="connsiteY3-124" fmla="*/ 114023 h 228046"/>
              <a:gd name="connsiteX4-125" fmla="*/ 2235719 w 2349743"/>
              <a:gd name="connsiteY4-126" fmla="*/ 228046 h 228046"/>
              <a:gd name="connsiteX5-127" fmla="*/ 0 w 2349743"/>
              <a:gd name="connsiteY5-128" fmla="*/ 151274 h 228046"/>
              <a:gd name="connsiteX0-129" fmla="*/ 0 w 2349743"/>
              <a:gd name="connsiteY0-130" fmla="*/ 151274 h 228046"/>
              <a:gd name="connsiteX1-131" fmla="*/ 2235720 w 2349743"/>
              <a:gd name="connsiteY1-132" fmla="*/ 0 h 228046"/>
              <a:gd name="connsiteX2-133" fmla="*/ 2349743 w 2349743"/>
              <a:gd name="connsiteY2-134" fmla="*/ 114023 h 228046"/>
              <a:gd name="connsiteX3-135" fmla="*/ 2349742 w 2349743"/>
              <a:gd name="connsiteY3-136" fmla="*/ 114023 h 228046"/>
              <a:gd name="connsiteX4-137" fmla="*/ 2235719 w 2349743"/>
              <a:gd name="connsiteY4-138" fmla="*/ 228046 h 228046"/>
              <a:gd name="connsiteX5-139" fmla="*/ 169080 w 2349743"/>
              <a:gd name="connsiteY5-140" fmla="*/ 159781 h 228046"/>
              <a:gd name="connsiteX6-141" fmla="*/ 0 w 2349743"/>
              <a:gd name="connsiteY6-142" fmla="*/ 151274 h 228046"/>
              <a:gd name="connsiteX0-143" fmla="*/ 5908 w 2355651"/>
              <a:gd name="connsiteY0-144" fmla="*/ 151274 h 228046"/>
              <a:gd name="connsiteX1-145" fmla="*/ 2241628 w 2355651"/>
              <a:gd name="connsiteY1-146" fmla="*/ 0 h 228046"/>
              <a:gd name="connsiteX2-147" fmla="*/ 2355651 w 2355651"/>
              <a:gd name="connsiteY2-148" fmla="*/ 114023 h 228046"/>
              <a:gd name="connsiteX3-149" fmla="*/ 2355650 w 2355651"/>
              <a:gd name="connsiteY3-150" fmla="*/ 114023 h 228046"/>
              <a:gd name="connsiteX4-151" fmla="*/ 2241627 w 2355651"/>
              <a:gd name="connsiteY4-152" fmla="*/ 228046 h 228046"/>
              <a:gd name="connsiteX5-153" fmla="*/ 0 w 2355651"/>
              <a:gd name="connsiteY5-154" fmla="*/ 176519 h 228046"/>
              <a:gd name="connsiteX6-155" fmla="*/ 5908 w 2355651"/>
              <a:gd name="connsiteY6-156" fmla="*/ 151274 h 228046"/>
              <a:gd name="connsiteX0-157" fmla="*/ 0 w 2355651"/>
              <a:gd name="connsiteY0-158" fmla="*/ 176519 h 228046"/>
              <a:gd name="connsiteX1-159" fmla="*/ 2241628 w 2355651"/>
              <a:gd name="connsiteY1-160" fmla="*/ 0 h 228046"/>
              <a:gd name="connsiteX2-161" fmla="*/ 2355651 w 2355651"/>
              <a:gd name="connsiteY2-162" fmla="*/ 114023 h 228046"/>
              <a:gd name="connsiteX3-163" fmla="*/ 2355650 w 2355651"/>
              <a:gd name="connsiteY3-164" fmla="*/ 114023 h 228046"/>
              <a:gd name="connsiteX4-165" fmla="*/ 2241627 w 2355651"/>
              <a:gd name="connsiteY4-166" fmla="*/ 228046 h 228046"/>
              <a:gd name="connsiteX5-167" fmla="*/ 0 w 2355651"/>
              <a:gd name="connsiteY5-168" fmla="*/ 176519 h 228046"/>
              <a:gd name="connsiteX0-169" fmla="*/ 0 w 2720008"/>
              <a:gd name="connsiteY0-170" fmla="*/ 165539 h 228046"/>
              <a:gd name="connsiteX1-171" fmla="*/ 2605985 w 2720008"/>
              <a:gd name="connsiteY1-172" fmla="*/ 0 h 228046"/>
              <a:gd name="connsiteX2-173" fmla="*/ 2720008 w 2720008"/>
              <a:gd name="connsiteY2-174" fmla="*/ 114023 h 228046"/>
              <a:gd name="connsiteX3-175" fmla="*/ 2720007 w 2720008"/>
              <a:gd name="connsiteY3-176" fmla="*/ 114023 h 228046"/>
              <a:gd name="connsiteX4-177" fmla="*/ 2605984 w 2720008"/>
              <a:gd name="connsiteY4-178" fmla="*/ 228046 h 228046"/>
              <a:gd name="connsiteX5-179" fmla="*/ 0 w 2720008"/>
              <a:gd name="connsiteY5-180" fmla="*/ 165539 h 228046"/>
              <a:gd name="connsiteX0-181" fmla="*/ 0 w 2841245"/>
              <a:gd name="connsiteY0-182" fmla="*/ 239892 h 302399"/>
              <a:gd name="connsiteX1-183" fmla="*/ 2827268 w 2841245"/>
              <a:gd name="connsiteY1-184" fmla="*/ 0 h 302399"/>
              <a:gd name="connsiteX2-185" fmla="*/ 2720008 w 2841245"/>
              <a:gd name="connsiteY2-186" fmla="*/ 188376 h 302399"/>
              <a:gd name="connsiteX3-187" fmla="*/ 2720007 w 2841245"/>
              <a:gd name="connsiteY3-188" fmla="*/ 188376 h 302399"/>
              <a:gd name="connsiteX4-189" fmla="*/ 2605984 w 2841245"/>
              <a:gd name="connsiteY4-190" fmla="*/ 302399 h 302399"/>
              <a:gd name="connsiteX5-191" fmla="*/ 0 w 2841245"/>
              <a:gd name="connsiteY5-192" fmla="*/ 239892 h 302399"/>
              <a:gd name="connsiteX0-193" fmla="*/ 0 w 2841245"/>
              <a:gd name="connsiteY0-194" fmla="*/ 239892 h 302399"/>
              <a:gd name="connsiteX1-195" fmla="*/ 2827268 w 2841245"/>
              <a:gd name="connsiteY1-196" fmla="*/ 0 h 302399"/>
              <a:gd name="connsiteX2-197" fmla="*/ 2720008 w 2841245"/>
              <a:gd name="connsiteY2-198" fmla="*/ 188376 h 302399"/>
              <a:gd name="connsiteX3-199" fmla="*/ 2605984 w 2841245"/>
              <a:gd name="connsiteY3-200" fmla="*/ 302399 h 302399"/>
              <a:gd name="connsiteX4-201" fmla="*/ 0 w 2841245"/>
              <a:gd name="connsiteY4-202" fmla="*/ 239892 h 302399"/>
              <a:gd name="connsiteX0-203" fmla="*/ 0 w 3072804"/>
              <a:gd name="connsiteY0-204" fmla="*/ 239892 h 302399"/>
              <a:gd name="connsiteX1-205" fmla="*/ 2827268 w 3072804"/>
              <a:gd name="connsiteY1-206" fmla="*/ 0 h 302399"/>
              <a:gd name="connsiteX2-207" fmla="*/ 2605984 w 3072804"/>
              <a:gd name="connsiteY2-208" fmla="*/ 302399 h 302399"/>
              <a:gd name="connsiteX3-209" fmla="*/ 0 w 3072804"/>
              <a:gd name="connsiteY3-210" fmla="*/ 239892 h 302399"/>
              <a:gd name="connsiteX0-211" fmla="*/ 0 w 3072804"/>
              <a:gd name="connsiteY0-212" fmla="*/ 240284 h 302791"/>
              <a:gd name="connsiteX1-213" fmla="*/ 2827268 w 3072804"/>
              <a:gd name="connsiteY1-214" fmla="*/ 392 h 302791"/>
              <a:gd name="connsiteX2-215" fmla="*/ 2605984 w 3072804"/>
              <a:gd name="connsiteY2-216" fmla="*/ 302791 h 302791"/>
              <a:gd name="connsiteX3-217" fmla="*/ 0 w 3072804"/>
              <a:gd name="connsiteY3-218" fmla="*/ 240284 h 302791"/>
              <a:gd name="connsiteX0-219" fmla="*/ 0 w 3072804"/>
              <a:gd name="connsiteY0-220" fmla="*/ 240284 h 302791"/>
              <a:gd name="connsiteX1-221" fmla="*/ 2827268 w 3072804"/>
              <a:gd name="connsiteY1-222" fmla="*/ 392 h 302791"/>
              <a:gd name="connsiteX2-223" fmla="*/ 2605984 w 3072804"/>
              <a:gd name="connsiteY2-224" fmla="*/ 302791 h 302791"/>
              <a:gd name="connsiteX3-225" fmla="*/ 0 w 3072804"/>
              <a:gd name="connsiteY3-226" fmla="*/ 240284 h 302791"/>
              <a:gd name="connsiteX0-227" fmla="*/ 0 w 3193453"/>
              <a:gd name="connsiteY0-228" fmla="*/ 277825 h 340332"/>
              <a:gd name="connsiteX1-229" fmla="*/ 2827268 w 3193453"/>
              <a:gd name="connsiteY1-230" fmla="*/ 37933 h 340332"/>
              <a:gd name="connsiteX2-231" fmla="*/ 2605984 w 3193453"/>
              <a:gd name="connsiteY2-232" fmla="*/ 340332 h 340332"/>
              <a:gd name="connsiteX3-233" fmla="*/ 0 w 3193453"/>
              <a:gd name="connsiteY3-234" fmla="*/ 277825 h 340332"/>
              <a:gd name="connsiteX0-235" fmla="*/ 0 w 3193453"/>
              <a:gd name="connsiteY0-236" fmla="*/ 287503 h 350010"/>
              <a:gd name="connsiteX1-237" fmla="*/ 2827268 w 3193453"/>
              <a:gd name="connsiteY1-238" fmla="*/ 47611 h 350010"/>
              <a:gd name="connsiteX2-239" fmla="*/ 2605984 w 3193453"/>
              <a:gd name="connsiteY2-240" fmla="*/ 350010 h 350010"/>
              <a:gd name="connsiteX3-241" fmla="*/ 0 w 3193453"/>
              <a:gd name="connsiteY3-242" fmla="*/ 287503 h 350010"/>
              <a:gd name="connsiteX0-243" fmla="*/ 0 w 3334826"/>
              <a:gd name="connsiteY0-244" fmla="*/ 266759 h 329266"/>
              <a:gd name="connsiteX1-245" fmla="*/ 3021755 w 3334826"/>
              <a:gd name="connsiteY1-246" fmla="*/ 50870 h 329266"/>
              <a:gd name="connsiteX2-247" fmla="*/ 2605984 w 3334826"/>
              <a:gd name="connsiteY2-248" fmla="*/ 329266 h 329266"/>
              <a:gd name="connsiteX3-249" fmla="*/ 0 w 3334826"/>
              <a:gd name="connsiteY3-250" fmla="*/ 266759 h 329266"/>
              <a:gd name="connsiteX0-251" fmla="*/ 0 w 3176492"/>
              <a:gd name="connsiteY0-252" fmla="*/ 243032 h 305539"/>
              <a:gd name="connsiteX1-253" fmla="*/ 3021755 w 3176492"/>
              <a:gd name="connsiteY1-254" fmla="*/ 27143 h 305539"/>
              <a:gd name="connsiteX2-255" fmla="*/ 2605984 w 3176492"/>
              <a:gd name="connsiteY2-256" fmla="*/ 305539 h 305539"/>
              <a:gd name="connsiteX3-257" fmla="*/ 0 w 3176492"/>
              <a:gd name="connsiteY3-258" fmla="*/ 243032 h 305539"/>
              <a:gd name="connsiteX0-259" fmla="*/ 0 w 3176492"/>
              <a:gd name="connsiteY0-260" fmla="*/ 240965 h 303472"/>
              <a:gd name="connsiteX1-261" fmla="*/ 3021755 w 3176492"/>
              <a:gd name="connsiteY1-262" fmla="*/ 25076 h 303472"/>
              <a:gd name="connsiteX2-263" fmla="*/ 2605984 w 3176492"/>
              <a:gd name="connsiteY2-264" fmla="*/ 303472 h 303472"/>
              <a:gd name="connsiteX3-265" fmla="*/ 0 w 3176492"/>
              <a:gd name="connsiteY3-266" fmla="*/ 240965 h 303472"/>
              <a:gd name="connsiteX0-267" fmla="*/ 0 w 3176815"/>
              <a:gd name="connsiteY0-268" fmla="*/ 269763 h 332270"/>
              <a:gd name="connsiteX1-269" fmla="*/ 3021755 w 3176815"/>
              <a:gd name="connsiteY1-270" fmla="*/ 53874 h 332270"/>
              <a:gd name="connsiteX2-271" fmla="*/ 2605984 w 3176815"/>
              <a:gd name="connsiteY2-272" fmla="*/ 332270 h 332270"/>
              <a:gd name="connsiteX3-273" fmla="*/ 0 w 3176815"/>
              <a:gd name="connsiteY3-274" fmla="*/ 269763 h 332270"/>
              <a:gd name="connsiteX0-275" fmla="*/ 0 w 3176815"/>
              <a:gd name="connsiteY0-276" fmla="*/ 278240 h 340747"/>
              <a:gd name="connsiteX1-277" fmla="*/ 3021755 w 3176815"/>
              <a:gd name="connsiteY1-278" fmla="*/ 62351 h 340747"/>
              <a:gd name="connsiteX2-279" fmla="*/ 2605984 w 3176815"/>
              <a:gd name="connsiteY2-280" fmla="*/ 340747 h 340747"/>
              <a:gd name="connsiteX3-281" fmla="*/ 0 w 3176815"/>
              <a:gd name="connsiteY3-282" fmla="*/ 278240 h 34074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76815" h="340747">
                <a:moveTo>
                  <a:pt x="0" y="278240"/>
                </a:moveTo>
                <a:cubicBezTo>
                  <a:pt x="983424" y="157372"/>
                  <a:pt x="2274274" y="-124743"/>
                  <a:pt x="3021755" y="62351"/>
                </a:cubicBezTo>
                <a:cubicBezTo>
                  <a:pt x="3374958" y="150758"/>
                  <a:pt x="3077195" y="300765"/>
                  <a:pt x="2605984" y="340747"/>
                </a:cubicBezTo>
                <a:lnTo>
                  <a:pt x="0" y="278240"/>
                </a:lnTo>
                <a:close/>
              </a:path>
            </a:pathLst>
          </a:custGeom>
          <a:solidFill>
            <a:srgbClr val="000000">
              <a:lumMod val="50000"/>
              <a:lumOff val="50000"/>
              <a:alpha val="94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任意多边形 26"/>
          <p:cNvSpPr/>
          <p:nvPr>
            <p:custDataLst>
              <p:tags r:id="rId21"/>
            </p:custDataLst>
          </p:nvPr>
        </p:nvSpPr>
        <p:spPr>
          <a:xfrm rot="19795300" flipV="1">
            <a:off x="3383397" y="3201957"/>
            <a:ext cx="388810" cy="184995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0 w 2349743"/>
              <a:gd name="connsiteY0-106" fmla="*/ 151274 h 228046"/>
              <a:gd name="connsiteX1-107" fmla="*/ 2235720 w 2349743"/>
              <a:gd name="connsiteY1-108" fmla="*/ 0 h 228046"/>
              <a:gd name="connsiteX2-109" fmla="*/ 2349743 w 2349743"/>
              <a:gd name="connsiteY2-110" fmla="*/ 114023 h 228046"/>
              <a:gd name="connsiteX3-111" fmla="*/ 2349742 w 2349743"/>
              <a:gd name="connsiteY3-112" fmla="*/ 114023 h 228046"/>
              <a:gd name="connsiteX4-113" fmla="*/ 2235719 w 2349743"/>
              <a:gd name="connsiteY4-114" fmla="*/ 228046 h 228046"/>
              <a:gd name="connsiteX5-115" fmla="*/ 0 w 2349743"/>
              <a:gd name="connsiteY5-116" fmla="*/ 151274 h 228046"/>
              <a:gd name="connsiteX0-117" fmla="*/ 0 w 2349743"/>
              <a:gd name="connsiteY0-118" fmla="*/ 151274 h 228046"/>
              <a:gd name="connsiteX1-119" fmla="*/ 2235720 w 2349743"/>
              <a:gd name="connsiteY1-120" fmla="*/ 0 h 228046"/>
              <a:gd name="connsiteX2-121" fmla="*/ 2349743 w 2349743"/>
              <a:gd name="connsiteY2-122" fmla="*/ 114023 h 228046"/>
              <a:gd name="connsiteX3-123" fmla="*/ 2349742 w 2349743"/>
              <a:gd name="connsiteY3-124" fmla="*/ 114023 h 228046"/>
              <a:gd name="connsiteX4-125" fmla="*/ 2235719 w 2349743"/>
              <a:gd name="connsiteY4-126" fmla="*/ 228046 h 228046"/>
              <a:gd name="connsiteX5-127" fmla="*/ 0 w 2349743"/>
              <a:gd name="connsiteY5-128" fmla="*/ 151274 h 228046"/>
              <a:gd name="connsiteX0-129" fmla="*/ 0 w 2349743"/>
              <a:gd name="connsiteY0-130" fmla="*/ 151274 h 228046"/>
              <a:gd name="connsiteX1-131" fmla="*/ 2235720 w 2349743"/>
              <a:gd name="connsiteY1-132" fmla="*/ 0 h 228046"/>
              <a:gd name="connsiteX2-133" fmla="*/ 2349743 w 2349743"/>
              <a:gd name="connsiteY2-134" fmla="*/ 114023 h 228046"/>
              <a:gd name="connsiteX3-135" fmla="*/ 2349742 w 2349743"/>
              <a:gd name="connsiteY3-136" fmla="*/ 114023 h 228046"/>
              <a:gd name="connsiteX4-137" fmla="*/ 2235719 w 2349743"/>
              <a:gd name="connsiteY4-138" fmla="*/ 228046 h 228046"/>
              <a:gd name="connsiteX5-139" fmla="*/ 169080 w 2349743"/>
              <a:gd name="connsiteY5-140" fmla="*/ 159781 h 228046"/>
              <a:gd name="connsiteX6-141" fmla="*/ 0 w 2349743"/>
              <a:gd name="connsiteY6-142" fmla="*/ 151274 h 228046"/>
              <a:gd name="connsiteX0-143" fmla="*/ 5908 w 2355651"/>
              <a:gd name="connsiteY0-144" fmla="*/ 151274 h 228046"/>
              <a:gd name="connsiteX1-145" fmla="*/ 2241628 w 2355651"/>
              <a:gd name="connsiteY1-146" fmla="*/ 0 h 228046"/>
              <a:gd name="connsiteX2-147" fmla="*/ 2355651 w 2355651"/>
              <a:gd name="connsiteY2-148" fmla="*/ 114023 h 228046"/>
              <a:gd name="connsiteX3-149" fmla="*/ 2355650 w 2355651"/>
              <a:gd name="connsiteY3-150" fmla="*/ 114023 h 228046"/>
              <a:gd name="connsiteX4-151" fmla="*/ 2241627 w 2355651"/>
              <a:gd name="connsiteY4-152" fmla="*/ 228046 h 228046"/>
              <a:gd name="connsiteX5-153" fmla="*/ 0 w 2355651"/>
              <a:gd name="connsiteY5-154" fmla="*/ 176519 h 228046"/>
              <a:gd name="connsiteX6-155" fmla="*/ 5908 w 2355651"/>
              <a:gd name="connsiteY6-156" fmla="*/ 151274 h 228046"/>
              <a:gd name="connsiteX0-157" fmla="*/ 0 w 2355651"/>
              <a:gd name="connsiteY0-158" fmla="*/ 176519 h 228046"/>
              <a:gd name="connsiteX1-159" fmla="*/ 2241628 w 2355651"/>
              <a:gd name="connsiteY1-160" fmla="*/ 0 h 228046"/>
              <a:gd name="connsiteX2-161" fmla="*/ 2355651 w 2355651"/>
              <a:gd name="connsiteY2-162" fmla="*/ 114023 h 228046"/>
              <a:gd name="connsiteX3-163" fmla="*/ 2355650 w 2355651"/>
              <a:gd name="connsiteY3-164" fmla="*/ 114023 h 228046"/>
              <a:gd name="connsiteX4-165" fmla="*/ 2241627 w 2355651"/>
              <a:gd name="connsiteY4-166" fmla="*/ 228046 h 228046"/>
              <a:gd name="connsiteX5-167" fmla="*/ 0 w 2355651"/>
              <a:gd name="connsiteY5-168" fmla="*/ 176519 h 228046"/>
              <a:gd name="connsiteX0-169" fmla="*/ 0 w 2720008"/>
              <a:gd name="connsiteY0-170" fmla="*/ 165539 h 228046"/>
              <a:gd name="connsiteX1-171" fmla="*/ 2605985 w 2720008"/>
              <a:gd name="connsiteY1-172" fmla="*/ 0 h 228046"/>
              <a:gd name="connsiteX2-173" fmla="*/ 2720008 w 2720008"/>
              <a:gd name="connsiteY2-174" fmla="*/ 114023 h 228046"/>
              <a:gd name="connsiteX3-175" fmla="*/ 2720007 w 2720008"/>
              <a:gd name="connsiteY3-176" fmla="*/ 114023 h 228046"/>
              <a:gd name="connsiteX4-177" fmla="*/ 2605984 w 2720008"/>
              <a:gd name="connsiteY4-178" fmla="*/ 228046 h 228046"/>
              <a:gd name="connsiteX5-179" fmla="*/ 0 w 2720008"/>
              <a:gd name="connsiteY5-180" fmla="*/ 165539 h 228046"/>
              <a:gd name="connsiteX0-181" fmla="*/ 0 w 2841245"/>
              <a:gd name="connsiteY0-182" fmla="*/ 239892 h 302399"/>
              <a:gd name="connsiteX1-183" fmla="*/ 2827268 w 2841245"/>
              <a:gd name="connsiteY1-184" fmla="*/ 0 h 302399"/>
              <a:gd name="connsiteX2-185" fmla="*/ 2720008 w 2841245"/>
              <a:gd name="connsiteY2-186" fmla="*/ 188376 h 302399"/>
              <a:gd name="connsiteX3-187" fmla="*/ 2720007 w 2841245"/>
              <a:gd name="connsiteY3-188" fmla="*/ 188376 h 302399"/>
              <a:gd name="connsiteX4-189" fmla="*/ 2605984 w 2841245"/>
              <a:gd name="connsiteY4-190" fmla="*/ 302399 h 302399"/>
              <a:gd name="connsiteX5-191" fmla="*/ 0 w 2841245"/>
              <a:gd name="connsiteY5-192" fmla="*/ 239892 h 302399"/>
              <a:gd name="connsiteX0-193" fmla="*/ 0 w 2841245"/>
              <a:gd name="connsiteY0-194" fmla="*/ 239892 h 302399"/>
              <a:gd name="connsiteX1-195" fmla="*/ 2827268 w 2841245"/>
              <a:gd name="connsiteY1-196" fmla="*/ 0 h 302399"/>
              <a:gd name="connsiteX2-197" fmla="*/ 2720008 w 2841245"/>
              <a:gd name="connsiteY2-198" fmla="*/ 188376 h 302399"/>
              <a:gd name="connsiteX3-199" fmla="*/ 2605984 w 2841245"/>
              <a:gd name="connsiteY3-200" fmla="*/ 302399 h 302399"/>
              <a:gd name="connsiteX4-201" fmla="*/ 0 w 2841245"/>
              <a:gd name="connsiteY4-202" fmla="*/ 239892 h 302399"/>
              <a:gd name="connsiteX0-203" fmla="*/ 0 w 3072804"/>
              <a:gd name="connsiteY0-204" fmla="*/ 239892 h 302399"/>
              <a:gd name="connsiteX1-205" fmla="*/ 2827268 w 3072804"/>
              <a:gd name="connsiteY1-206" fmla="*/ 0 h 302399"/>
              <a:gd name="connsiteX2-207" fmla="*/ 2605984 w 3072804"/>
              <a:gd name="connsiteY2-208" fmla="*/ 302399 h 302399"/>
              <a:gd name="connsiteX3-209" fmla="*/ 0 w 3072804"/>
              <a:gd name="connsiteY3-210" fmla="*/ 239892 h 302399"/>
              <a:gd name="connsiteX0-211" fmla="*/ 0 w 3072804"/>
              <a:gd name="connsiteY0-212" fmla="*/ 240284 h 302791"/>
              <a:gd name="connsiteX1-213" fmla="*/ 2827268 w 3072804"/>
              <a:gd name="connsiteY1-214" fmla="*/ 392 h 302791"/>
              <a:gd name="connsiteX2-215" fmla="*/ 2605984 w 3072804"/>
              <a:gd name="connsiteY2-216" fmla="*/ 302791 h 302791"/>
              <a:gd name="connsiteX3-217" fmla="*/ 0 w 3072804"/>
              <a:gd name="connsiteY3-218" fmla="*/ 240284 h 302791"/>
              <a:gd name="connsiteX0-219" fmla="*/ 0 w 3072804"/>
              <a:gd name="connsiteY0-220" fmla="*/ 240284 h 302791"/>
              <a:gd name="connsiteX1-221" fmla="*/ 2827268 w 3072804"/>
              <a:gd name="connsiteY1-222" fmla="*/ 392 h 302791"/>
              <a:gd name="connsiteX2-223" fmla="*/ 2605984 w 3072804"/>
              <a:gd name="connsiteY2-224" fmla="*/ 302791 h 302791"/>
              <a:gd name="connsiteX3-225" fmla="*/ 0 w 3072804"/>
              <a:gd name="connsiteY3-226" fmla="*/ 240284 h 302791"/>
              <a:gd name="connsiteX0-227" fmla="*/ 0 w 3193453"/>
              <a:gd name="connsiteY0-228" fmla="*/ 277825 h 340332"/>
              <a:gd name="connsiteX1-229" fmla="*/ 2827268 w 3193453"/>
              <a:gd name="connsiteY1-230" fmla="*/ 37933 h 340332"/>
              <a:gd name="connsiteX2-231" fmla="*/ 2605984 w 3193453"/>
              <a:gd name="connsiteY2-232" fmla="*/ 340332 h 340332"/>
              <a:gd name="connsiteX3-233" fmla="*/ 0 w 3193453"/>
              <a:gd name="connsiteY3-234" fmla="*/ 277825 h 340332"/>
              <a:gd name="connsiteX0-235" fmla="*/ 0 w 3193453"/>
              <a:gd name="connsiteY0-236" fmla="*/ 287503 h 350010"/>
              <a:gd name="connsiteX1-237" fmla="*/ 2827268 w 3193453"/>
              <a:gd name="connsiteY1-238" fmla="*/ 47611 h 350010"/>
              <a:gd name="connsiteX2-239" fmla="*/ 2605984 w 3193453"/>
              <a:gd name="connsiteY2-240" fmla="*/ 350010 h 350010"/>
              <a:gd name="connsiteX3-241" fmla="*/ 0 w 3193453"/>
              <a:gd name="connsiteY3-242" fmla="*/ 287503 h 350010"/>
              <a:gd name="connsiteX0-243" fmla="*/ 0 w 3334826"/>
              <a:gd name="connsiteY0-244" fmla="*/ 266759 h 329266"/>
              <a:gd name="connsiteX1-245" fmla="*/ 3021755 w 3334826"/>
              <a:gd name="connsiteY1-246" fmla="*/ 50870 h 329266"/>
              <a:gd name="connsiteX2-247" fmla="*/ 2605984 w 3334826"/>
              <a:gd name="connsiteY2-248" fmla="*/ 329266 h 329266"/>
              <a:gd name="connsiteX3-249" fmla="*/ 0 w 3334826"/>
              <a:gd name="connsiteY3-250" fmla="*/ 266759 h 329266"/>
              <a:gd name="connsiteX0-251" fmla="*/ 0 w 3176492"/>
              <a:gd name="connsiteY0-252" fmla="*/ 243032 h 305539"/>
              <a:gd name="connsiteX1-253" fmla="*/ 3021755 w 3176492"/>
              <a:gd name="connsiteY1-254" fmla="*/ 27143 h 305539"/>
              <a:gd name="connsiteX2-255" fmla="*/ 2605984 w 3176492"/>
              <a:gd name="connsiteY2-256" fmla="*/ 305539 h 305539"/>
              <a:gd name="connsiteX3-257" fmla="*/ 0 w 3176492"/>
              <a:gd name="connsiteY3-258" fmla="*/ 243032 h 305539"/>
              <a:gd name="connsiteX0-259" fmla="*/ 0 w 3176492"/>
              <a:gd name="connsiteY0-260" fmla="*/ 240965 h 303472"/>
              <a:gd name="connsiteX1-261" fmla="*/ 3021755 w 3176492"/>
              <a:gd name="connsiteY1-262" fmla="*/ 25076 h 303472"/>
              <a:gd name="connsiteX2-263" fmla="*/ 2605984 w 3176492"/>
              <a:gd name="connsiteY2-264" fmla="*/ 303472 h 303472"/>
              <a:gd name="connsiteX3-265" fmla="*/ 0 w 3176492"/>
              <a:gd name="connsiteY3-266" fmla="*/ 240965 h 303472"/>
              <a:gd name="connsiteX0-267" fmla="*/ 0 w 3176815"/>
              <a:gd name="connsiteY0-268" fmla="*/ 269763 h 332270"/>
              <a:gd name="connsiteX1-269" fmla="*/ 3021755 w 3176815"/>
              <a:gd name="connsiteY1-270" fmla="*/ 53874 h 332270"/>
              <a:gd name="connsiteX2-271" fmla="*/ 2605984 w 3176815"/>
              <a:gd name="connsiteY2-272" fmla="*/ 332270 h 332270"/>
              <a:gd name="connsiteX3-273" fmla="*/ 0 w 3176815"/>
              <a:gd name="connsiteY3-274" fmla="*/ 269763 h 332270"/>
              <a:gd name="connsiteX0-275" fmla="*/ 0 w 3176815"/>
              <a:gd name="connsiteY0-276" fmla="*/ 278240 h 340747"/>
              <a:gd name="connsiteX1-277" fmla="*/ 3021755 w 3176815"/>
              <a:gd name="connsiteY1-278" fmla="*/ 62351 h 340747"/>
              <a:gd name="connsiteX2-279" fmla="*/ 2605984 w 3176815"/>
              <a:gd name="connsiteY2-280" fmla="*/ 340747 h 340747"/>
              <a:gd name="connsiteX3-281" fmla="*/ 0 w 3176815"/>
              <a:gd name="connsiteY3-282" fmla="*/ 278240 h 340747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176815" h="340747">
                <a:moveTo>
                  <a:pt x="0" y="278240"/>
                </a:moveTo>
                <a:cubicBezTo>
                  <a:pt x="983424" y="157372"/>
                  <a:pt x="2274274" y="-124743"/>
                  <a:pt x="3021755" y="62351"/>
                </a:cubicBezTo>
                <a:cubicBezTo>
                  <a:pt x="3374958" y="150758"/>
                  <a:pt x="3077195" y="300765"/>
                  <a:pt x="2605984" y="340747"/>
                </a:cubicBezTo>
                <a:lnTo>
                  <a:pt x="0" y="278240"/>
                </a:lnTo>
                <a:close/>
              </a:path>
            </a:pathLst>
          </a:custGeom>
          <a:solidFill>
            <a:srgbClr val="FFFFFF">
              <a:lumMod val="75000"/>
              <a:alpha val="94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任意多边形 27"/>
          <p:cNvSpPr/>
          <p:nvPr>
            <p:custDataLst>
              <p:tags r:id="rId22"/>
            </p:custDataLst>
          </p:nvPr>
        </p:nvSpPr>
        <p:spPr>
          <a:xfrm rot="8538102" flipH="1" flipV="1">
            <a:off x="3315530" y="3129811"/>
            <a:ext cx="375605" cy="105391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0 w 2349743"/>
              <a:gd name="connsiteY0-106" fmla="*/ 151274 h 228046"/>
              <a:gd name="connsiteX1-107" fmla="*/ 2235720 w 2349743"/>
              <a:gd name="connsiteY1-108" fmla="*/ 0 h 228046"/>
              <a:gd name="connsiteX2-109" fmla="*/ 2349743 w 2349743"/>
              <a:gd name="connsiteY2-110" fmla="*/ 114023 h 228046"/>
              <a:gd name="connsiteX3-111" fmla="*/ 2349742 w 2349743"/>
              <a:gd name="connsiteY3-112" fmla="*/ 114023 h 228046"/>
              <a:gd name="connsiteX4-113" fmla="*/ 2235719 w 2349743"/>
              <a:gd name="connsiteY4-114" fmla="*/ 228046 h 228046"/>
              <a:gd name="connsiteX5-115" fmla="*/ 0 w 2349743"/>
              <a:gd name="connsiteY5-116" fmla="*/ 151274 h 228046"/>
              <a:gd name="connsiteX0-117" fmla="*/ 0 w 2349743"/>
              <a:gd name="connsiteY0-118" fmla="*/ 151274 h 228046"/>
              <a:gd name="connsiteX1-119" fmla="*/ 2235720 w 2349743"/>
              <a:gd name="connsiteY1-120" fmla="*/ 0 h 228046"/>
              <a:gd name="connsiteX2-121" fmla="*/ 2349743 w 2349743"/>
              <a:gd name="connsiteY2-122" fmla="*/ 114023 h 228046"/>
              <a:gd name="connsiteX3-123" fmla="*/ 2349742 w 2349743"/>
              <a:gd name="connsiteY3-124" fmla="*/ 114023 h 228046"/>
              <a:gd name="connsiteX4-125" fmla="*/ 2235719 w 2349743"/>
              <a:gd name="connsiteY4-126" fmla="*/ 228046 h 228046"/>
              <a:gd name="connsiteX5-127" fmla="*/ 0 w 2349743"/>
              <a:gd name="connsiteY5-128" fmla="*/ 151274 h 228046"/>
              <a:gd name="connsiteX0-129" fmla="*/ 0 w 2349743"/>
              <a:gd name="connsiteY0-130" fmla="*/ 151274 h 228046"/>
              <a:gd name="connsiteX1-131" fmla="*/ 2235720 w 2349743"/>
              <a:gd name="connsiteY1-132" fmla="*/ 0 h 228046"/>
              <a:gd name="connsiteX2-133" fmla="*/ 2349743 w 2349743"/>
              <a:gd name="connsiteY2-134" fmla="*/ 114023 h 228046"/>
              <a:gd name="connsiteX3-135" fmla="*/ 2349742 w 2349743"/>
              <a:gd name="connsiteY3-136" fmla="*/ 114023 h 228046"/>
              <a:gd name="connsiteX4-137" fmla="*/ 2235719 w 2349743"/>
              <a:gd name="connsiteY4-138" fmla="*/ 228046 h 228046"/>
              <a:gd name="connsiteX5-139" fmla="*/ 169080 w 2349743"/>
              <a:gd name="connsiteY5-140" fmla="*/ 159781 h 228046"/>
              <a:gd name="connsiteX6-141" fmla="*/ 0 w 2349743"/>
              <a:gd name="connsiteY6-142" fmla="*/ 151274 h 228046"/>
              <a:gd name="connsiteX0-143" fmla="*/ 5908 w 2355651"/>
              <a:gd name="connsiteY0-144" fmla="*/ 151274 h 228046"/>
              <a:gd name="connsiteX1-145" fmla="*/ 2241628 w 2355651"/>
              <a:gd name="connsiteY1-146" fmla="*/ 0 h 228046"/>
              <a:gd name="connsiteX2-147" fmla="*/ 2355651 w 2355651"/>
              <a:gd name="connsiteY2-148" fmla="*/ 114023 h 228046"/>
              <a:gd name="connsiteX3-149" fmla="*/ 2355650 w 2355651"/>
              <a:gd name="connsiteY3-150" fmla="*/ 114023 h 228046"/>
              <a:gd name="connsiteX4-151" fmla="*/ 2241627 w 2355651"/>
              <a:gd name="connsiteY4-152" fmla="*/ 228046 h 228046"/>
              <a:gd name="connsiteX5-153" fmla="*/ 0 w 2355651"/>
              <a:gd name="connsiteY5-154" fmla="*/ 176519 h 228046"/>
              <a:gd name="connsiteX6-155" fmla="*/ 5908 w 2355651"/>
              <a:gd name="connsiteY6-156" fmla="*/ 151274 h 228046"/>
              <a:gd name="connsiteX0-157" fmla="*/ 0 w 2355651"/>
              <a:gd name="connsiteY0-158" fmla="*/ 176519 h 228046"/>
              <a:gd name="connsiteX1-159" fmla="*/ 2241628 w 2355651"/>
              <a:gd name="connsiteY1-160" fmla="*/ 0 h 228046"/>
              <a:gd name="connsiteX2-161" fmla="*/ 2355651 w 2355651"/>
              <a:gd name="connsiteY2-162" fmla="*/ 114023 h 228046"/>
              <a:gd name="connsiteX3-163" fmla="*/ 2355650 w 2355651"/>
              <a:gd name="connsiteY3-164" fmla="*/ 114023 h 228046"/>
              <a:gd name="connsiteX4-165" fmla="*/ 2241627 w 2355651"/>
              <a:gd name="connsiteY4-166" fmla="*/ 228046 h 228046"/>
              <a:gd name="connsiteX5-167" fmla="*/ 0 w 2355651"/>
              <a:gd name="connsiteY5-168" fmla="*/ 176519 h 228046"/>
              <a:gd name="connsiteX0-169" fmla="*/ 0 w 2720008"/>
              <a:gd name="connsiteY0-170" fmla="*/ 165539 h 228046"/>
              <a:gd name="connsiteX1-171" fmla="*/ 2605985 w 2720008"/>
              <a:gd name="connsiteY1-172" fmla="*/ 0 h 228046"/>
              <a:gd name="connsiteX2-173" fmla="*/ 2720008 w 2720008"/>
              <a:gd name="connsiteY2-174" fmla="*/ 114023 h 228046"/>
              <a:gd name="connsiteX3-175" fmla="*/ 2720007 w 2720008"/>
              <a:gd name="connsiteY3-176" fmla="*/ 114023 h 228046"/>
              <a:gd name="connsiteX4-177" fmla="*/ 2605984 w 2720008"/>
              <a:gd name="connsiteY4-178" fmla="*/ 228046 h 228046"/>
              <a:gd name="connsiteX5-179" fmla="*/ 0 w 2720008"/>
              <a:gd name="connsiteY5-180" fmla="*/ 165539 h 228046"/>
              <a:gd name="connsiteX0-181" fmla="*/ 0 w 2841245"/>
              <a:gd name="connsiteY0-182" fmla="*/ 239892 h 302399"/>
              <a:gd name="connsiteX1-183" fmla="*/ 2827268 w 2841245"/>
              <a:gd name="connsiteY1-184" fmla="*/ 0 h 302399"/>
              <a:gd name="connsiteX2-185" fmla="*/ 2720008 w 2841245"/>
              <a:gd name="connsiteY2-186" fmla="*/ 188376 h 302399"/>
              <a:gd name="connsiteX3-187" fmla="*/ 2720007 w 2841245"/>
              <a:gd name="connsiteY3-188" fmla="*/ 188376 h 302399"/>
              <a:gd name="connsiteX4-189" fmla="*/ 2605984 w 2841245"/>
              <a:gd name="connsiteY4-190" fmla="*/ 302399 h 302399"/>
              <a:gd name="connsiteX5-191" fmla="*/ 0 w 2841245"/>
              <a:gd name="connsiteY5-192" fmla="*/ 239892 h 302399"/>
              <a:gd name="connsiteX0-193" fmla="*/ 0 w 2841245"/>
              <a:gd name="connsiteY0-194" fmla="*/ 239892 h 302399"/>
              <a:gd name="connsiteX1-195" fmla="*/ 2827268 w 2841245"/>
              <a:gd name="connsiteY1-196" fmla="*/ 0 h 302399"/>
              <a:gd name="connsiteX2-197" fmla="*/ 2720008 w 2841245"/>
              <a:gd name="connsiteY2-198" fmla="*/ 188376 h 302399"/>
              <a:gd name="connsiteX3-199" fmla="*/ 2605984 w 2841245"/>
              <a:gd name="connsiteY3-200" fmla="*/ 302399 h 302399"/>
              <a:gd name="connsiteX4-201" fmla="*/ 0 w 2841245"/>
              <a:gd name="connsiteY4-202" fmla="*/ 239892 h 302399"/>
              <a:gd name="connsiteX0-203" fmla="*/ 0 w 3072804"/>
              <a:gd name="connsiteY0-204" fmla="*/ 239892 h 302399"/>
              <a:gd name="connsiteX1-205" fmla="*/ 2827268 w 3072804"/>
              <a:gd name="connsiteY1-206" fmla="*/ 0 h 302399"/>
              <a:gd name="connsiteX2-207" fmla="*/ 2605984 w 3072804"/>
              <a:gd name="connsiteY2-208" fmla="*/ 302399 h 302399"/>
              <a:gd name="connsiteX3-209" fmla="*/ 0 w 3072804"/>
              <a:gd name="connsiteY3-210" fmla="*/ 239892 h 302399"/>
              <a:gd name="connsiteX0-211" fmla="*/ 0 w 3072804"/>
              <a:gd name="connsiteY0-212" fmla="*/ 240284 h 302791"/>
              <a:gd name="connsiteX1-213" fmla="*/ 2827268 w 3072804"/>
              <a:gd name="connsiteY1-214" fmla="*/ 392 h 302791"/>
              <a:gd name="connsiteX2-215" fmla="*/ 2605984 w 3072804"/>
              <a:gd name="connsiteY2-216" fmla="*/ 302791 h 302791"/>
              <a:gd name="connsiteX3-217" fmla="*/ 0 w 3072804"/>
              <a:gd name="connsiteY3-218" fmla="*/ 240284 h 302791"/>
              <a:gd name="connsiteX0-219" fmla="*/ 0 w 3072804"/>
              <a:gd name="connsiteY0-220" fmla="*/ 240284 h 302791"/>
              <a:gd name="connsiteX1-221" fmla="*/ 2827268 w 3072804"/>
              <a:gd name="connsiteY1-222" fmla="*/ 392 h 302791"/>
              <a:gd name="connsiteX2-223" fmla="*/ 2605984 w 3072804"/>
              <a:gd name="connsiteY2-224" fmla="*/ 302791 h 302791"/>
              <a:gd name="connsiteX3-225" fmla="*/ 0 w 3072804"/>
              <a:gd name="connsiteY3-226" fmla="*/ 240284 h 302791"/>
              <a:gd name="connsiteX0-227" fmla="*/ 0 w 3193453"/>
              <a:gd name="connsiteY0-228" fmla="*/ 277825 h 340332"/>
              <a:gd name="connsiteX1-229" fmla="*/ 2827268 w 3193453"/>
              <a:gd name="connsiteY1-230" fmla="*/ 37933 h 340332"/>
              <a:gd name="connsiteX2-231" fmla="*/ 2605984 w 3193453"/>
              <a:gd name="connsiteY2-232" fmla="*/ 340332 h 340332"/>
              <a:gd name="connsiteX3-233" fmla="*/ 0 w 3193453"/>
              <a:gd name="connsiteY3-234" fmla="*/ 277825 h 340332"/>
              <a:gd name="connsiteX0-235" fmla="*/ 0 w 3193453"/>
              <a:gd name="connsiteY0-236" fmla="*/ 287503 h 350010"/>
              <a:gd name="connsiteX1-237" fmla="*/ 2827268 w 3193453"/>
              <a:gd name="connsiteY1-238" fmla="*/ 47611 h 350010"/>
              <a:gd name="connsiteX2-239" fmla="*/ 2605984 w 3193453"/>
              <a:gd name="connsiteY2-240" fmla="*/ 350010 h 350010"/>
              <a:gd name="connsiteX3-241" fmla="*/ 0 w 3193453"/>
              <a:gd name="connsiteY3-242" fmla="*/ 287503 h 350010"/>
              <a:gd name="connsiteX0-243" fmla="*/ 0 w 3334826"/>
              <a:gd name="connsiteY0-244" fmla="*/ 266759 h 329266"/>
              <a:gd name="connsiteX1-245" fmla="*/ 3021755 w 3334826"/>
              <a:gd name="connsiteY1-246" fmla="*/ 50870 h 329266"/>
              <a:gd name="connsiteX2-247" fmla="*/ 2605984 w 3334826"/>
              <a:gd name="connsiteY2-248" fmla="*/ 329266 h 329266"/>
              <a:gd name="connsiteX3-249" fmla="*/ 0 w 3334826"/>
              <a:gd name="connsiteY3-250" fmla="*/ 266759 h 329266"/>
              <a:gd name="connsiteX0-251" fmla="*/ 0 w 3176492"/>
              <a:gd name="connsiteY0-252" fmla="*/ 243032 h 305539"/>
              <a:gd name="connsiteX1-253" fmla="*/ 3021755 w 3176492"/>
              <a:gd name="connsiteY1-254" fmla="*/ 27143 h 305539"/>
              <a:gd name="connsiteX2-255" fmla="*/ 2605984 w 3176492"/>
              <a:gd name="connsiteY2-256" fmla="*/ 305539 h 305539"/>
              <a:gd name="connsiteX3-257" fmla="*/ 0 w 3176492"/>
              <a:gd name="connsiteY3-258" fmla="*/ 243032 h 305539"/>
              <a:gd name="connsiteX0-259" fmla="*/ 0 w 3176492"/>
              <a:gd name="connsiteY0-260" fmla="*/ 240965 h 303472"/>
              <a:gd name="connsiteX1-261" fmla="*/ 3021755 w 3176492"/>
              <a:gd name="connsiteY1-262" fmla="*/ 25076 h 303472"/>
              <a:gd name="connsiteX2-263" fmla="*/ 2605984 w 3176492"/>
              <a:gd name="connsiteY2-264" fmla="*/ 303472 h 303472"/>
              <a:gd name="connsiteX3-265" fmla="*/ 0 w 3176492"/>
              <a:gd name="connsiteY3-266" fmla="*/ 240965 h 303472"/>
              <a:gd name="connsiteX0-267" fmla="*/ 0 w 3176815"/>
              <a:gd name="connsiteY0-268" fmla="*/ 269763 h 332270"/>
              <a:gd name="connsiteX1-269" fmla="*/ 3021755 w 3176815"/>
              <a:gd name="connsiteY1-270" fmla="*/ 53874 h 332270"/>
              <a:gd name="connsiteX2-271" fmla="*/ 2605984 w 3176815"/>
              <a:gd name="connsiteY2-272" fmla="*/ 332270 h 332270"/>
              <a:gd name="connsiteX3-273" fmla="*/ 0 w 3176815"/>
              <a:gd name="connsiteY3-274" fmla="*/ 269763 h 332270"/>
              <a:gd name="connsiteX0-275" fmla="*/ 0 w 3176815"/>
              <a:gd name="connsiteY0-276" fmla="*/ 278240 h 340747"/>
              <a:gd name="connsiteX1-277" fmla="*/ 3021755 w 3176815"/>
              <a:gd name="connsiteY1-278" fmla="*/ 62351 h 340747"/>
              <a:gd name="connsiteX2-279" fmla="*/ 2605984 w 3176815"/>
              <a:gd name="connsiteY2-280" fmla="*/ 340747 h 340747"/>
              <a:gd name="connsiteX3-281" fmla="*/ 0 w 3176815"/>
              <a:gd name="connsiteY3-282" fmla="*/ 278240 h 340747"/>
              <a:gd name="connsiteX0-283" fmla="*/ 0 w 3197439"/>
              <a:gd name="connsiteY0-284" fmla="*/ 216609 h 279464"/>
              <a:gd name="connsiteX1-285" fmla="*/ 3021755 w 3197439"/>
              <a:gd name="connsiteY1-286" fmla="*/ 720 h 279464"/>
              <a:gd name="connsiteX2-287" fmla="*/ 2553237 w 3197439"/>
              <a:gd name="connsiteY2-288" fmla="*/ 279464 h 279464"/>
              <a:gd name="connsiteX3-289" fmla="*/ 0 w 3197439"/>
              <a:gd name="connsiteY3-290" fmla="*/ 216609 h 279464"/>
              <a:gd name="connsiteX0-291" fmla="*/ 0 w 2987344"/>
              <a:gd name="connsiteY0-292" fmla="*/ 90263 h 153118"/>
              <a:gd name="connsiteX1-293" fmla="*/ 2729473 w 2987344"/>
              <a:gd name="connsiteY1-294" fmla="*/ 11674 h 153118"/>
              <a:gd name="connsiteX2-295" fmla="*/ 2553237 w 2987344"/>
              <a:gd name="connsiteY2-296" fmla="*/ 153118 h 153118"/>
              <a:gd name="connsiteX3-297" fmla="*/ 0 w 2987344"/>
              <a:gd name="connsiteY3-298" fmla="*/ 90263 h 153118"/>
              <a:gd name="connsiteX0-299" fmla="*/ 0 w 3119645"/>
              <a:gd name="connsiteY0-300" fmla="*/ 99218 h 147868"/>
              <a:gd name="connsiteX1-301" fmla="*/ 2852998 w 3119645"/>
              <a:gd name="connsiteY1-302" fmla="*/ 6424 h 147868"/>
              <a:gd name="connsiteX2-303" fmla="*/ 2676762 w 3119645"/>
              <a:gd name="connsiteY2-304" fmla="*/ 147868 h 147868"/>
              <a:gd name="connsiteX3-305" fmla="*/ 0 w 3119645"/>
              <a:gd name="connsiteY3-306" fmla="*/ 99218 h 147868"/>
              <a:gd name="connsiteX0-307" fmla="*/ 0 w 3119645"/>
              <a:gd name="connsiteY0-308" fmla="*/ 99218 h 147868"/>
              <a:gd name="connsiteX1-309" fmla="*/ 2852998 w 3119645"/>
              <a:gd name="connsiteY1-310" fmla="*/ 6424 h 147868"/>
              <a:gd name="connsiteX2-311" fmla="*/ 2676762 w 3119645"/>
              <a:gd name="connsiteY2-312" fmla="*/ 147868 h 147868"/>
              <a:gd name="connsiteX3-313" fmla="*/ 0 w 3119645"/>
              <a:gd name="connsiteY3-314" fmla="*/ 99218 h 147868"/>
              <a:gd name="connsiteX0-315" fmla="*/ 0 w 3088045"/>
              <a:gd name="connsiteY0-316" fmla="*/ 115294 h 163944"/>
              <a:gd name="connsiteX1-317" fmla="*/ 2852998 w 3088045"/>
              <a:gd name="connsiteY1-318" fmla="*/ 22500 h 163944"/>
              <a:gd name="connsiteX2-319" fmla="*/ 2676762 w 3088045"/>
              <a:gd name="connsiteY2-320" fmla="*/ 163944 h 163944"/>
              <a:gd name="connsiteX3-321" fmla="*/ 0 w 3088045"/>
              <a:gd name="connsiteY3-322" fmla="*/ 115294 h 163944"/>
              <a:gd name="connsiteX0-323" fmla="*/ 0 w 3112374"/>
              <a:gd name="connsiteY0-324" fmla="*/ 120017 h 168667"/>
              <a:gd name="connsiteX1-325" fmla="*/ 2891783 w 3112374"/>
              <a:gd name="connsiteY1-326" fmla="*/ 21016 h 168667"/>
              <a:gd name="connsiteX2-327" fmla="*/ 2676762 w 3112374"/>
              <a:gd name="connsiteY2-328" fmla="*/ 168667 h 168667"/>
              <a:gd name="connsiteX3-329" fmla="*/ 0 w 3112374"/>
              <a:gd name="connsiteY3-330" fmla="*/ 120017 h 168667"/>
              <a:gd name="connsiteX0-331" fmla="*/ 0 w 3113205"/>
              <a:gd name="connsiteY0-332" fmla="*/ 126601 h 175251"/>
              <a:gd name="connsiteX1-333" fmla="*/ 2891783 w 3113205"/>
              <a:gd name="connsiteY1-334" fmla="*/ 27600 h 175251"/>
              <a:gd name="connsiteX2-335" fmla="*/ 2676762 w 3113205"/>
              <a:gd name="connsiteY2-336" fmla="*/ 175251 h 175251"/>
              <a:gd name="connsiteX3-337" fmla="*/ 0 w 3113205"/>
              <a:gd name="connsiteY3-338" fmla="*/ 126601 h 175251"/>
              <a:gd name="connsiteX0-339" fmla="*/ 0 w 3192406"/>
              <a:gd name="connsiteY0-340" fmla="*/ 108781 h 157431"/>
              <a:gd name="connsiteX1-341" fmla="*/ 3007149 w 3192406"/>
              <a:gd name="connsiteY1-342" fmla="*/ 34306 h 157431"/>
              <a:gd name="connsiteX2-343" fmla="*/ 2676762 w 3192406"/>
              <a:gd name="connsiteY2-344" fmla="*/ 157431 h 157431"/>
              <a:gd name="connsiteX3-345" fmla="*/ 0 w 3192406"/>
              <a:gd name="connsiteY3-346" fmla="*/ 108781 h 157431"/>
              <a:gd name="connsiteX0-347" fmla="*/ 0 w 3163370"/>
              <a:gd name="connsiteY0-348" fmla="*/ 114829 h 163479"/>
              <a:gd name="connsiteX1-349" fmla="*/ 2966432 w 3163370"/>
              <a:gd name="connsiteY1-350" fmla="*/ 31698 h 163479"/>
              <a:gd name="connsiteX2-351" fmla="*/ 2676762 w 3163370"/>
              <a:gd name="connsiteY2-352" fmla="*/ 163479 h 163479"/>
              <a:gd name="connsiteX3-353" fmla="*/ 0 w 3163370"/>
              <a:gd name="connsiteY3-354" fmla="*/ 114829 h 163479"/>
              <a:gd name="connsiteX0-355" fmla="*/ 0 w 3089751"/>
              <a:gd name="connsiteY0-356" fmla="*/ 129839 h 178489"/>
              <a:gd name="connsiteX1-357" fmla="*/ 2966432 w 3089751"/>
              <a:gd name="connsiteY1-358" fmla="*/ 46708 h 178489"/>
              <a:gd name="connsiteX2-359" fmla="*/ 2676762 w 3089751"/>
              <a:gd name="connsiteY2-360" fmla="*/ 178489 h 178489"/>
              <a:gd name="connsiteX3-361" fmla="*/ 0 w 3089751"/>
              <a:gd name="connsiteY3-362" fmla="*/ 129839 h 178489"/>
              <a:gd name="connsiteX0-363" fmla="*/ 0 w 3089751"/>
              <a:gd name="connsiteY0-364" fmla="*/ 150843 h 199493"/>
              <a:gd name="connsiteX1-365" fmla="*/ 2966432 w 3089751"/>
              <a:gd name="connsiteY1-366" fmla="*/ 67712 h 199493"/>
              <a:gd name="connsiteX2-367" fmla="*/ 2676762 w 3089751"/>
              <a:gd name="connsiteY2-368" fmla="*/ 199493 h 199493"/>
              <a:gd name="connsiteX3-369" fmla="*/ 0 w 3089751"/>
              <a:gd name="connsiteY3-370" fmla="*/ 150843 h 199493"/>
              <a:gd name="connsiteX0-371" fmla="*/ 0 w 3089751"/>
              <a:gd name="connsiteY0-372" fmla="*/ 156747 h 205397"/>
              <a:gd name="connsiteX1-373" fmla="*/ 2966432 w 3089751"/>
              <a:gd name="connsiteY1-374" fmla="*/ 73616 h 205397"/>
              <a:gd name="connsiteX2-375" fmla="*/ 2676762 w 3089751"/>
              <a:gd name="connsiteY2-376" fmla="*/ 205397 h 205397"/>
              <a:gd name="connsiteX3-377" fmla="*/ 0 w 3089751"/>
              <a:gd name="connsiteY3-378" fmla="*/ 156747 h 205397"/>
              <a:gd name="connsiteX0-379" fmla="*/ 0 w 3089751"/>
              <a:gd name="connsiteY0-380" fmla="*/ 156747 h 205397"/>
              <a:gd name="connsiteX1-381" fmla="*/ 2966432 w 3089751"/>
              <a:gd name="connsiteY1-382" fmla="*/ 73616 h 205397"/>
              <a:gd name="connsiteX2-383" fmla="*/ 2676762 w 3089751"/>
              <a:gd name="connsiteY2-384" fmla="*/ 205397 h 205397"/>
              <a:gd name="connsiteX3-385" fmla="*/ 0 w 3089751"/>
              <a:gd name="connsiteY3-386" fmla="*/ 156747 h 205397"/>
              <a:gd name="connsiteX0-387" fmla="*/ 0 w 3052522"/>
              <a:gd name="connsiteY0-388" fmla="*/ 145792 h 194442"/>
              <a:gd name="connsiteX1-389" fmla="*/ 2966432 w 3052522"/>
              <a:gd name="connsiteY1-390" fmla="*/ 62661 h 194442"/>
              <a:gd name="connsiteX2-391" fmla="*/ 2676762 w 3052522"/>
              <a:gd name="connsiteY2-392" fmla="*/ 194442 h 194442"/>
              <a:gd name="connsiteX3-393" fmla="*/ 0 w 3052522"/>
              <a:gd name="connsiteY3-394" fmla="*/ 145792 h 194442"/>
              <a:gd name="connsiteX0-395" fmla="*/ 0 w 3025531"/>
              <a:gd name="connsiteY0-396" fmla="*/ 142730 h 191380"/>
              <a:gd name="connsiteX1-397" fmla="*/ 2966432 w 3025531"/>
              <a:gd name="connsiteY1-398" fmla="*/ 59599 h 191380"/>
              <a:gd name="connsiteX2-399" fmla="*/ 2676762 w 3025531"/>
              <a:gd name="connsiteY2-400" fmla="*/ 191380 h 191380"/>
              <a:gd name="connsiteX3-401" fmla="*/ 0 w 3025531"/>
              <a:gd name="connsiteY3-402" fmla="*/ 142730 h 19138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025531" h="191380">
                <a:moveTo>
                  <a:pt x="0" y="142730"/>
                </a:moveTo>
                <a:cubicBezTo>
                  <a:pt x="796016" y="86074"/>
                  <a:pt x="2546667" y="-91706"/>
                  <a:pt x="2966432" y="59599"/>
                </a:cubicBezTo>
                <a:cubicBezTo>
                  <a:pt x="3024928" y="80684"/>
                  <a:pt x="3147973" y="151398"/>
                  <a:pt x="2676762" y="191380"/>
                </a:cubicBezTo>
                <a:lnTo>
                  <a:pt x="0" y="142730"/>
                </a:lnTo>
                <a:close/>
              </a:path>
            </a:pathLst>
          </a:custGeom>
          <a:solidFill>
            <a:srgbClr val="FFFFFF">
              <a:lumMod val="75000"/>
              <a:alpha val="80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任意多边形 28"/>
          <p:cNvSpPr/>
          <p:nvPr>
            <p:custDataLst>
              <p:tags r:id="rId23"/>
            </p:custDataLst>
          </p:nvPr>
        </p:nvSpPr>
        <p:spPr>
          <a:xfrm rot="19541400" flipH="1">
            <a:off x="2647753" y="3491962"/>
            <a:ext cx="948391" cy="21839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0 w 2349743"/>
              <a:gd name="connsiteY0-106" fmla="*/ 151274 h 228046"/>
              <a:gd name="connsiteX1-107" fmla="*/ 2235720 w 2349743"/>
              <a:gd name="connsiteY1-108" fmla="*/ 0 h 228046"/>
              <a:gd name="connsiteX2-109" fmla="*/ 2349743 w 2349743"/>
              <a:gd name="connsiteY2-110" fmla="*/ 114023 h 228046"/>
              <a:gd name="connsiteX3-111" fmla="*/ 2349742 w 2349743"/>
              <a:gd name="connsiteY3-112" fmla="*/ 114023 h 228046"/>
              <a:gd name="connsiteX4-113" fmla="*/ 2235719 w 2349743"/>
              <a:gd name="connsiteY4-114" fmla="*/ 228046 h 228046"/>
              <a:gd name="connsiteX5-115" fmla="*/ 0 w 2349743"/>
              <a:gd name="connsiteY5-116" fmla="*/ 151274 h 228046"/>
              <a:gd name="connsiteX0-117" fmla="*/ 0 w 2349743"/>
              <a:gd name="connsiteY0-118" fmla="*/ 151274 h 228046"/>
              <a:gd name="connsiteX1-119" fmla="*/ 2235720 w 2349743"/>
              <a:gd name="connsiteY1-120" fmla="*/ 0 h 228046"/>
              <a:gd name="connsiteX2-121" fmla="*/ 2349743 w 2349743"/>
              <a:gd name="connsiteY2-122" fmla="*/ 114023 h 228046"/>
              <a:gd name="connsiteX3-123" fmla="*/ 2349742 w 2349743"/>
              <a:gd name="connsiteY3-124" fmla="*/ 114023 h 228046"/>
              <a:gd name="connsiteX4-125" fmla="*/ 2235719 w 2349743"/>
              <a:gd name="connsiteY4-126" fmla="*/ 228046 h 228046"/>
              <a:gd name="connsiteX5-127" fmla="*/ 0 w 2349743"/>
              <a:gd name="connsiteY5-128" fmla="*/ 151274 h 228046"/>
              <a:gd name="connsiteX0-129" fmla="*/ 0 w 2349743"/>
              <a:gd name="connsiteY0-130" fmla="*/ 151274 h 228046"/>
              <a:gd name="connsiteX1-131" fmla="*/ 2235720 w 2349743"/>
              <a:gd name="connsiteY1-132" fmla="*/ 0 h 228046"/>
              <a:gd name="connsiteX2-133" fmla="*/ 2349743 w 2349743"/>
              <a:gd name="connsiteY2-134" fmla="*/ 114023 h 228046"/>
              <a:gd name="connsiteX3-135" fmla="*/ 2349742 w 2349743"/>
              <a:gd name="connsiteY3-136" fmla="*/ 114023 h 228046"/>
              <a:gd name="connsiteX4-137" fmla="*/ 2235719 w 2349743"/>
              <a:gd name="connsiteY4-138" fmla="*/ 228046 h 228046"/>
              <a:gd name="connsiteX5-139" fmla="*/ 169080 w 2349743"/>
              <a:gd name="connsiteY5-140" fmla="*/ 159781 h 228046"/>
              <a:gd name="connsiteX6-141" fmla="*/ 0 w 2349743"/>
              <a:gd name="connsiteY6-142" fmla="*/ 151274 h 228046"/>
              <a:gd name="connsiteX0-143" fmla="*/ 5908 w 2355651"/>
              <a:gd name="connsiteY0-144" fmla="*/ 151274 h 228046"/>
              <a:gd name="connsiteX1-145" fmla="*/ 2241628 w 2355651"/>
              <a:gd name="connsiteY1-146" fmla="*/ 0 h 228046"/>
              <a:gd name="connsiteX2-147" fmla="*/ 2355651 w 2355651"/>
              <a:gd name="connsiteY2-148" fmla="*/ 114023 h 228046"/>
              <a:gd name="connsiteX3-149" fmla="*/ 2355650 w 2355651"/>
              <a:gd name="connsiteY3-150" fmla="*/ 114023 h 228046"/>
              <a:gd name="connsiteX4-151" fmla="*/ 2241627 w 2355651"/>
              <a:gd name="connsiteY4-152" fmla="*/ 228046 h 228046"/>
              <a:gd name="connsiteX5-153" fmla="*/ 0 w 2355651"/>
              <a:gd name="connsiteY5-154" fmla="*/ 176519 h 228046"/>
              <a:gd name="connsiteX6-155" fmla="*/ 5908 w 2355651"/>
              <a:gd name="connsiteY6-156" fmla="*/ 151274 h 228046"/>
              <a:gd name="connsiteX0-157" fmla="*/ 0 w 2359216"/>
              <a:gd name="connsiteY0-158" fmla="*/ 156348 h 228046"/>
              <a:gd name="connsiteX1-159" fmla="*/ 2245193 w 2359216"/>
              <a:gd name="connsiteY1-160" fmla="*/ 0 h 228046"/>
              <a:gd name="connsiteX2-161" fmla="*/ 2359216 w 2359216"/>
              <a:gd name="connsiteY2-162" fmla="*/ 114023 h 228046"/>
              <a:gd name="connsiteX3-163" fmla="*/ 2359215 w 2359216"/>
              <a:gd name="connsiteY3-164" fmla="*/ 114023 h 228046"/>
              <a:gd name="connsiteX4-165" fmla="*/ 2245192 w 2359216"/>
              <a:gd name="connsiteY4-166" fmla="*/ 228046 h 228046"/>
              <a:gd name="connsiteX5-167" fmla="*/ 3565 w 2359216"/>
              <a:gd name="connsiteY5-168" fmla="*/ 176519 h 228046"/>
              <a:gd name="connsiteX6-169" fmla="*/ 0 w 2359216"/>
              <a:gd name="connsiteY6-170" fmla="*/ 156348 h 228046"/>
              <a:gd name="connsiteX0-171" fmla="*/ 0 w 2359216"/>
              <a:gd name="connsiteY0-172" fmla="*/ 156348 h 228046"/>
              <a:gd name="connsiteX1-173" fmla="*/ 2245193 w 2359216"/>
              <a:gd name="connsiteY1-174" fmla="*/ 0 h 228046"/>
              <a:gd name="connsiteX2-175" fmla="*/ 2359216 w 2359216"/>
              <a:gd name="connsiteY2-176" fmla="*/ 114023 h 228046"/>
              <a:gd name="connsiteX3-177" fmla="*/ 2359215 w 2359216"/>
              <a:gd name="connsiteY3-178" fmla="*/ 114023 h 228046"/>
              <a:gd name="connsiteX4-179" fmla="*/ 2245192 w 2359216"/>
              <a:gd name="connsiteY4-180" fmla="*/ 228046 h 228046"/>
              <a:gd name="connsiteX5-181" fmla="*/ 2003658 w 2359216"/>
              <a:gd name="connsiteY5-182" fmla="*/ 223654 h 228046"/>
              <a:gd name="connsiteX6-183" fmla="*/ 3565 w 2359216"/>
              <a:gd name="connsiteY6-184" fmla="*/ 176519 h 228046"/>
              <a:gd name="connsiteX7-185" fmla="*/ 0 w 2359216"/>
              <a:gd name="connsiteY7-186" fmla="*/ 156348 h 228046"/>
              <a:gd name="connsiteX0-187" fmla="*/ 0 w 2359216"/>
              <a:gd name="connsiteY0-188" fmla="*/ 156348 h 223654"/>
              <a:gd name="connsiteX1-189" fmla="*/ 2245193 w 2359216"/>
              <a:gd name="connsiteY1-190" fmla="*/ 0 h 223654"/>
              <a:gd name="connsiteX2-191" fmla="*/ 2359216 w 2359216"/>
              <a:gd name="connsiteY2-192" fmla="*/ 114023 h 223654"/>
              <a:gd name="connsiteX3-193" fmla="*/ 2359215 w 2359216"/>
              <a:gd name="connsiteY3-194" fmla="*/ 114023 h 223654"/>
              <a:gd name="connsiteX4-195" fmla="*/ 2192582 w 2359216"/>
              <a:gd name="connsiteY4-196" fmla="*/ 161635 h 223654"/>
              <a:gd name="connsiteX5-197" fmla="*/ 2003658 w 2359216"/>
              <a:gd name="connsiteY5-198" fmla="*/ 223654 h 223654"/>
              <a:gd name="connsiteX6-199" fmla="*/ 3565 w 2359216"/>
              <a:gd name="connsiteY6-200" fmla="*/ 176519 h 223654"/>
              <a:gd name="connsiteX7-201" fmla="*/ 0 w 2359216"/>
              <a:gd name="connsiteY7-202" fmla="*/ 156348 h 223654"/>
              <a:gd name="connsiteX0-203" fmla="*/ 0 w 2359216"/>
              <a:gd name="connsiteY0-204" fmla="*/ 156348 h 223654"/>
              <a:gd name="connsiteX1-205" fmla="*/ 2245193 w 2359216"/>
              <a:gd name="connsiteY1-206" fmla="*/ 0 h 223654"/>
              <a:gd name="connsiteX2-207" fmla="*/ 2359216 w 2359216"/>
              <a:gd name="connsiteY2-208" fmla="*/ 114023 h 223654"/>
              <a:gd name="connsiteX3-209" fmla="*/ 2359215 w 2359216"/>
              <a:gd name="connsiteY3-210" fmla="*/ 114023 h 223654"/>
              <a:gd name="connsiteX4-211" fmla="*/ 2238041 w 2359216"/>
              <a:gd name="connsiteY4-212" fmla="*/ 215499 h 223654"/>
              <a:gd name="connsiteX5-213" fmla="*/ 2003658 w 2359216"/>
              <a:gd name="connsiteY5-214" fmla="*/ 223654 h 223654"/>
              <a:gd name="connsiteX6-215" fmla="*/ 3565 w 2359216"/>
              <a:gd name="connsiteY6-216" fmla="*/ 176519 h 223654"/>
              <a:gd name="connsiteX7-217" fmla="*/ 0 w 2359216"/>
              <a:gd name="connsiteY7-218" fmla="*/ 156348 h 22365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2359216" h="223654">
                <a:moveTo>
                  <a:pt x="0" y="156348"/>
                </a:moveTo>
                <a:lnTo>
                  <a:pt x="2245193" y="0"/>
                </a:lnTo>
                <a:cubicBezTo>
                  <a:pt x="2308166" y="0"/>
                  <a:pt x="2359216" y="51050"/>
                  <a:pt x="2359216" y="114023"/>
                </a:cubicBezTo>
                <a:lnTo>
                  <a:pt x="2359215" y="114023"/>
                </a:lnTo>
                <a:cubicBezTo>
                  <a:pt x="2359215" y="176996"/>
                  <a:pt x="2301014" y="215499"/>
                  <a:pt x="2238041" y="215499"/>
                </a:cubicBezTo>
                <a:lnTo>
                  <a:pt x="2003658" y="223654"/>
                </a:lnTo>
                <a:lnTo>
                  <a:pt x="3565" y="176519"/>
                </a:lnTo>
                <a:lnTo>
                  <a:pt x="0" y="156348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30" name="任意多边形 29"/>
          <p:cNvSpPr/>
          <p:nvPr>
            <p:custDataLst>
              <p:tags r:id="rId24"/>
            </p:custDataLst>
          </p:nvPr>
        </p:nvSpPr>
        <p:spPr>
          <a:xfrm rot="19460488" flipH="1">
            <a:off x="2746284" y="3640159"/>
            <a:ext cx="191312" cy="99465"/>
          </a:xfrm>
          <a:custGeom>
            <a:gdLst>
              <a:gd name="connsiteX0" fmla="*/ 0 w 2100976"/>
              <a:gd name="connsiteY0" fmla="*/ 114023 h 228045"/>
              <a:gd name="connsiteX1" fmla="*/ 114023 w 2100976"/>
              <a:gd name="connsiteY1" fmla="*/ 0 h 228045"/>
              <a:gd name="connsiteX2" fmla="*/ 1986954 w 2100976"/>
              <a:gd name="connsiteY2" fmla="*/ 0 h 228045"/>
              <a:gd name="connsiteX3" fmla="*/ 2100977 w 2100976"/>
              <a:gd name="connsiteY3" fmla="*/ 114023 h 228045"/>
              <a:gd name="connsiteX4" fmla="*/ 2100976 w 2100976"/>
              <a:gd name="connsiteY4" fmla="*/ 114023 h 228045"/>
              <a:gd name="connsiteX5" fmla="*/ 1986953 w 2100976"/>
              <a:gd name="connsiteY5" fmla="*/ 228046 h 228045"/>
              <a:gd name="connsiteX6" fmla="*/ 114023 w 2100976"/>
              <a:gd name="connsiteY6" fmla="*/ 228045 h 228045"/>
              <a:gd name="connsiteX7" fmla="*/ 0 w 2100976"/>
              <a:gd name="connsiteY7" fmla="*/ 114022 h 228045"/>
              <a:gd name="connsiteX8" fmla="*/ 0 w 2100976"/>
              <a:gd name="connsiteY8" fmla="*/ 114023 h 228045"/>
              <a:gd name="connsiteX0-1" fmla="*/ 0 w 2100977"/>
              <a:gd name="connsiteY0-2" fmla="*/ 114023 h 228046"/>
              <a:gd name="connsiteX1-3" fmla="*/ 1986954 w 2100977"/>
              <a:gd name="connsiteY1-4" fmla="*/ 0 h 228046"/>
              <a:gd name="connsiteX2-5" fmla="*/ 2100977 w 2100977"/>
              <a:gd name="connsiteY2-6" fmla="*/ 114023 h 228046"/>
              <a:gd name="connsiteX3-7" fmla="*/ 2100976 w 2100977"/>
              <a:gd name="connsiteY3-8" fmla="*/ 114023 h 228046"/>
              <a:gd name="connsiteX4-9" fmla="*/ 1986953 w 2100977"/>
              <a:gd name="connsiteY4-10" fmla="*/ 228046 h 228046"/>
              <a:gd name="connsiteX5-11" fmla="*/ 114023 w 2100977"/>
              <a:gd name="connsiteY5-12" fmla="*/ 228045 h 228046"/>
              <a:gd name="connsiteX6-13" fmla="*/ 0 w 2100977"/>
              <a:gd name="connsiteY6-14" fmla="*/ 114022 h 228046"/>
              <a:gd name="connsiteX7-15" fmla="*/ 0 w 2100977"/>
              <a:gd name="connsiteY7-16" fmla="*/ 114023 h 228046"/>
              <a:gd name="connsiteX0-17" fmla="*/ 0 w 2100977"/>
              <a:gd name="connsiteY0-18" fmla="*/ 114023 h 228046"/>
              <a:gd name="connsiteX1-19" fmla="*/ 1986954 w 2100977"/>
              <a:gd name="connsiteY1-20" fmla="*/ 0 h 228046"/>
              <a:gd name="connsiteX2-21" fmla="*/ 2100977 w 2100977"/>
              <a:gd name="connsiteY2-22" fmla="*/ 114023 h 228046"/>
              <a:gd name="connsiteX3-23" fmla="*/ 2100976 w 2100977"/>
              <a:gd name="connsiteY3-24" fmla="*/ 114023 h 228046"/>
              <a:gd name="connsiteX4-25" fmla="*/ 1986953 w 2100977"/>
              <a:gd name="connsiteY4-26" fmla="*/ 228046 h 228046"/>
              <a:gd name="connsiteX5-27" fmla="*/ 0 w 2100977"/>
              <a:gd name="connsiteY5-28" fmla="*/ 114022 h 228046"/>
              <a:gd name="connsiteX6-29" fmla="*/ 0 w 2100977"/>
              <a:gd name="connsiteY6-30" fmla="*/ 114023 h 228046"/>
              <a:gd name="connsiteX0-31" fmla="*/ 0 w 2358947"/>
              <a:gd name="connsiteY0-32" fmla="*/ 128101 h 228046"/>
              <a:gd name="connsiteX1-33" fmla="*/ 2244924 w 2358947"/>
              <a:gd name="connsiteY1-34" fmla="*/ 0 h 228046"/>
              <a:gd name="connsiteX2-35" fmla="*/ 2358947 w 2358947"/>
              <a:gd name="connsiteY2-36" fmla="*/ 114023 h 228046"/>
              <a:gd name="connsiteX3-37" fmla="*/ 2358946 w 2358947"/>
              <a:gd name="connsiteY3-38" fmla="*/ 114023 h 228046"/>
              <a:gd name="connsiteX4-39" fmla="*/ 2244923 w 2358947"/>
              <a:gd name="connsiteY4-40" fmla="*/ 228046 h 228046"/>
              <a:gd name="connsiteX5-41" fmla="*/ 257970 w 2358947"/>
              <a:gd name="connsiteY5-42" fmla="*/ 114022 h 228046"/>
              <a:gd name="connsiteX6-43" fmla="*/ 0 w 2358947"/>
              <a:gd name="connsiteY6-44" fmla="*/ 128101 h 228046"/>
              <a:gd name="connsiteX0-45" fmla="*/ 0 w 2358947"/>
              <a:gd name="connsiteY0-46" fmla="*/ 128101 h 228046"/>
              <a:gd name="connsiteX1-47" fmla="*/ 2244924 w 2358947"/>
              <a:gd name="connsiteY1-48" fmla="*/ 0 h 228046"/>
              <a:gd name="connsiteX2-49" fmla="*/ 2358947 w 2358947"/>
              <a:gd name="connsiteY2-50" fmla="*/ 114023 h 228046"/>
              <a:gd name="connsiteX3-51" fmla="*/ 2358946 w 2358947"/>
              <a:gd name="connsiteY3-52" fmla="*/ 114023 h 228046"/>
              <a:gd name="connsiteX4-53" fmla="*/ 2244923 w 2358947"/>
              <a:gd name="connsiteY4-54" fmla="*/ 228046 h 228046"/>
              <a:gd name="connsiteX5-55" fmla="*/ 0 w 2358947"/>
              <a:gd name="connsiteY5-56" fmla="*/ 128101 h 228046"/>
              <a:gd name="connsiteX0-57" fmla="*/ 0 w 2358947"/>
              <a:gd name="connsiteY0-58" fmla="*/ 128101 h 228046"/>
              <a:gd name="connsiteX1-59" fmla="*/ 2244924 w 2358947"/>
              <a:gd name="connsiteY1-60" fmla="*/ 0 h 228046"/>
              <a:gd name="connsiteX2-61" fmla="*/ 2358947 w 2358947"/>
              <a:gd name="connsiteY2-62" fmla="*/ 114023 h 228046"/>
              <a:gd name="connsiteX3-63" fmla="*/ 2358946 w 2358947"/>
              <a:gd name="connsiteY3-64" fmla="*/ 114023 h 228046"/>
              <a:gd name="connsiteX4-65" fmla="*/ 2244923 w 2358947"/>
              <a:gd name="connsiteY4-66" fmla="*/ 228046 h 228046"/>
              <a:gd name="connsiteX5-67" fmla="*/ 0 w 2358947"/>
              <a:gd name="connsiteY5-68" fmla="*/ 128101 h 228046"/>
              <a:gd name="connsiteX0-69" fmla="*/ 0 w 2349743"/>
              <a:gd name="connsiteY0-70" fmla="*/ 151274 h 228046"/>
              <a:gd name="connsiteX1-71" fmla="*/ 2235720 w 2349743"/>
              <a:gd name="connsiteY1-72" fmla="*/ 0 h 228046"/>
              <a:gd name="connsiteX2-73" fmla="*/ 2349743 w 2349743"/>
              <a:gd name="connsiteY2-74" fmla="*/ 114023 h 228046"/>
              <a:gd name="connsiteX3-75" fmla="*/ 2349742 w 2349743"/>
              <a:gd name="connsiteY3-76" fmla="*/ 114023 h 228046"/>
              <a:gd name="connsiteX4-77" fmla="*/ 2235719 w 2349743"/>
              <a:gd name="connsiteY4-78" fmla="*/ 228046 h 228046"/>
              <a:gd name="connsiteX5-79" fmla="*/ 0 w 2349743"/>
              <a:gd name="connsiteY5-80" fmla="*/ 151274 h 228046"/>
              <a:gd name="connsiteX0-81" fmla="*/ 0 w 2349743"/>
              <a:gd name="connsiteY0-82" fmla="*/ 151274 h 228046"/>
              <a:gd name="connsiteX1-83" fmla="*/ 2235720 w 2349743"/>
              <a:gd name="connsiteY1-84" fmla="*/ 0 h 228046"/>
              <a:gd name="connsiteX2-85" fmla="*/ 2349743 w 2349743"/>
              <a:gd name="connsiteY2-86" fmla="*/ 114023 h 228046"/>
              <a:gd name="connsiteX3-87" fmla="*/ 2349742 w 2349743"/>
              <a:gd name="connsiteY3-88" fmla="*/ 114023 h 228046"/>
              <a:gd name="connsiteX4-89" fmla="*/ 2235719 w 2349743"/>
              <a:gd name="connsiteY4-90" fmla="*/ 228046 h 228046"/>
              <a:gd name="connsiteX5-91" fmla="*/ 0 w 2349743"/>
              <a:gd name="connsiteY5-92" fmla="*/ 151274 h 228046"/>
              <a:gd name="connsiteX0-93" fmla="*/ 0 w 2349743"/>
              <a:gd name="connsiteY0-94" fmla="*/ 151274 h 228046"/>
              <a:gd name="connsiteX1-95" fmla="*/ 2235720 w 2349743"/>
              <a:gd name="connsiteY1-96" fmla="*/ 0 h 228046"/>
              <a:gd name="connsiteX2-97" fmla="*/ 2349743 w 2349743"/>
              <a:gd name="connsiteY2-98" fmla="*/ 114023 h 228046"/>
              <a:gd name="connsiteX3-99" fmla="*/ 2349742 w 2349743"/>
              <a:gd name="connsiteY3-100" fmla="*/ 114023 h 228046"/>
              <a:gd name="connsiteX4-101" fmla="*/ 2235719 w 2349743"/>
              <a:gd name="connsiteY4-102" fmla="*/ 228046 h 228046"/>
              <a:gd name="connsiteX5-103" fmla="*/ 0 w 2349743"/>
              <a:gd name="connsiteY5-104" fmla="*/ 151274 h 228046"/>
              <a:gd name="connsiteX0-105" fmla="*/ 1761 w 2351504"/>
              <a:gd name="connsiteY0-106" fmla="*/ 161630 h 238402"/>
              <a:gd name="connsiteX1-107" fmla="*/ 1869642 w 2351504"/>
              <a:gd name="connsiteY1-108" fmla="*/ 22422 h 238402"/>
              <a:gd name="connsiteX2-109" fmla="*/ 2237481 w 2351504"/>
              <a:gd name="connsiteY2-110" fmla="*/ 10356 h 238402"/>
              <a:gd name="connsiteX3-111" fmla="*/ 2351504 w 2351504"/>
              <a:gd name="connsiteY3-112" fmla="*/ 124379 h 238402"/>
              <a:gd name="connsiteX4-113" fmla="*/ 2351503 w 2351504"/>
              <a:gd name="connsiteY4-114" fmla="*/ 124379 h 238402"/>
              <a:gd name="connsiteX5-115" fmla="*/ 2237480 w 2351504"/>
              <a:gd name="connsiteY5-116" fmla="*/ 238402 h 238402"/>
              <a:gd name="connsiteX6-117" fmla="*/ 1761 w 2351504"/>
              <a:gd name="connsiteY6-118" fmla="*/ 161630 h 238402"/>
              <a:gd name="connsiteX0-119" fmla="*/ 1761 w 2351504"/>
              <a:gd name="connsiteY0-120" fmla="*/ 161630 h 245163"/>
              <a:gd name="connsiteX1-121" fmla="*/ 1869642 w 2351504"/>
              <a:gd name="connsiteY1-122" fmla="*/ 22422 h 245163"/>
              <a:gd name="connsiteX2-123" fmla="*/ 2237481 w 2351504"/>
              <a:gd name="connsiteY2-124" fmla="*/ 10356 h 245163"/>
              <a:gd name="connsiteX3-125" fmla="*/ 2351504 w 2351504"/>
              <a:gd name="connsiteY3-126" fmla="*/ 124379 h 245163"/>
              <a:gd name="connsiteX4-127" fmla="*/ 2351503 w 2351504"/>
              <a:gd name="connsiteY4-128" fmla="*/ 124379 h 245163"/>
              <a:gd name="connsiteX5-129" fmla="*/ 2237480 w 2351504"/>
              <a:gd name="connsiteY5-130" fmla="*/ 238402 h 245163"/>
              <a:gd name="connsiteX6-131" fmla="*/ 1872854 w 2351504"/>
              <a:gd name="connsiteY6-132" fmla="*/ 224430 h 245163"/>
              <a:gd name="connsiteX7-133" fmla="*/ 1761 w 2351504"/>
              <a:gd name="connsiteY7-134" fmla="*/ 161630 h 245163"/>
              <a:gd name="connsiteX0-135" fmla="*/ 47412 w 526062"/>
              <a:gd name="connsiteY0-136" fmla="*/ 224430 h 251302"/>
              <a:gd name="connsiteX1-137" fmla="*/ 44200 w 526062"/>
              <a:gd name="connsiteY1-138" fmla="*/ 22422 h 251302"/>
              <a:gd name="connsiteX2-139" fmla="*/ 412039 w 526062"/>
              <a:gd name="connsiteY2-140" fmla="*/ 10356 h 251302"/>
              <a:gd name="connsiteX3-141" fmla="*/ 526062 w 526062"/>
              <a:gd name="connsiteY3-142" fmla="*/ 124379 h 251302"/>
              <a:gd name="connsiteX4-143" fmla="*/ 526061 w 526062"/>
              <a:gd name="connsiteY4-144" fmla="*/ 124379 h 251302"/>
              <a:gd name="connsiteX5-145" fmla="*/ 412038 w 526062"/>
              <a:gd name="connsiteY5-146" fmla="*/ 238402 h 251302"/>
              <a:gd name="connsiteX6-147" fmla="*/ 47412 w 526062"/>
              <a:gd name="connsiteY6-148" fmla="*/ 224430 h 251302"/>
              <a:gd name="connsiteX0-149" fmla="*/ 47412 w 526062"/>
              <a:gd name="connsiteY0-150" fmla="*/ 227983 h 254855"/>
              <a:gd name="connsiteX1-151" fmla="*/ 44200 w 526062"/>
              <a:gd name="connsiteY1-152" fmla="*/ 25975 h 254855"/>
              <a:gd name="connsiteX2-153" fmla="*/ 426221 w 526062"/>
              <a:gd name="connsiteY2-154" fmla="*/ 8691 h 254855"/>
              <a:gd name="connsiteX3-155" fmla="*/ 526062 w 526062"/>
              <a:gd name="connsiteY3-156" fmla="*/ 127932 h 254855"/>
              <a:gd name="connsiteX4-157" fmla="*/ 526061 w 526062"/>
              <a:gd name="connsiteY4-158" fmla="*/ 127932 h 254855"/>
              <a:gd name="connsiteX5-159" fmla="*/ 412038 w 526062"/>
              <a:gd name="connsiteY5-160" fmla="*/ 241955 h 254855"/>
              <a:gd name="connsiteX6-161" fmla="*/ 47412 w 526062"/>
              <a:gd name="connsiteY6-162" fmla="*/ 227983 h 254855"/>
              <a:gd name="connsiteX0-163" fmla="*/ 47412 w 526062"/>
              <a:gd name="connsiteY0-164" fmla="*/ 223853 h 250725"/>
              <a:gd name="connsiteX1-165" fmla="*/ 44200 w 526062"/>
              <a:gd name="connsiteY1-166" fmla="*/ 21845 h 250725"/>
              <a:gd name="connsiteX2-167" fmla="*/ 426221 w 526062"/>
              <a:gd name="connsiteY2-168" fmla="*/ 4561 h 250725"/>
              <a:gd name="connsiteX3-169" fmla="*/ 526062 w 526062"/>
              <a:gd name="connsiteY3-170" fmla="*/ 123802 h 250725"/>
              <a:gd name="connsiteX4-171" fmla="*/ 526061 w 526062"/>
              <a:gd name="connsiteY4-172" fmla="*/ 123802 h 250725"/>
              <a:gd name="connsiteX5-173" fmla="*/ 412038 w 526062"/>
              <a:gd name="connsiteY5-174" fmla="*/ 237825 h 250725"/>
              <a:gd name="connsiteX6-175" fmla="*/ 47412 w 526062"/>
              <a:gd name="connsiteY6-176" fmla="*/ 223853 h 250725"/>
              <a:gd name="connsiteX0-177" fmla="*/ 47412 w 526062"/>
              <a:gd name="connsiteY0-178" fmla="*/ 219292 h 246164"/>
              <a:gd name="connsiteX1-179" fmla="*/ 44200 w 526062"/>
              <a:gd name="connsiteY1-180" fmla="*/ 17284 h 246164"/>
              <a:gd name="connsiteX2-181" fmla="*/ 426221 w 526062"/>
              <a:gd name="connsiteY2-182" fmla="*/ 0 h 246164"/>
              <a:gd name="connsiteX3-183" fmla="*/ 526062 w 526062"/>
              <a:gd name="connsiteY3-184" fmla="*/ 119241 h 246164"/>
              <a:gd name="connsiteX4-185" fmla="*/ 526061 w 526062"/>
              <a:gd name="connsiteY4-186" fmla="*/ 119241 h 246164"/>
              <a:gd name="connsiteX5-187" fmla="*/ 412038 w 526062"/>
              <a:gd name="connsiteY5-188" fmla="*/ 233264 h 246164"/>
              <a:gd name="connsiteX6-189" fmla="*/ 47412 w 526062"/>
              <a:gd name="connsiteY6-190" fmla="*/ 219292 h 246164"/>
              <a:gd name="connsiteX0-191" fmla="*/ 47412 w 526062"/>
              <a:gd name="connsiteY0-192" fmla="*/ 221598 h 248470"/>
              <a:gd name="connsiteX1-193" fmla="*/ 44200 w 526062"/>
              <a:gd name="connsiteY1-194" fmla="*/ 19590 h 248470"/>
              <a:gd name="connsiteX2-195" fmla="*/ 426221 w 526062"/>
              <a:gd name="connsiteY2-196" fmla="*/ 2306 h 248470"/>
              <a:gd name="connsiteX3-197" fmla="*/ 526062 w 526062"/>
              <a:gd name="connsiteY3-198" fmla="*/ 121547 h 248470"/>
              <a:gd name="connsiteX4-199" fmla="*/ 526061 w 526062"/>
              <a:gd name="connsiteY4-200" fmla="*/ 121547 h 248470"/>
              <a:gd name="connsiteX5-201" fmla="*/ 412038 w 526062"/>
              <a:gd name="connsiteY5-202" fmla="*/ 235570 h 248470"/>
              <a:gd name="connsiteX6-203" fmla="*/ 47412 w 526062"/>
              <a:gd name="connsiteY6-204" fmla="*/ 221598 h 248470"/>
              <a:gd name="connsiteX0-205" fmla="*/ 47412 w 526062"/>
              <a:gd name="connsiteY0-206" fmla="*/ 219292 h 246164"/>
              <a:gd name="connsiteX1-207" fmla="*/ 44200 w 526062"/>
              <a:gd name="connsiteY1-208" fmla="*/ 17284 h 246164"/>
              <a:gd name="connsiteX2-209" fmla="*/ 426221 w 526062"/>
              <a:gd name="connsiteY2-210" fmla="*/ 0 h 246164"/>
              <a:gd name="connsiteX3-211" fmla="*/ 526062 w 526062"/>
              <a:gd name="connsiteY3-212" fmla="*/ 119241 h 246164"/>
              <a:gd name="connsiteX4-213" fmla="*/ 526061 w 526062"/>
              <a:gd name="connsiteY4-214" fmla="*/ 119241 h 246164"/>
              <a:gd name="connsiteX5-215" fmla="*/ 412038 w 526062"/>
              <a:gd name="connsiteY5-216" fmla="*/ 233264 h 246164"/>
              <a:gd name="connsiteX6-217" fmla="*/ 47412 w 526062"/>
              <a:gd name="connsiteY6-218" fmla="*/ 219292 h 246164"/>
              <a:gd name="connsiteX0-219" fmla="*/ 47412 w 526062"/>
              <a:gd name="connsiteY0-220" fmla="*/ 219292 h 233264"/>
              <a:gd name="connsiteX1-221" fmla="*/ 44200 w 526062"/>
              <a:gd name="connsiteY1-222" fmla="*/ 17284 h 233264"/>
              <a:gd name="connsiteX2-223" fmla="*/ 426221 w 526062"/>
              <a:gd name="connsiteY2-224" fmla="*/ 0 h 233264"/>
              <a:gd name="connsiteX3-225" fmla="*/ 526062 w 526062"/>
              <a:gd name="connsiteY3-226" fmla="*/ 119241 h 233264"/>
              <a:gd name="connsiteX4-227" fmla="*/ 526061 w 526062"/>
              <a:gd name="connsiteY4-228" fmla="*/ 119241 h 233264"/>
              <a:gd name="connsiteX5-229" fmla="*/ 412038 w 526062"/>
              <a:gd name="connsiteY5-230" fmla="*/ 233264 h 233264"/>
              <a:gd name="connsiteX6-231" fmla="*/ 47412 w 526062"/>
              <a:gd name="connsiteY6-232" fmla="*/ 219292 h 233264"/>
              <a:gd name="connsiteX0-233" fmla="*/ 47412 w 526062"/>
              <a:gd name="connsiteY0-234" fmla="*/ 219292 h 236453"/>
              <a:gd name="connsiteX1-235" fmla="*/ 44200 w 526062"/>
              <a:gd name="connsiteY1-236" fmla="*/ 17284 h 236453"/>
              <a:gd name="connsiteX2-237" fmla="*/ 426221 w 526062"/>
              <a:gd name="connsiteY2-238" fmla="*/ 0 h 236453"/>
              <a:gd name="connsiteX3-239" fmla="*/ 526062 w 526062"/>
              <a:gd name="connsiteY3-240" fmla="*/ 119241 h 236453"/>
              <a:gd name="connsiteX4-241" fmla="*/ 526061 w 526062"/>
              <a:gd name="connsiteY4-242" fmla="*/ 119241 h 236453"/>
              <a:gd name="connsiteX5-243" fmla="*/ 306928 w 526062"/>
              <a:gd name="connsiteY5-244" fmla="*/ 236453 h 236453"/>
              <a:gd name="connsiteX6-245" fmla="*/ 47412 w 526062"/>
              <a:gd name="connsiteY6-246" fmla="*/ 219292 h 236453"/>
              <a:gd name="connsiteX0-247" fmla="*/ 47412 w 526062"/>
              <a:gd name="connsiteY0-248" fmla="*/ 219292 h 236453"/>
              <a:gd name="connsiteX1-249" fmla="*/ 44200 w 526062"/>
              <a:gd name="connsiteY1-250" fmla="*/ 17284 h 236453"/>
              <a:gd name="connsiteX2-251" fmla="*/ 426221 w 526062"/>
              <a:gd name="connsiteY2-252" fmla="*/ 0 h 236453"/>
              <a:gd name="connsiteX3-253" fmla="*/ 526062 w 526062"/>
              <a:gd name="connsiteY3-254" fmla="*/ 119241 h 236453"/>
              <a:gd name="connsiteX4-255" fmla="*/ 511318 w 526062"/>
              <a:gd name="connsiteY4-256" fmla="*/ 101771 h 236453"/>
              <a:gd name="connsiteX5-257" fmla="*/ 306928 w 526062"/>
              <a:gd name="connsiteY5-258" fmla="*/ 236453 h 236453"/>
              <a:gd name="connsiteX6-259" fmla="*/ 47412 w 526062"/>
              <a:gd name="connsiteY6-260" fmla="*/ 219292 h 236453"/>
              <a:gd name="connsiteX0-261" fmla="*/ 47412 w 526062"/>
              <a:gd name="connsiteY0-262" fmla="*/ 219292 h 236453"/>
              <a:gd name="connsiteX1-263" fmla="*/ 44200 w 526062"/>
              <a:gd name="connsiteY1-264" fmla="*/ 17284 h 236453"/>
              <a:gd name="connsiteX2-265" fmla="*/ 426221 w 526062"/>
              <a:gd name="connsiteY2-266" fmla="*/ 0 h 236453"/>
              <a:gd name="connsiteX3-267" fmla="*/ 526062 w 526062"/>
              <a:gd name="connsiteY3-268" fmla="*/ 119241 h 236453"/>
              <a:gd name="connsiteX4-269" fmla="*/ 511318 w 526062"/>
              <a:gd name="connsiteY4-270" fmla="*/ 101771 h 236453"/>
              <a:gd name="connsiteX5-271" fmla="*/ 306928 w 526062"/>
              <a:gd name="connsiteY5-272" fmla="*/ 236453 h 236453"/>
              <a:gd name="connsiteX6-273" fmla="*/ 47412 w 526062"/>
              <a:gd name="connsiteY6-274" fmla="*/ 219292 h 236453"/>
              <a:gd name="connsiteX0-275" fmla="*/ 47412 w 517590"/>
              <a:gd name="connsiteY0-276" fmla="*/ 219292 h 236453"/>
              <a:gd name="connsiteX1-277" fmla="*/ 44200 w 517590"/>
              <a:gd name="connsiteY1-278" fmla="*/ 17284 h 236453"/>
              <a:gd name="connsiteX2-279" fmla="*/ 426221 w 517590"/>
              <a:gd name="connsiteY2-280" fmla="*/ 0 h 236453"/>
              <a:gd name="connsiteX3-281" fmla="*/ 511318 w 517590"/>
              <a:gd name="connsiteY3-282" fmla="*/ 101771 h 236453"/>
              <a:gd name="connsiteX4-283" fmla="*/ 306928 w 517590"/>
              <a:gd name="connsiteY4-284" fmla="*/ 236453 h 236453"/>
              <a:gd name="connsiteX5-285" fmla="*/ 47412 w 517590"/>
              <a:gd name="connsiteY5-286" fmla="*/ 219292 h 236453"/>
              <a:gd name="connsiteX0-287" fmla="*/ 47412 w 511318"/>
              <a:gd name="connsiteY0-288" fmla="*/ 219292 h 236453"/>
              <a:gd name="connsiteX1-289" fmla="*/ 44200 w 511318"/>
              <a:gd name="connsiteY1-290" fmla="*/ 17284 h 236453"/>
              <a:gd name="connsiteX2-291" fmla="*/ 426221 w 511318"/>
              <a:gd name="connsiteY2-292" fmla="*/ 0 h 236453"/>
              <a:gd name="connsiteX3-293" fmla="*/ 511318 w 511318"/>
              <a:gd name="connsiteY3-294" fmla="*/ 101771 h 236453"/>
              <a:gd name="connsiteX4-295" fmla="*/ 306928 w 511318"/>
              <a:gd name="connsiteY4-296" fmla="*/ 236453 h 236453"/>
              <a:gd name="connsiteX5-297" fmla="*/ 47412 w 511318"/>
              <a:gd name="connsiteY5-298" fmla="*/ 219292 h 236453"/>
              <a:gd name="connsiteX0-299" fmla="*/ 47412 w 511318"/>
              <a:gd name="connsiteY0-300" fmla="*/ 219292 h 236453"/>
              <a:gd name="connsiteX1-301" fmla="*/ 44200 w 511318"/>
              <a:gd name="connsiteY1-302" fmla="*/ 17284 h 236453"/>
              <a:gd name="connsiteX2-303" fmla="*/ 426221 w 511318"/>
              <a:gd name="connsiteY2-304" fmla="*/ 0 h 236453"/>
              <a:gd name="connsiteX3-305" fmla="*/ 511318 w 511318"/>
              <a:gd name="connsiteY3-306" fmla="*/ 101771 h 236453"/>
              <a:gd name="connsiteX4-307" fmla="*/ 306928 w 511318"/>
              <a:gd name="connsiteY4-308" fmla="*/ 236453 h 236453"/>
              <a:gd name="connsiteX5-309" fmla="*/ 47412 w 511318"/>
              <a:gd name="connsiteY5-310" fmla="*/ 219292 h 236453"/>
              <a:gd name="connsiteX0-311" fmla="*/ 47412 w 511318"/>
              <a:gd name="connsiteY0-312" fmla="*/ 219292 h 238758"/>
              <a:gd name="connsiteX1-313" fmla="*/ 44200 w 511318"/>
              <a:gd name="connsiteY1-314" fmla="*/ 17284 h 238758"/>
              <a:gd name="connsiteX2-315" fmla="*/ 426221 w 511318"/>
              <a:gd name="connsiteY2-316" fmla="*/ 0 h 238758"/>
              <a:gd name="connsiteX3-317" fmla="*/ 511318 w 511318"/>
              <a:gd name="connsiteY3-318" fmla="*/ 101771 h 238758"/>
              <a:gd name="connsiteX4-319" fmla="*/ 306928 w 511318"/>
              <a:gd name="connsiteY4-320" fmla="*/ 236453 h 238758"/>
              <a:gd name="connsiteX5-321" fmla="*/ 47412 w 511318"/>
              <a:gd name="connsiteY5-322" fmla="*/ 219292 h 238758"/>
              <a:gd name="connsiteX0-323" fmla="*/ 47412 w 527343"/>
              <a:gd name="connsiteY0-324" fmla="*/ 219292 h 238694"/>
              <a:gd name="connsiteX1-325" fmla="*/ 44200 w 527343"/>
              <a:gd name="connsiteY1-326" fmla="*/ 17284 h 238694"/>
              <a:gd name="connsiteX2-327" fmla="*/ 426221 w 527343"/>
              <a:gd name="connsiteY2-328" fmla="*/ 0 h 238694"/>
              <a:gd name="connsiteX3-329" fmla="*/ 527343 w 527343"/>
              <a:gd name="connsiteY3-330" fmla="*/ 98736 h 238694"/>
              <a:gd name="connsiteX4-331" fmla="*/ 306928 w 527343"/>
              <a:gd name="connsiteY4-332" fmla="*/ 236453 h 238694"/>
              <a:gd name="connsiteX5-333" fmla="*/ 47412 w 527343"/>
              <a:gd name="connsiteY5-334" fmla="*/ 219292 h 238694"/>
              <a:gd name="connsiteX0-335" fmla="*/ 47412 w 527343"/>
              <a:gd name="connsiteY0-336" fmla="*/ 219292 h 238694"/>
              <a:gd name="connsiteX1-337" fmla="*/ 44200 w 527343"/>
              <a:gd name="connsiteY1-338" fmla="*/ 17284 h 238694"/>
              <a:gd name="connsiteX2-339" fmla="*/ 426221 w 527343"/>
              <a:gd name="connsiteY2-340" fmla="*/ 0 h 238694"/>
              <a:gd name="connsiteX3-341" fmla="*/ 527343 w 527343"/>
              <a:gd name="connsiteY3-342" fmla="*/ 98736 h 238694"/>
              <a:gd name="connsiteX4-343" fmla="*/ 306928 w 527343"/>
              <a:gd name="connsiteY4-344" fmla="*/ 236453 h 238694"/>
              <a:gd name="connsiteX5-345" fmla="*/ 47412 w 527343"/>
              <a:gd name="connsiteY5-346" fmla="*/ 219292 h 238694"/>
              <a:gd name="connsiteX0-347" fmla="*/ 49752 w 525280"/>
              <a:gd name="connsiteY0-348" fmla="*/ 236732 h 238694"/>
              <a:gd name="connsiteX1-349" fmla="*/ 42137 w 525280"/>
              <a:gd name="connsiteY1-350" fmla="*/ 17284 h 238694"/>
              <a:gd name="connsiteX2-351" fmla="*/ 424158 w 525280"/>
              <a:gd name="connsiteY2-352" fmla="*/ 0 h 238694"/>
              <a:gd name="connsiteX3-353" fmla="*/ 525280 w 525280"/>
              <a:gd name="connsiteY3-354" fmla="*/ 98736 h 238694"/>
              <a:gd name="connsiteX4-355" fmla="*/ 304865 w 525280"/>
              <a:gd name="connsiteY4-356" fmla="*/ 236453 h 238694"/>
              <a:gd name="connsiteX5-357" fmla="*/ 49752 w 525280"/>
              <a:gd name="connsiteY5-358" fmla="*/ 236732 h 238694"/>
              <a:gd name="connsiteX0-359" fmla="*/ 49752 w 525280"/>
              <a:gd name="connsiteY0-360" fmla="*/ 236732 h 244634"/>
              <a:gd name="connsiteX1-361" fmla="*/ 42137 w 525280"/>
              <a:gd name="connsiteY1-362" fmla="*/ 17284 h 244634"/>
              <a:gd name="connsiteX2-363" fmla="*/ 424158 w 525280"/>
              <a:gd name="connsiteY2-364" fmla="*/ 0 h 244634"/>
              <a:gd name="connsiteX3-365" fmla="*/ 525280 w 525280"/>
              <a:gd name="connsiteY3-366" fmla="*/ 98736 h 244634"/>
              <a:gd name="connsiteX4-367" fmla="*/ 309979 w 525280"/>
              <a:gd name="connsiteY4-368" fmla="*/ 242512 h 244634"/>
              <a:gd name="connsiteX5-369" fmla="*/ 49752 w 525280"/>
              <a:gd name="connsiteY5-370" fmla="*/ 236732 h 244634"/>
              <a:gd name="connsiteX0-371" fmla="*/ 50427 w 525955"/>
              <a:gd name="connsiteY0-372" fmla="*/ 236732 h 244634"/>
              <a:gd name="connsiteX1-373" fmla="*/ 41581 w 525955"/>
              <a:gd name="connsiteY1-374" fmla="*/ 7677 h 244634"/>
              <a:gd name="connsiteX2-375" fmla="*/ 424833 w 525955"/>
              <a:gd name="connsiteY2-376" fmla="*/ 0 h 244634"/>
              <a:gd name="connsiteX3-377" fmla="*/ 525955 w 525955"/>
              <a:gd name="connsiteY3-378" fmla="*/ 98736 h 244634"/>
              <a:gd name="connsiteX4-379" fmla="*/ 310654 w 525955"/>
              <a:gd name="connsiteY4-380" fmla="*/ 242512 h 244634"/>
              <a:gd name="connsiteX5-381" fmla="*/ 50427 w 525955"/>
              <a:gd name="connsiteY5-382" fmla="*/ 236732 h 244634"/>
              <a:gd name="connsiteX0-383" fmla="*/ 50427 w 525955"/>
              <a:gd name="connsiteY0-384" fmla="*/ 236732 h 244634"/>
              <a:gd name="connsiteX1-385" fmla="*/ 41581 w 525955"/>
              <a:gd name="connsiteY1-386" fmla="*/ 7677 h 244634"/>
              <a:gd name="connsiteX2-387" fmla="*/ 424833 w 525955"/>
              <a:gd name="connsiteY2-388" fmla="*/ 0 h 244634"/>
              <a:gd name="connsiteX3-389" fmla="*/ 525955 w 525955"/>
              <a:gd name="connsiteY3-390" fmla="*/ 98736 h 244634"/>
              <a:gd name="connsiteX4-391" fmla="*/ 310654 w 525955"/>
              <a:gd name="connsiteY4-392" fmla="*/ 242512 h 244634"/>
              <a:gd name="connsiteX5-393" fmla="*/ 50427 w 525955"/>
              <a:gd name="connsiteY5-394" fmla="*/ 236732 h 244634"/>
              <a:gd name="connsiteX0-395" fmla="*/ 50427 w 525955"/>
              <a:gd name="connsiteY0-396" fmla="*/ 236732 h 244634"/>
              <a:gd name="connsiteX1-397" fmla="*/ 41581 w 525955"/>
              <a:gd name="connsiteY1-398" fmla="*/ 7677 h 244634"/>
              <a:gd name="connsiteX2-399" fmla="*/ 424833 w 525955"/>
              <a:gd name="connsiteY2-400" fmla="*/ 0 h 244634"/>
              <a:gd name="connsiteX3-401" fmla="*/ 525955 w 525955"/>
              <a:gd name="connsiteY3-402" fmla="*/ 98736 h 244634"/>
              <a:gd name="connsiteX4-403" fmla="*/ 310654 w 525955"/>
              <a:gd name="connsiteY4-404" fmla="*/ 242512 h 244634"/>
              <a:gd name="connsiteX5-405" fmla="*/ 50427 w 525955"/>
              <a:gd name="connsiteY5-406" fmla="*/ 236732 h 244634"/>
              <a:gd name="connsiteX0-407" fmla="*/ 50427 w 525955"/>
              <a:gd name="connsiteY0-408" fmla="*/ 236732 h 244634"/>
              <a:gd name="connsiteX1-409" fmla="*/ 41581 w 525955"/>
              <a:gd name="connsiteY1-410" fmla="*/ 7677 h 244634"/>
              <a:gd name="connsiteX2-411" fmla="*/ 424833 w 525955"/>
              <a:gd name="connsiteY2-412" fmla="*/ 0 h 244634"/>
              <a:gd name="connsiteX3-413" fmla="*/ 525955 w 525955"/>
              <a:gd name="connsiteY3-414" fmla="*/ 98736 h 244634"/>
              <a:gd name="connsiteX4-415" fmla="*/ 310654 w 525955"/>
              <a:gd name="connsiteY4-416" fmla="*/ 242512 h 244634"/>
              <a:gd name="connsiteX5-417" fmla="*/ 50427 w 525955"/>
              <a:gd name="connsiteY5-418" fmla="*/ 236732 h 244634"/>
              <a:gd name="connsiteX0-419" fmla="*/ 50427 w 526475"/>
              <a:gd name="connsiteY0-420" fmla="*/ 236732 h 244838"/>
              <a:gd name="connsiteX1-421" fmla="*/ 41581 w 526475"/>
              <a:gd name="connsiteY1-422" fmla="*/ 7677 h 244838"/>
              <a:gd name="connsiteX2-423" fmla="*/ 424833 w 526475"/>
              <a:gd name="connsiteY2-424" fmla="*/ 0 h 244838"/>
              <a:gd name="connsiteX3-425" fmla="*/ 525955 w 526475"/>
              <a:gd name="connsiteY3-426" fmla="*/ 98736 h 244838"/>
              <a:gd name="connsiteX4-427" fmla="*/ 310654 w 526475"/>
              <a:gd name="connsiteY4-428" fmla="*/ 242512 h 244838"/>
              <a:gd name="connsiteX5-429" fmla="*/ 50427 w 526475"/>
              <a:gd name="connsiteY5-430" fmla="*/ 236732 h 244838"/>
              <a:gd name="connsiteX0-431" fmla="*/ 50427 w 526475"/>
              <a:gd name="connsiteY0-432" fmla="*/ 236732 h 244838"/>
              <a:gd name="connsiteX1-433" fmla="*/ 41581 w 526475"/>
              <a:gd name="connsiteY1-434" fmla="*/ 7677 h 244838"/>
              <a:gd name="connsiteX2-435" fmla="*/ 424833 w 526475"/>
              <a:gd name="connsiteY2-436" fmla="*/ 0 h 244838"/>
              <a:gd name="connsiteX3-437" fmla="*/ 525955 w 526475"/>
              <a:gd name="connsiteY3-438" fmla="*/ 98736 h 244838"/>
              <a:gd name="connsiteX4-439" fmla="*/ 310654 w 526475"/>
              <a:gd name="connsiteY4-440" fmla="*/ 242512 h 244838"/>
              <a:gd name="connsiteX5-441" fmla="*/ 50427 w 526475"/>
              <a:gd name="connsiteY5-442" fmla="*/ 236732 h 244838"/>
              <a:gd name="connsiteX0-443" fmla="*/ 50820 w 526868"/>
              <a:gd name="connsiteY0-444" fmla="*/ 236732 h 244838"/>
              <a:gd name="connsiteX1-445" fmla="*/ 41264 w 526868"/>
              <a:gd name="connsiteY1-446" fmla="*/ 19057 h 244838"/>
              <a:gd name="connsiteX2-447" fmla="*/ 425226 w 526868"/>
              <a:gd name="connsiteY2-448" fmla="*/ 0 h 244838"/>
              <a:gd name="connsiteX3-449" fmla="*/ 526348 w 526868"/>
              <a:gd name="connsiteY3-450" fmla="*/ 98736 h 244838"/>
              <a:gd name="connsiteX4-451" fmla="*/ 311047 w 526868"/>
              <a:gd name="connsiteY4-452" fmla="*/ 242512 h 244838"/>
              <a:gd name="connsiteX5-453" fmla="*/ 50820 w 526868"/>
              <a:gd name="connsiteY5-454" fmla="*/ 236732 h 244838"/>
              <a:gd name="connsiteX0-455" fmla="*/ 50820 w 526879"/>
              <a:gd name="connsiteY0-456" fmla="*/ 236732 h 242595"/>
              <a:gd name="connsiteX1-457" fmla="*/ 41264 w 526879"/>
              <a:gd name="connsiteY1-458" fmla="*/ 19057 h 242595"/>
              <a:gd name="connsiteX2-459" fmla="*/ 425226 w 526879"/>
              <a:gd name="connsiteY2-460" fmla="*/ 0 h 242595"/>
              <a:gd name="connsiteX3-461" fmla="*/ 526348 w 526879"/>
              <a:gd name="connsiteY3-462" fmla="*/ 98736 h 242595"/>
              <a:gd name="connsiteX4-463" fmla="*/ 311047 w 526879"/>
              <a:gd name="connsiteY4-464" fmla="*/ 242512 h 242595"/>
              <a:gd name="connsiteX5-465" fmla="*/ 50820 w 526879"/>
              <a:gd name="connsiteY5-466" fmla="*/ 236732 h 242595"/>
              <a:gd name="connsiteX0-467" fmla="*/ 50820 w 526879"/>
              <a:gd name="connsiteY0-468" fmla="*/ 236772 h 242635"/>
              <a:gd name="connsiteX1-469" fmla="*/ 41264 w 526879"/>
              <a:gd name="connsiteY1-470" fmla="*/ 19097 h 242635"/>
              <a:gd name="connsiteX2-471" fmla="*/ 425226 w 526879"/>
              <a:gd name="connsiteY2-472" fmla="*/ 40 h 242635"/>
              <a:gd name="connsiteX3-473" fmla="*/ 526348 w 526879"/>
              <a:gd name="connsiteY3-474" fmla="*/ 98776 h 242635"/>
              <a:gd name="connsiteX4-475" fmla="*/ 311047 w 526879"/>
              <a:gd name="connsiteY4-476" fmla="*/ 242552 h 242635"/>
              <a:gd name="connsiteX5-477" fmla="*/ 50820 w 526879"/>
              <a:gd name="connsiteY5-478" fmla="*/ 236772 h 242635"/>
              <a:gd name="connsiteX0-479" fmla="*/ 50820 w 526879"/>
              <a:gd name="connsiteY0-480" fmla="*/ 236732 h 242595"/>
              <a:gd name="connsiteX1-481" fmla="*/ 41264 w 526879"/>
              <a:gd name="connsiteY1-482" fmla="*/ 19057 h 242595"/>
              <a:gd name="connsiteX2-483" fmla="*/ 425226 w 526879"/>
              <a:gd name="connsiteY2-484" fmla="*/ 0 h 242595"/>
              <a:gd name="connsiteX3-485" fmla="*/ 526348 w 526879"/>
              <a:gd name="connsiteY3-486" fmla="*/ 98736 h 242595"/>
              <a:gd name="connsiteX4-487" fmla="*/ 311047 w 526879"/>
              <a:gd name="connsiteY4-488" fmla="*/ 242512 h 242595"/>
              <a:gd name="connsiteX5-489" fmla="*/ 50820 w 526879"/>
              <a:gd name="connsiteY5-490" fmla="*/ 236732 h 242595"/>
              <a:gd name="connsiteX0-491" fmla="*/ 50820 w 526879"/>
              <a:gd name="connsiteY0-492" fmla="*/ 238658 h 244521"/>
              <a:gd name="connsiteX1-493" fmla="*/ 41264 w 526879"/>
              <a:gd name="connsiteY1-494" fmla="*/ 20983 h 244521"/>
              <a:gd name="connsiteX2-495" fmla="*/ 368587 w 526879"/>
              <a:gd name="connsiteY2-496" fmla="*/ 0 h 244521"/>
              <a:gd name="connsiteX3-497" fmla="*/ 526348 w 526879"/>
              <a:gd name="connsiteY3-498" fmla="*/ 100662 h 244521"/>
              <a:gd name="connsiteX4-499" fmla="*/ 311047 w 526879"/>
              <a:gd name="connsiteY4-500" fmla="*/ 244438 h 244521"/>
              <a:gd name="connsiteX5-501" fmla="*/ 50820 w 526879"/>
              <a:gd name="connsiteY5-502" fmla="*/ 238658 h 244521"/>
              <a:gd name="connsiteX0-503" fmla="*/ 50820 w 526879"/>
              <a:gd name="connsiteY0-504" fmla="*/ 238660 h 244523"/>
              <a:gd name="connsiteX1-505" fmla="*/ 41264 w 526879"/>
              <a:gd name="connsiteY1-506" fmla="*/ 20985 h 244523"/>
              <a:gd name="connsiteX2-507" fmla="*/ 368587 w 526879"/>
              <a:gd name="connsiteY2-508" fmla="*/ 2 h 244523"/>
              <a:gd name="connsiteX3-509" fmla="*/ 526348 w 526879"/>
              <a:gd name="connsiteY3-510" fmla="*/ 100664 h 244523"/>
              <a:gd name="connsiteX4-511" fmla="*/ 311047 w 526879"/>
              <a:gd name="connsiteY4-512" fmla="*/ 244440 h 244523"/>
              <a:gd name="connsiteX5-513" fmla="*/ 50820 w 526879"/>
              <a:gd name="connsiteY5-514" fmla="*/ 238660 h 244523"/>
              <a:gd name="connsiteX0-515" fmla="*/ 50820 w 526879"/>
              <a:gd name="connsiteY0-516" fmla="*/ 240252 h 246115"/>
              <a:gd name="connsiteX1-517" fmla="*/ 41264 w 526879"/>
              <a:gd name="connsiteY1-518" fmla="*/ 22577 h 246115"/>
              <a:gd name="connsiteX2-519" fmla="*/ 368587 w 526879"/>
              <a:gd name="connsiteY2-520" fmla="*/ 1594 h 246115"/>
              <a:gd name="connsiteX3-521" fmla="*/ 526348 w 526879"/>
              <a:gd name="connsiteY3-522" fmla="*/ 102256 h 246115"/>
              <a:gd name="connsiteX4-523" fmla="*/ 311047 w 526879"/>
              <a:gd name="connsiteY4-524" fmla="*/ 246032 h 246115"/>
              <a:gd name="connsiteX5-525" fmla="*/ 50820 w 526879"/>
              <a:gd name="connsiteY5-526" fmla="*/ 240252 h 246115"/>
              <a:gd name="connsiteX0-527" fmla="*/ 50820 w 526879"/>
              <a:gd name="connsiteY0-528" fmla="*/ 240191 h 246054"/>
              <a:gd name="connsiteX1-529" fmla="*/ 41264 w 526879"/>
              <a:gd name="connsiteY1-530" fmla="*/ 22516 h 246054"/>
              <a:gd name="connsiteX2-531" fmla="*/ 368587 w 526879"/>
              <a:gd name="connsiteY2-532" fmla="*/ 1533 h 246054"/>
              <a:gd name="connsiteX3-533" fmla="*/ 526348 w 526879"/>
              <a:gd name="connsiteY3-534" fmla="*/ 102195 h 246054"/>
              <a:gd name="connsiteX4-535" fmla="*/ 311047 w 526879"/>
              <a:gd name="connsiteY4-536" fmla="*/ 245971 h 246054"/>
              <a:gd name="connsiteX5-537" fmla="*/ 50820 w 526879"/>
              <a:gd name="connsiteY5-538" fmla="*/ 240191 h 246054"/>
              <a:gd name="connsiteX0-539" fmla="*/ 50820 w 526348"/>
              <a:gd name="connsiteY0-540" fmla="*/ 240191 h 246120"/>
              <a:gd name="connsiteX1-541" fmla="*/ 41264 w 526348"/>
              <a:gd name="connsiteY1-542" fmla="*/ 22516 h 246120"/>
              <a:gd name="connsiteX2-543" fmla="*/ 368587 w 526348"/>
              <a:gd name="connsiteY2-544" fmla="*/ 1533 h 246120"/>
              <a:gd name="connsiteX3-545" fmla="*/ 526348 w 526348"/>
              <a:gd name="connsiteY3-546" fmla="*/ 102195 h 246120"/>
              <a:gd name="connsiteX4-547" fmla="*/ 311047 w 526348"/>
              <a:gd name="connsiteY4-548" fmla="*/ 245971 h 246120"/>
              <a:gd name="connsiteX5-549" fmla="*/ 50820 w 526348"/>
              <a:gd name="connsiteY5-550" fmla="*/ 240191 h 246120"/>
              <a:gd name="connsiteX0-551" fmla="*/ 50820 w 526348"/>
              <a:gd name="connsiteY0-552" fmla="*/ 238864 h 244793"/>
              <a:gd name="connsiteX1-553" fmla="*/ 41264 w 526348"/>
              <a:gd name="connsiteY1-554" fmla="*/ 21189 h 244793"/>
              <a:gd name="connsiteX2-555" fmla="*/ 368587 w 526348"/>
              <a:gd name="connsiteY2-556" fmla="*/ 206 h 244793"/>
              <a:gd name="connsiteX3-557" fmla="*/ 526348 w 526348"/>
              <a:gd name="connsiteY3-558" fmla="*/ 100868 h 244793"/>
              <a:gd name="connsiteX4-559" fmla="*/ 311047 w 526348"/>
              <a:gd name="connsiteY4-560" fmla="*/ 244644 h 244793"/>
              <a:gd name="connsiteX5-561" fmla="*/ 50820 w 526348"/>
              <a:gd name="connsiteY5-562" fmla="*/ 238864 h 244793"/>
              <a:gd name="connsiteX0-563" fmla="*/ 50820 w 526348"/>
              <a:gd name="connsiteY0-564" fmla="*/ 239048 h 244977"/>
              <a:gd name="connsiteX1-565" fmla="*/ 41264 w 526348"/>
              <a:gd name="connsiteY1-566" fmla="*/ 21373 h 244977"/>
              <a:gd name="connsiteX2-567" fmla="*/ 368587 w 526348"/>
              <a:gd name="connsiteY2-568" fmla="*/ 390 h 244977"/>
              <a:gd name="connsiteX3-569" fmla="*/ 526348 w 526348"/>
              <a:gd name="connsiteY3-570" fmla="*/ 101052 h 244977"/>
              <a:gd name="connsiteX4-571" fmla="*/ 311047 w 526348"/>
              <a:gd name="connsiteY4-572" fmla="*/ 244828 h 244977"/>
              <a:gd name="connsiteX5-573" fmla="*/ 50820 w 526348"/>
              <a:gd name="connsiteY5-574" fmla="*/ 239048 h 244977"/>
              <a:gd name="connsiteX0-575" fmla="*/ 50820 w 526348"/>
              <a:gd name="connsiteY0-576" fmla="*/ 238658 h 244587"/>
              <a:gd name="connsiteX1-577" fmla="*/ 41264 w 526348"/>
              <a:gd name="connsiteY1-578" fmla="*/ 20983 h 244587"/>
              <a:gd name="connsiteX2-579" fmla="*/ 368587 w 526348"/>
              <a:gd name="connsiteY2-580" fmla="*/ 0 h 244587"/>
              <a:gd name="connsiteX3-581" fmla="*/ 526348 w 526348"/>
              <a:gd name="connsiteY3-582" fmla="*/ 100662 h 244587"/>
              <a:gd name="connsiteX4-583" fmla="*/ 311047 w 526348"/>
              <a:gd name="connsiteY4-584" fmla="*/ 244438 h 244587"/>
              <a:gd name="connsiteX5-585" fmla="*/ 50820 w 526348"/>
              <a:gd name="connsiteY5-586" fmla="*/ 238658 h 244587"/>
              <a:gd name="connsiteX0-587" fmla="*/ 50820 w 526348"/>
              <a:gd name="connsiteY0-588" fmla="*/ 239132 h 245061"/>
              <a:gd name="connsiteX1-589" fmla="*/ 41264 w 526348"/>
              <a:gd name="connsiteY1-590" fmla="*/ 21457 h 245061"/>
              <a:gd name="connsiteX2-591" fmla="*/ 368587 w 526348"/>
              <a:gd name="connsiteY2-592" fmla="*/ 474 h 245061"/>
              <a:gd name="connsiteX3-593" fmla="*/ 526348 w 526348"/>
              <a:gd name="connsiteY3-594" fmla="*/ 101136 h 245061"/>
              <a:gd name="connsiteX4-595" fmla="*/ 311047 w 526348"/>
              <a:gd name="connsiteY4-596" fmla="*/ 244912 h 245061"/>
              <a:gd name="connsiteX5-597" fmla="*/ 50820 w 526348"/>
              <a:gd name="connsiteY5-598" fmla="*/ 239132 h 245061"/>
              <a:gd name="connsiteX0-599" fmla="*/ 46681 w 522209"/>
              <a:gd name="connsiteY0-600" fmla="*/ 239132 h 245061"/>
              <a:gd name="connsiteX1-601" fmla="*/ 44892 w 522209"/>
              <a:gd name="connsiteY1-602" fmla="*/ 14363 h 245061"/>
              <a:gd name="connsiteX2-603" fmla="*/ 364448 w 522209"/>
              <a:gd name="connsiteY2-604" fmla="*/ 474 h 245061"/>
              <a:gd name="connsiteX3-605" fmla="*/ 522209 w 522209"/>
              <a:gd name="connsiteY3-606" fmla="*/ 101136 h 245061"/>
              <a:gd name="connsiteX4-607" fmla="*/ 306908 w 522209"/>
              <a:gd name="connsiteY4-608" fmla="*/ 244912 h 245061"/>
              <a:gd name="connsiteX5-609" fmla="*/ 46681 w 522209"/>
              <a:gd name="connsiteY5-610" fmla="*/ 239132 h 245061"/>
              <a:gd name="connsiteX0-611" fmla="*/ 46681 w 522939"/>
              <a:gd name="connsiteY0-612" fmla="*/ 238798 h 244727"/>
              <a:gd name="connsiteX1-613" fmla="*/ 44892 w 522939"/>
              <a:gd name="connsiteY1-614" fmla="*/ 14029 h 244727"/>
              <a:gd name="connsiteX2-615" fmla="*/ 364448 w 522939"/>
              <a:gd name="connsiteY2-616" fmla="*/ 140 h 244727"/>
              <a:gd name="connsiteX3-617" fmla="*/ 522209 w 522939"/>
              <a:gd name="connsiteY3-618" fmla="*/ 100802 h 244727"/>
              <a:gd name="connsiteX4-619" fmla="*/ 306908 w 522939"/>
              <a:gd name="connsiteY4-620" fmla="*/ 244578 h 244727"/>
              <a:gd name="connsiteX5-621" fmla="*/ 46681 w 522939"/>
              <a:gd name="connsiteY5-622" fmla="*/ 238798 h 244727"/>
              <a:gd name="connsiteX0-623" fmla="*/ 46681 w 522939"/>
              <a:gd name="connsiteY0-624" fmla="*/ 252063 h 257992"/>
              <a:gd name="connsiteX1-625" fmla="*/ 44892 w 522939"/>
              <a:gd name="connsiteY1-626" fmla="*/ 27294 h 257992"/>
              <a:gd name="connsiteX2-627" fmla="*/ 364448 w 522939"/>
              <a:gd name="connsiteY2-628" fmla="*/ 13405 h 257992"/>
              <a:gd name="connsiteX3-629" fmla="*/ 522209 w 522939"/>
              <a:gd name="connsiteY3-630" fmla="*/ 114067 h 257992"/>
              <a:gd name="connsiteX4-631" fmla="*/ 306908 w 522939"/>
              <a:gd name="connsiteY4-632" fmla="*/ 257843 h 257992"/>
              <a:gd name="connsiteX5-633" fmla="*/ 46681 w 522939"/>
              <a:gd name="connsiteY5-634" fmla="*/ 252063 h 257992"/>
              <a:gd name="connsiteX0-635" fmla="*/ 46681 w 522939"/>
              <a:gd name="connsiteY0-636" fmla="*/ 243981 h 249910"/>
              <a:gd name="connsiteX1-637" fmla="*/ 44892 w 522939"/>
              <a:gd name="connsiteY1-638" fmla="*/ 19212 h 249910"/>
              <a:gd name="connsiteX2-639" fmla="*/ 364448 w 522939"/>
              <a:gd name="connsiteY2-640" fmla="*/ 5323 h 249910"/>
              <a:gd name="connsiteX3-641" fmla="*/ 522209 w 522939"/>
              <a:gd name="connsiteY3-642" fmla="*/ 105985 h 249910"/>
              <a:gd name="connsiteX4-643" fmla="*/ 306908 w 522939"/>
              <a:gd name="connsiteY4-644" fmla="*/ 249761 h 249910"/>
              <a:gd name="connsiteX5-645" fmla="*/ 46681 w 522939"/>
              <a:gd name="connsiteY5-646" fmla="*/ 243981 h 249910"/>
              <a:gd name="connsiteX0-647" fmla="*/ 46681 w 522939"/>
              <a:gd name="connsiteY0-648" fmla="*/ 238671 h 244600"/>
              <a:gd name="connsiteX1-649" fmla="*/ 44892 w 522939"/>
              <a:gd name="connsiteY1-650" fmla="*/ 13902 h 244600"/>
              <a:gd name="connsiteX2-651" fmla="*/ 364448 w 522939"/>
              <a:gd name="connsiteY2-652" fmla="*/ 13 h 244600"/>
              <a:gd name="connsiteX3-653" fmla="*/ 522209 w 522939"/>
              <a:gd name="connsiteY3-654" fmla="*/ 100675 h 244600"/>
              <a:gd name="connsiteX4-655" fmla="*/ 306908 w 522939"/>
              <a:gd name="connsiteY4-656" fmla="*/ 244451 h 244600"/>
              <a:gd name="connsiteX5-657" fmla="*/ 46681 w 522939"/>
              <a:gd name="connsiteY5-658" fmla="*/ 238671 h 244600"/>
              <a:gd name="connsiteX0-659" fmla="*/ 46681 w 522936"/>
              <a:gd name="connsiteY0-660" fmla="*/ 241328 h 247257"/>
              <a:gd name="connsiteX1-661" fmla="*/ 44892 w 522936"/>
              <a:gd name="connsiteY1-662" fmla="*/ 16559 h 247257"/>
              <a:gd name="connsiteX2-663" fmla="*/ 364448 w 522936"/>
              <a:gd name="connsiteY2-664" fmla="*/ 2670 h 247257"/>
              <a:gd name="connsiteX3-665" fmla="*/ 522209 w 522936"/>
              <a:gd name="connsiteY3-666" fmla="*/ 103332 h 247257"/>
              <a:gd name="connsiteX4-667" fmla="*/ 306908 w 522936"/>
              <a:gd name="connsiteY4-668" fmla="*/ 247108 h 247257"/>
              <a:gd name="connsiteX5-669" fmla="*/ 46681 w 522936"/>
              <a:gd name="connsiteY5-670" fmla="*/ 241328 h 247257"/>
              <a:gd name="connsiteX0-671" fmla="*/ 42600 w 518855"/>
              <a:gd name="connsiteY0-672" fmla="*/ 241328 h 247257"/>
              <a:gd name="connsiteX1-673" fmla="*/ 40811 w 518855"/>
              <a:gd name="connsiteY1-674" fmla="*/ 16559 h 247257"/>
              <a:gd name="connsiteX2-675" fmla="*/ 360367 w 518855"/>
              <a:gd name="connsiteY2-676" fmla="*/ 2670 h 247257"/>
              <a:gd name="connsiteX3-677" fmla="*/ 518128 w 518855"/>
              <a:gd name="connsiteY3-678" fmla="*/ 103332 h 247257"/>
              <a:gd name="connsiteX4-679" fmla="*/ 302827 w 518855"/>
              <a:gd name="connsiteY4-680" fmla="*/ 247108 h 247257"/>
              <a:gd name="connsiteX5-681" fmla="*/ 42600 w 518855"/>
              <a:gd name="connsiteY5-682" fmla="*/ 241328 h 247257"/>
              <a:gd name="connsiteX0-683" fmla="*/ 16809 w 493064"/>
              <a:gd name="connsiteY0-684" fmla="*/ 288211 h 294140"/>
              <a:gd name="connsiteX1-685" fmla="*/ 15020 w 493064"/>
              <a:gd name="connsiteY1-686" fmla="*/ 63442 h 294140"/>
              <a:gd name="connsiteX2-687" fmla="*/ 334576 w 493064"/>
              <a:gd name="connsiteY2-688" fmla="*/ 49553 h 294140"/>
              <a:gd name="connsiteX3-689" fmla="*/ 492337 w 493064"/>
              <a:gd name="connsiteY3-690" fmla="*/ 150215 h 294140"/>
              <a:gd name="connsiteX4-691" fmla="*/ 277036 w 493064"/>
              <a:gd name="connsiteY4-692" fmla="*/ 293991 h 294140"/>
              <a:gd name="connsiteX5-693" fmla="*/ 16809 w 493064"/>
              <a:gd name="connsiteY5-694" fmla="*/ 288211 h 294140"/>
              <a:gd name="connsiteX0-695" fmla="*/ 16809 w 493064"/>
              <a:gd name="connsiteY0-696" fmla="*/ 238658 h 244587"/>
              <a:gd name="connsiteX1-697" fmla="*/ 15020 w 493064"/>
              <a:gd name="connsiteY1-698" fmla="*/ 13889 h 244587"/>
              <a:gd name="connsiteX2-699" fmla="*/ 334576 w 493064"/>
              <a:gd name="connsiteY2-700" fmla="*/ 0 h 244587"/>
              <a:gd name="connsiteX3-701" fmla="*/ 492337 w 493064"/>
              <a:gd name="connsiteY3-702" fmla="*/ 100662 h 244587"/>
              <a:gd name="connsiteX4-703" fmla="*/ 277036 w 493064"/>
              <a:gd name="connsiteY4-704" fmla="*/ 244438 h 244587"/>
              <a:gd name="connsiteX5-705" fmla="*/ 16809 w 493064"/>
              <a:gd name="connsiteY5-706" fmla="*/ 238658 h 244587"/>
              <a:gd name="connsiteX0-707" fmla="*/ 16809 w 493064"/>
              <a:gd name="connsiteY0-708" fmla="*/ 238658 h 256884"/>
              <a:gd name="connsiteX1-709" fmla="*/ 15020 w 493064"/>
              <a:gd name="connsiteY1-710" fmla="*/ 13889 h 256884"/>
              <a:gd name="connsiteX2-711" fmla="*/ 334576 w 493064"/>
              <a:gd name="connsiteY2-712" fmla="*/ 0 h 256884"/>
              <a:gd name="connsiteX3-713" fmla="*/ 492337 w 493064"/>
              <a:gd name="connsiteY3-714" fmla="*/ 100662 h 256884"/>
              <a:gd name="connsiteX4-715" fmla="*/ 277036 w 493064"/>
              <a:gd name="connsiteY4-716" fmla="*/ 244438 h 256884"/>
              <a:gd name="connsiteX5-717" fmla="*/ 16809 w 493064"/>
              <a:gd name="connsiteY5-718" fmla="*/ 238658 h 256884"/>
              <a:gd name="connsiteX0-719" fmla="*/ 16809 w 493064"/>
              <a:gd name="connsiteY0-720" fmla="*/ 238658 h 244587"/>
              <a:gd name="connsiteX1-721" fmla="*/ 15020 w 493064"/>
              <a:gd name="connsiteY1-722" fmla="*/ 13889 h 244587"/>
              <a:gd name="connsiteX2-723" fmla="*/ 334576 w 493064"/>
              <a:gd name="connsiteY2-724" fmla="*/ 0 h 244587"/>
              <a:gd name="connsiteX3-725" fmla="*/ 492337 w 493064"/>
              <a:gd name="connsiteY3-726" fmla="*/ 100662 h 244587"/>
              <a:gd name="connsiteX4-727" fmla="*/ 277036 w 493064"/>
              <a:gd name="connsiteY4-728" fmla="*/ 244438 h 244587"/>
              <a:gd name="connsiteX5-729" fmla="*/ 16809 w 493064"/>
              <a:gd name="connsiteY5-730" fmla="*/ 238658 h 244587"/>
              <a:gd name="connsiteX0-731" fmla="*/ 1789 w 478044"/>
              <a:gd name="connsiteY0-732" fmla="*/ 238658 h 290810"/>
              <a:gd name="connsiteX1-733" fmla="*/ 0 w 478044"/>
              <a:gd name="connsiteY1-734" fmla="*/ 13889 h 290810"/>
              <a:gd name="connsiteX2-735" fmla="*/ 319556 w 478044"/>
              <a:gd name="connsiteY2-736" fmla="*/ 0 h 290810"/>
              <a:gd name="connsiteX3-737" fmla="*/ 477317 w 478044"/>
              <a:gd name="connsiteY3-738" fmla="*/ 100662 h 290810"/>
              <a:gd name="connsiteX4-739" fmla="*/ 262016 w 478044"/>
              <a:gd name="connsiteY4-740" fmla="*/ 244438 h 290810"/>
              <a:gd name="connsiteX5-741" fmla="*/ 1789 w 478044"/>
              <a:gd name="connsiteY5-742" fmla="*/ 238658 h 290810"/>
              <a:gd name="connsiteX0-743" fmla="*/ 1789 w 478044"/>
              <a:gd name="connsiteY0-744" fmla="*/ 238658 h 244587"/>
              <a:gd name="connsiteX1-745" fmla="*/ 0 w 478044"/>
              <a:gd name="connsiteY1-746" fmla="*/ 13889 h 244587"/>
              <a:gd name="connsiteX2-747" fmla="*/ 319556 w 478044"/>
              <a:gd name="connsiteY2-748" fmla="*/ 0 h 244587"/>
              <a:gd name="connsiteX3-749" fmla="*/ 477317 w 478044"/>
              <a:gd name="connsiteY3-750" fmla="*/ 100662 h 244587"/>
              <a:gd name="connsiteX4-751" fmla="*/ 262016 w 478044"/>
              <a:gd name="connsiteY4-752" fmla="*/ 244438 h 244587"/>
              <a:gd name="connsiteX5-753" fmla="*/ 1789 w 478044"/>
              <a:gd name="connsiteY5-754" fmla="*/ 238658 h 244587"/>
              <a:gd name="connsiteX0-755" fmla="*/ 1789 w 478174"/>
              <a:gd name="connsiteY0-756" fmla="*/ 239116 h 245045"/>
              <a:gd name="connsiteX1-757" fmla="*/ 0 w 478174"/>
              <a:gd name="connsiteY1-758" fmla="*/ 14347 h 245045"/>
              <a:gd name="connsiteX2-759" fmla="*/ 319556 w 478174"/>
              <a:gd name="connsiteY2-760" fmla="*/ 458 h 245045"/>
              <a:gd name="connsiteX3-761" fmla="*/ 477317 w 478174"/>
              <a:gd name="connsiteY3-762" fmla="*/ 101120 h 245045"/>
              <a:gd name="connsiteX4-763" fmla="*/ 262016 w 478174"/>
              <a:gd name="connsiteY4-764" fmla="*/ 244896 h 245045"/>
              <a:gd name="connsiteX5-765" fmla="*/ 1789 w 478174"/>
              <a:gd name="connsiteY5-766" fmla="*/ 239116 h 245045"/>
              <a:gd name="connsiteX0-767" fmla="*/ 1789 w 478174"/>
              <a:gd name="connsiteY0-768" fmla="*/ 239116 h 244896"/>
              <a:gd name="connsiteX1-769" fmla="*/ 0 w 478174"/>
              <a:gd name="connsiteY1-770" fmla="*/ 14347 h 244896"/>
              <a:gd name="connsiteX2-771" fmla="*/ 319556 w 478174"/>
              <a:gd name="connsiteY2-772" fmla="*/ 458 h 244896"/>
              <a:gd name="connsiteX3-773" fmla="*/ 477317 w 478174"/>
              <a:gd name="connsiteY3-774" fmla="*/ 101120 h 244896"/>
              <a:gd name="connsiteX4-775" fmla="*/ 262016 w 478174"/>
              <a:gd name="connsiteY4-776" fmla="*/ 244896 h 244896"/>
              <a:gd name="connsiteX5-777" fmla="*/ 1789 w 478174"/>
              <a:gd name="connsiteY5-778" fmla="*/ 239116 h 244896"/>
              <a:gd name="connsiteX0-779" fmla="*/ 1789 w 478174"/>
              <a:gd name="connsiteY0-780" fmla="*/ 239116 h 244899"/>
              <a:gd name="connsiteX1-781" fmla="*/ 0 w 478174"/>
              <a:gd name="connsiteY1-782" fmla="*/ 14347 h 244899"/>
              <a:gd name="connsiteX2-783" fmla="*/ 319556 w 478174"/>
              <a:gd name="connsiteY2-784" fmla="*/ 458 h 244899"/>
              <a:gd name="connsiteX3-785" fmla="*/ 477317 w 478174"/>
              <a:gd name="connsiteY3-786" fmla="*/ 101120 h 244899"/>
              <a:gd name="connsiteX4-787" fmla="*/ 262016 w 478174"/>
              <a:gd name="connsiteY4-788" fmla="*/ 244896 h 244899"/>
              <a:gd name="connsiteX5-789" fmla="*/ 1789 w 478174"/>
              <a:gd name="connsiteY5-790" fmla="*/ 239116 h 244899"/>
              <a:gd name="connsiteX0-791" fmla="*/ 1789 w 478174"/>
              <a:gd name="connsiteY0-792" fmla="*/ 239116 h 245001"/>
              <a:gd name="connsiteX1-793" fmla="*/ 0 w 478174"/>
              <a:gd name="connsiteY1-794" fmla="*/ 14347 h 245001"/>
              <a:gd name="connsiteX2-795" fmla="*/ 319556 w 478174"/>
              <a:gd name="connsiteY2-796" fmla="*/ 458 h 245001"/>
              <a:gd name="connsiteX3-797" fmla="*/ 477317 w 478174"/>
              <a:gd name="connsiteY3-798" fmla="*/ 101120 h 245001"/>
              <a:gd name="connsiteX4-799" fmla="*/ 262016 w 478174"/>
              <a:gd name="connsiteY4-800" fmla="*/ 244896 h 245001"/>
              <a:gd name="connsiteX5-801" fmla="*/ 1789 w 478174"/>
              <a:gd name="connsiteY5-802" fmla="*/ 239116 h 245001"/>
              <a:gd name="connsiteX0-803" fmla="*/ 1789 w 478174"/>
              <a:gd name="connsiteY0-804" fmla="*/ 239116 h 245252"/>
              <a:gd name="connsiteX1-805" fmla="*/ 0 w 478174"/>
              <a:gd name="connsiteY1-806" fmla="*/ 14347 h 245252"/>
              <a:gd name="connsiteX2-807" fmla="*/ 319556 w 478174"/>
              <a:gd name="connsiteY2-808" fmla="*/ 458 h 245252"/>
              <a:gd name="connsiteX3-809" fmla="*/ 477317 w 478174"/>
              <a:gd name="connsiteY3-810" fmla="*/ 101120 h 245252"/>
              <a:gd name="connsiteX4-811" fmla="*/ 262016 w 478174"/>
              <a:gd name="connsiteY4-812" fmla="*/ 244896 h 245252"/>
              <a:gd name="connsiteX5-813" fmla="*/ 1789 w 478174"/>
              <a:gd name="connsiteY5-814" fmla="*/ 239116 h 245252"/>
              <a:gd name="connsiteX0-815" fmla="*/ 1789 w 477317"/>
              <a:gd name="connsiteY0-816" fmla="*/ 239116 h 245252"/>
              <a:gd name="connsiteX1-817" fmla="*/ 0 w 477317"/>
              <a:gd name="connsiteY1-818" fmla="*/ 14347 h 245252"/>
              <a:gd name="connsiteX2-819" fmla="*/ 319556 w 477317"/>
              <a:gd name="connsiteY2-820" fmla="*/ 458 h 245252"/>
              <a:gd name="connsiteX3-821" fmla="*/ 477317 w 477317"/>
              <a:gd name="connsiteY3-822" fmla="*/ 101120 h 245252"/>
              <a:gd name="connsiteX4-823" fmla="*/ 262016 w 477317"/>
              <a:gd name="connsiteY4-824" fmla="*/ 244896 h 245252"/>
              <a:gd name="connsiteX5-825" fmla="*/ 1789 w 477317"/>
              <a:gd name="connsiteY5-826" fmla="*/ 239116 h 245252"/>
              <a:gd name="connsiteX0-827" fmla="*/ 0 w 475528"/>
              <a:gd name="connsiteY0-828" fmla="*/ 241449 h 247585"/>
              <a:gd name="connsiteX1-829" fmla="*/ 1146 w 475528"/>
              <a:gd name="connsiteY1-830" fmla="*/ 28307 h 247585"/>
              <a:gd name="connsiteX2-831" fmla="*/ 317767 w 475528"/>
              <a:gd name="connsiteY2-832" fmla="*/ 2791 h 247585"/>
              <a:gd name="connsiteX3-833" fmla="*/ 475528 w 475528"/>
              <a:gd name="connsiteY3-834" fmla="*/ 103453 h 247585"/>
              <a:gd name="connsiteX4-835" fmla="*/ 260227 w 475528"/>
              <a:gd name="connsiteY4-836" fmla="*/ 247229 h 247585"/>
              <a:gd name="connsiteX5-837" fmla="*/ 0 w 475528"/>
              <a:gd name="connsiteY5-838" fmla="*/ 241449 h 247585"/>
              <a:gd name="connsiteX0-839" fmla="*/ 13677 w 474382"/>
              <a:gd name="connsiteY0-840" fmla="*/ 238642 h 247585"/>
              <a:gd name="connsiteX1-841" fmla="*/ 0 w 474382"/>
              <a:gd name="connsiteY1-842" fmla="*/ 28307 h 247585"/>
              <a:gd name="connsiteX2-843" fmla="*/ 316621 w 474382"/>
              <a:gd name="connsiteY2-844" fmla="*/ 2791 h 247585"/>
              <a:gd name="connsiteX3-845" fmla="*/ 474382 w 474382"/>
              <a:gd name="connsiteY3-846" fmla="*/ 103453 h 247585"/>
              <a:gd name="connsiteX4-847" fmla="*/ 259081 w 474382"/>
              <a:gd name="connsiteY4-848" fmla="*/ 247229 h 247585"/>
              <a:gd name="connsiteX5-849" fmla="*/ 13677 w 474382"/>
              <a:gd name="connsiteY5-850" fmla="*/ 238642 h 247585"/>
              <a:gd name="connsiteX0-851" fmla="*/ 13677 w 474382"/>
              <a:gd name="connsiteY0-852" fmla="*/ 238642 h 247585"/>
              <a:gd name="connsiteX1-853" fmla="*/ 0 w 474382"/>
              <a:gd name="connsiteY1-854" fmla="*/ 28307 h 247585"/>
              <a:gd name="connsiteX2-855" fmla="*/ 316621 w 474382"/>
              <a:gd name="connsiteY2-856" fmla="*/ 2791 h 247585"/>
              <a:gd name="connsiteX3-857" fmla="*/ 474382 w 474382"/>
              <a:gd name="connsiteY3-858" fmla="*/ 103453 h 247585"/>
              <a:gd name="connsiteX4-859" fmla="*/ 259081 w 474382"/>
              <a:gd name="connsiteY4-860" fmla="*/ 247229 h 247585"/>
              <a:gd name="connsiteX5-861" fmla="*/ 13677 w 474382"/>
              <a:gd name="connsiteY5-862" fmla="*/ 238642 h 247585"/>
              <a:gd name="connsiteX0-863" fmla="*/ 13677 w 474382"/>
              <a:gd name="connsiteY0-864" fmla="*/ 239120 h 248063"/>
              <a:gd name="connsiteX1-865" fmla="*/ 0 w 474382"/>
              <a:gd name="connsiteY1-866" fmla="*/ 28785 h 248063"/>
              <a:gd name="connsiteX2-867" fmla="*/ 316621 w 474382"/>
              <a:gd name="connsiteY2-868" fmla="*/ 3269 h 248063"/>
              <a:gd name="connsiteX3-869" fmla="*/ 474382 w 474382"/>
              <a:gd name="connsiteY3-870" fmla="*/ 103931 h 248063"/>
              <a:gd name="connsiteX4-871" fmla="*/ 259081 w 474382"/>
              <a:gd name="connsiteY4-872" fmla="*/ 247707 h 248063"/>
              <a:gd name="connsiteX5-873" fmla="*/ 13677 w 474382"/>
              <a:gd name="connsiteY5-874" fmla="*/ 239120 h 248063"/>
              <a:gd name="connsiteX0-875" fmla="*/ 13677 w 474382"/>
              <a:gd name="connsiteY0-876" fmla="*/ 239120 h 248063"/>
              <a:gd name="connsiteX1-877" fmla="*/ 0 w 474382"/>
              <a:gd name="connsiteY1-878" fmla="*/ 28785 h 248063"/>
              <a:gd name="connsiteX2-879" fmla="*/ 316621 w 474382"/>
              <a:gd name="connsiteY2-880" fmla="*/ 3269 h 248063"/>
              <a:gd name="connsiteX3-881" fmla="*/ 474382 w 474382"/>
              <a:gd name="connsiteY3-882" fmla="*/ 103931 h 248063"/>
              <a:gd name="connsiteX4-883" fmla="*/ 259081 w 474382"/>
              <a:gd name="connsiteY4-884" fmla="*/ 247707 h 248063"/>
              <a:gd name="connsiteX5-885" fmla="*/ 13677 w 474382"/>
              <a:gd name="connsiteY5-886" fmla="*/ 239120 h 248063"/>
              <a:gd name="connsiteX0-887" fmla="*/ 13677 w 474382"/>
              <a:gd name="connsiteY0-888" fmla="*/ 239120 h 248063"/>
              <a:gd name="connsiteX1-889" fmla="*/ 0 w 474382"/>
              <a:gd name="connsiteY1-890" fmla="*/ 28785 h 248063"/>
              <a:gd name="connsiteX2-891" fmla="*/ 316621 w 474382"/>
              <a:gd name="connsiteY2-892" fmla="*/ 3269 h 248063"/>
              <a:gd name="connsiteX3-893" fmla="*/ 474382 w 474382"/>
              <a:gd name="connsiteY3-894" fmla="*/ 103931 h 248063"/>
              <a:gd name="connsiteX4-895" fmla="*/ 259081 w 474382"/>
              <a:gd name="connsiteY4-896" fmla="*/ 247707 h 248063"/>
              <a:gd name="connsiteX5-897" fmla="*/ 13677 w 474382"/>
              <a:gd name="connsiteY5-898" fmla="*/ 239120 h 248063"/>
              <a:gd name="connsiteX0-899" fmla="*/ 13677 w 474382"/>
              <a:gd name="connsiteY0-900" fmla="*/ 239120 h 256090"/>
              <a:gd name="connsiteX1-901" fmla="*/ 0 w 474382"/>
              <a:gd name="connsiteY1-902" fmla="*/ 28785 h 256090"/>
              <a:gd name="connsiteX2-903" fmla="*/ 316621 w 474382"/>
              <a:gd name="connsiteY2-904" fmla="*/ 3269 h 256090"/>
              <a:gd name="connsiteX3-905" fmla="*/ 474382 w 474382"/>
              <a:gd name="connsiteY3-906" fmla="*/ 103931 h 256090"/>
              <a:gd name="connsiteX4-907" fmla="*/ 265900 w 474382"/>
              <a:gd name="connsiteY4-908" fmla="*/ 255786 h 256090"/>
              <a:gd name="connsiteX5-909" fmla="*/ 13677 w 474382"/>
              <a:gd name="connsiteY5-910" fmla="*/ 239120 h 256090"/>
              <a:gd name="connsiteX0-911" fmla="*/ 13677 w 474382"/>
              <a:gd name="connsiteY0-912" fmla="*/ 244949 h 261919"/>
              <a:gd name="connsiteX1-913" fmla="*/ 0 w 474382"/>
              <a:gd name="connsiteY1-914" fmla="*/ 34614 h 261919"/>
              <a:gd name="connsiteX2-915" fmla="*/ 307860 w 474382"/>
              <a:gd name="connsiteY2-916" fmla="*/ 2791 h 261919"/>
              <a:gd name="connsiteX3-917" fmla="*/ 474382 w 474382"/>
              <a:gd name="connsiteY3-918" fmla="*/ 109760 h 261919"/>
              <a:gd name="connsiteX4-919" fmla="*/ 265900 w 474382"/>
              <a:gd name="connsiteY4-920" fmla="*/ 261615 h 261919"/>
              <a:gd name="connsiteX5-921" fmla="*/ 13677 w 474382"/>
              <a:gd name="connsiteY5-922" fmla="*/ 244949 h 261919"/>
              <a:gd name="connsiteX0-923" fmla="*/ 13677 w 474382"/>
              <a:gd name="connsiteY0-924" fmla="*/ 244949 h 262531"/>
              <a:gd name="connsiteX1-925" fmla="*/ 0 w 474382"/>
              <a:gd name="connsiteY1-926" fmla="*/ 34614 h 262531"/>
              <a:gd name="connsiteX2-927" fmla="*/ 307860 w 474382"/>
              <a:gd name="connsiteY2-928" fmla="*/ 2791 h 262531"/>
              <a:gd name="connsiteX3-929" fmla="*/ 474382 w 474382"/>
              <a:gd name="connsiteY3-930" fmla="*/ 109760 h 262531"/>
              <a:gd name="connsiteX4-931" fmla="*/ 265900 w 474382"/>
              <a:gd name="connsiteY4-932" fmla="*/ 261615 h 262531"/>
              <a:gd name="connsiteX5-933" fmla="*/ 13677 w 474382"/>
              <a:gd name="connsiteY5-934" fmla="*/ 244949 h 262531"/>
              <a:gd name="connsiteX0-935" fmla="*/ 13677 w 474382"/>
              <a:gd name="connsiteY0-936" fmla="*/ 244949 h 262531"/>
              <a:gd name="connsiteX1-937" fmla="*/ 0 w 474382"/>
              <a:gd name="connsiteY1-938" fmla="*/ 34614 h 262531"/>
              <a:gd name="connsiteX2-939" fmla="*/ 307860 w 474382"/>
              <a:gd name="connsiteY2-940" fmla="*/ 2791 h 262531"/>
              <a:gd name="connsiteX3-941" fmla="*/ 474382 w 474382"/>
              <a:gd name="connsiteY3-942" fmla="*/ 109760 h 262531"/>
              <a:gd name="connsiteX4-943" fmla="*/ 265900 w 474382"/>
              <a:gd name="connsiteY4-944" fmla="*/ 261615 h 262531"/>
              <a:gd name="connsiteX5-945" fmla="*/ 13677 w 474382"/>
              <a:gd name="connsiteY5-946" fmla="*/ 244949 h 262531"/>
              <a:gd name="connsiteX0-947" fmla="*/ 13677 w 477045"/>
              <a:gd name="connsiteY0-948" fmla="*/ 244949 h 262531"/>
              <a:gd name="connsiteX1-949" fmla="*/ 0 w 477045"/>
              <a:gd name="connsiteY1-950" fmla="*/ 34614 h 262531"/>
              <a:gd name="connsiteX2-951" fmla="*/ 307860 w 477045"/>
              <a:gd name="connsiteY2-952" fmla="*/ 2791 h 262531"/>
              <a:gd name="connsiteX3-953" fmla="*/ 474382 w 477045"/>
              <a:gd name="connsiteY3-954" fmla="*/ 109760 h 262531"/>
              <a:gd name="connsiteX4-955" fmla="*/ 265900 w 477045"/>
              <a:gd name="connsiteY4-956" fmla="*/ 261615 h 262531"/>
              <a:gd name="connsiteX5-957" fmla="*/ 13677 w 477045"/>
              <a:gd name="connsiteY5-958" fmla="*/ 244949 h 262531"/>
              <a:gd name="connsiteX0-959" fmla="*/ 13677 w 474469"/>
              <a:gd name="connsiteY0-960" fmla="*/ 244949 h 262531"/>
              <a:gd name="connsiteX1-961" fmla="*/ 0 w 474469"/>
              <a:gd name="connsiteY1-962" fmla="*/ 34614 h 262531"/>
              <a:gd name="connsiteX2-963" fmla="*/ 307860 w 474469"/>
              <a:gd name="connsiteY2-964" fmla="*/ 2791 h 262531"/>
              <a:gd name="connsiteX3-965" fmla="*/ 474382 w 474469"/>
              <a:gd name="connsiteY3-966" fmla="*/ 109760 h 262531"/>
              <a:gd name="connsiteX4-967" fmla="*/ 265900 w 474469"/>
              <a:gd name="connsiteY4-968" fmla="*/ 261615 h 262531"/>
              <a:gd name="connsiteX5-969" fmla="*/ 13677 w 474469"/>
              <a:gd name="connsiteY5-970" fmla="*/ 244949 h 262531"/>
              <a:gd name="connsiteX0-971" fmla="*/ 13677 w 474388"/>
              <a:gd name="connsiteY0-972" fmla="*/ 244949 h 261315"/>
              <a:gd name="connsiteX1-973" fmla="*/ 0 w 474388"/>
              <a:gd name="connsiteY1-974" fmla="*/ 34614 h 261315"/>
              <a:gd name="connsiteX2-975" fmla="*/ 307860 w 474388"/>
              <a:gd name="connsiteY2-976" fmla="*/ 2791 h 261315"/>
              <a:gd name="connsiteX3-977" fmla="*/ 474382 w 474388"/>
              <a:gd name="connsiteY3-978" fmla="*/ 109760 h 261315"/>
              <a:gd name="connsiteX4-979" fmla="*/ 302603 w 474388"/>
              <a:gd name="connsiteY4-980" fmla="*/ 260288 h 261315"/>
              <a:gd name="connsiteX5-981" fmla="*/ 13677 w 474388"/>
              <a:gd name="connsiteY5-982" fmla="*/ 244949 h 261315"/>
              <a:gd name="connsiteX0-983" fmla="*/ 13677 w 474388"/>
              <a:gd name="connsiteY0-984" fmla="*/ 244949 h 264642"/>
              <a:gd name="connsiteX1-985" fmla="*/ 0 w 474388"/>
              <a:gd name="connsiteY1-986" fmla="*/ 34614 h 264642"/>
              <a:gd name="connsiteX2-987" fmla="*/ 307860 w 474388"/>
              <a:gd name="connsiteY2-988" fmla="*/ 2791 h 264642"/>
              <a:gd name="connsiteX3-989" fmla="*/ 474382 w 474388"/>
              <a:gd name="connsiteY3-990" fmla="*/ 109760 h 264642"/>
              <a:gd name="connsiteX4-991" fmla="*/ 302603 w 474388"/>
              <a:gd name="connsiteY4-992" fmla="*/ 260288 h 264642"/>
              <a:gd name="connsiteX5-993" fmla="*/ 13677 w 474388"/>
              <a:gd name="connsiteY5-994" fmla="*/ 244949 h 264642"/>
              <a:gd name="connsiteX0-995" fmla="*/ 13677 w 474595"/>
              <a:gd name="connsiteY0-996" fmla="*/ 244949 h 252517"/>
              <a:gd name="connsiteX1-997" fmla="*/ 0 w 474595"/>
              <a:gd name="connsiteY1-998" fmla="*/ 34614 h 252517"/>
              <a:gd name="connsiteX2-999" fmla="*/ 307860 w 474595"/>
              <a:gd name="connsiteY2-1000" fmla="*/ 2791 h 252517"/>
              <a:gd name="connsiteX3-1001" fmla="*/ 474382 w 474595"/>
              <a:gd name="connsiteY3-1002" fmla="*/ 109760 h 252517"/>
              <a:gd name="connsiteX4-1003" fmla="*/ 276321 w 474595"/>
              <a:gd name="connsiteY4-1004" fmla="*/ 241368 h 252517"/>
              <a:gd name="connsiteX5-1005" fmla="*/ 13677 w 474595"/>
              <a:gd name="connsiteY5-1006" fmla="*/ 244949 h 252517"/>
              <a:gd name="connsiteX0-1007" fmla="*/ 13677 w 474595"/>
              <a:gd name="connsiteY0-1008" fmla="*/ 244949 h 248262"/>
              <a:gd name="connsiteX1-1009" fmla="*/ 0 w 474595"/>
              <a:gd name="connsiteY1-1010" fmla="*/ 34614 h 248262"/>
              <a:gd name="connsiteX2-1011" fmla="*/ 307860 w 474595"/>
              <a:gd name="connsiteY2-1012" fmla="*/ 2791 h 248262"/>
              <a:gd name="connsiteX3-1013" fmla="*/ 474382 w 474595"/>
              <a:gd name="connsiteY3-1014" fmla="*/ 109760 h 248262"/>
              <a:gd name="connsiteX4-1015" fmla="*/ 276321 w 474595"/>
              <a:gd name="connsiteY4-1016" fmla="*/ 241368 h 248262"/>
              <a:gd name="connsiteX5-1017" fmla="*/ 13677 w 474595"/>
              <a:gd name="connsiteY5-1018" fmla="*/ 244949 h 248262"/>
              <a:gd name="connsiteX0-1019" fmla="*/ 13677 w 474534"/>
              <a:gd name="connsiteY0-1020" fmla="*/ 244949 h 252418"/>
              <a:gd name="connsiteX1-1021" fmla="*/ 0 w 474534"/>
              <a:gd name="connsiteY1-1022" fmla="*/ 34614 h 252418"/>
              <a:gd name="connsiteX2-1023" fmla="*/ 307860 w 474534"/>
              <a:gd name="connsiteY2-1024" fmla="*/ 2791 h 252418"/>
              <a:gd name="connsiteX3-1025" fmla="*/ 474382 w 474534"/>
              <a:gd name="connsiteY3-1026" fmla="*/ 109760 h 252418"/>
              <a:gd name="connsiteX4-1027" fmla="*/ 281435 w 474534"/>
              <a:gd name="connsiteY4-1028" fmla="*/ 247428 h 252418"/>
              <a:gd name="connsiteX5-1029" fmla="*/ 13677 w 474534"/>
              <a:gd name="connsiteY5-1030" fmla="*/ 244949 h 252418"/>
              <a:gd name="connsiteX0-1031" fmla="*/ 13677 w 474501"/>
              <a:gd name="connsiteY0-1032" fmla="*/ 244949 h 245158"/>
              <a:gd name="connsiteX1-1033" fmla="*/ 0 w 474501"/>
              <a:gd name="connsiteY1-1034" fmla="*/ 34614 h 245158"/>
              <a:gd name="connsiteX2-1035" fmla="*/ 307860 w 474501"/>
              <a:gd name="connsiteY2-1036" fmla="*/ 2791 h 245158"/>
              <a:gd name="connsiteX3-1037" fmla="*/ 474382 w 474501"/>
              <a:gd name="connsiteY3-1038" fmla="*/ 109760 h 245158"/>
              <a:gd name="connsiteX4-1039" fmla="*/ 284562 w 474501"/>
              <a:gd name="connsiteY4-1040" fmla="*/ 226689 h 245158"/>
              <a:gd name="connsiteX5-1041" fmla="*/ 13677 w 474501"/>
              <a:gd name="connsiteY5-1042" fmla="*/ 244949 h 245158"/>
              <a:gd name="connsiteX0-1043" fmla="*/ 13677 w 474551"/>
              <a:gd name="connsiteY0-1044" fmla="*/ 244949 h 248405"/>
              <a:gd name="connsiteX1-1045" fmla="*/ 0 w 474551"/>
              <a:gd name="connsiteY1-1046" fmla="*/ 34614 h 248405"/>
              <a:gd name="connsiteX2-1047" fmla="*/ 307860 w 474551"/>
              <a:gd name="connsiteY2-1048" fmla="*/ 2791 h 248405"/>
              <a:gd name="connsiteX3-1049" fmla="*/ 474382 w 474551"/>
              <a:gd name="connsiteY3-1050" fmla="*/ 109760 h 248405"/>
              <a:gd name="connsiteX4-1051" fmla="*/ 279967 w 474551"/>
              <a:gd name="connsiteY4-1052" fmla="*/ 241615 h 248405"/>
              <a:gd name="connsiteX5-1053" fmla="*/ 13677 w 474551"/>
              <a:gd name="connsiteY5-1054" fmla="*/ 244949 h 248405"/>
              <a:gd name="connsiteX0-1055" fmla="*/ 13677 w 474567"/>
              <a:gd name="connsiteY0-1056" fmla="*/ 236139 h 239595"/>
              <a:gd name="connsiteX1-1057" fmla="*/ 0 w 474567"/>
              <a:gd name="connsiteY1-1058" fmla="*/ 25804 h 239595"/>
              <a:gd name="connsiteX2-1059" fmla="*/ 309092 w 474567"/>
              <a:gd name="connsiteY2-1060" fmla="*/ 3588 h 239595"/>
              <a:gd name="connsiteX3-1061" fmla="*/ 474382 w 474567"/>
              <a:gd name="connsiteY3-1062" fmla="*/ 100950 h 239595"/>
              <a:gd name="connsiteX4-1063" fmla="*/ 279967 w 474567"/>
              <a:gd name="connsiteY4-1064" fmla="*/ 232805 h 239595"/>
              <a:gd name="connsiteX5-1065" fmla="*/ 13677 w 474567"/>
              <a:gd name="connsiteY5-1066" fmla="*/ 236139 h 239595"/>
              <a:gd name="connsiteX0-1067" fmla="*/ 13677 w 475514"/>
              <a:gd name="connsiteY0-1068" fmla="*/ 236139 h 248250"/>
              <a:gd name="connsiteX1-1069" fmla="*/ 0 w 475514"/>
              <a:gd name="connsiteY1-1070" fmla="*/ 25804 h 248250"/>
              <a:gd name="connsiteX2-1071" fmla="*/ 309092 w 475514"/>
              <a:gd name="connsiteY2-1072" fmla="*/ 3588 h 248250"/>
              <a:gd name="connsiteX3-1073" fmla="*/ 474382 w 475514"/>
              <a:gd name="connsiteY3-1074" fmla="*/ 100950 h 248250"/>
              <a:gd name="connsiteX4-1075" fmla="*/ 231997 w 475514"/>
              <a:gd name="connsiteY4-1076" fmla="*/ 244307 h 248250"/>
              <a:gd name="connsiteX5-1077" fmla="*/ 13677 w 475514"/>
              <a:gd name="connsiteY5-1078" fmla="*/ 236139 h 248250"/>
              <a:gd name="connsiteX0-1079" fmla="*/ 13677 w 475154"/>
              <a:gd name="connsiteY0-1080" fmla="*/ 236139 h 241307"/>
              <a:gd name="connsiteX1-1081" fmla="*/ 0 w 475154"/>
              <a:gd name="connsiteY1-1082" fmla="*/ 25804 h 241307"/>
              <a:gd name="connsiteX2-1083" fmla="*/ 309092 w 475154"/>
              <a:gd name="connsiteY2-1084" fmla="*/ 3588 h 241307"/>
              <a:gd name="connsiteX3-1085" fmla="*/ 474382 w 475154"/>
              <a:gd name="connsiteY3-1086" fmla="*/ 100950 h 241307"/>
              <a:gd name="connsiteX4-1087" fmla="*/ 246724 w 475154"/>
              <a:gd name="connsiteY4-1088" fmla="*/ 235473 h 241307"/>
              <a:gd name="connsiteX5-1089" fmla="*/ 13677 w 475154"/>
              <a:gd name="connsiteY5-1090" fmla="*/ 236139 h 241307"/>
              <a:gd name="connsiteX0-1091" fmla="*/ 13677 w 438798"/>
              <a:gd name="connsiteY0-1092" fmla="*/ 237425 h 245881"/>
              <a:gd name="connsiteX1-1093" fmla="*/ 0 w 438798"/>
              <a:gd name="connsiteY1-1094" fmla="*/ 27090 h 245881"/>
              <a:gd name="connsiteX2-1095" fmla="*/ 309092 w 438798"/>
              <a:gd name="connsiteY2-1096" fmla="*/ 4874 h 245881"/>
              <a:gd name="connsiteX3-1097" fmla="*/ 437716 w 438798"/>
              <a:gd name="connsiteY3-1098" fmla="*/ 121877 h 245881"/>
              <a:gd name="connsiteX4-1099" fmla="*/ 246724 w 438798"/>
              <a:gd name="connsiteY4-1100" fmla="*/ 236759 h 245881"/>
              <a:gd name="connsiteX5-1101" fmla="*/ 13677 w 438798"/>
              <a:gd name="connsiteY5-1102" fmla="*/ 237425 h 245881"/>
              <a:gd name="connsiteX0-1103" fmla="*/ 13677 w 438066"/>
              <a:gd name="connsiteY0-1104" fmla="*/ 237425 h 240320"/>
              <a:gd name="connsiteX1-1105" fmla="*/ 0 w 438066"/>
              <a:gd name="connsiteY1-1106" fmla="*/ 27090 h 240320"/>
              <a:gd name="connsiteX2-1107" fmla="*/ 309092 w 438066"/>
              <a:gd name="connsiteY2-1108" fmla="*/ 4874 h 240320"/>
              <a:gd name="connsiteX3-1109" fmla="*/ 437716 w 438066"/>
              <a:gd name="connsiteY3-1110" fmla="*/ 121877 h 240320"/>
              <a:gd name="connsiteX4-1111" fmla="*/ 335189 w 438066"/>
              <a:gd name="connsiteY4-1112" fmla="*/ 227504 h 240320"/>
              <a:gd name="connsiteX5-1113" fmla="*/ 13677 w 438066"/>
              <a:gd name="connsiteY5-1114" fmla="*/ 237425 h 240320"/>
              <a:gd name="connsiteX0-1115" fmla="*/ 13677 w 437803"/>
              <a:gd name="connsiteY0-1116" fmla="*/ 228984 h 231879"/>
              <a:gd name="connsiteX1-1117" fmla="*/ 0 w 437803"/>
              <a:gd name="connsiteY1-1118" fmla="*/ 18649 h 231879"/>
              <a:gd name="connsiteX2-1119" fmla="*/ 345083 w 437803"/>
              <a:gd name="connsiteY2-1120" fmla="*/ 6485 h 231879"/>
              <a:gd name="connsiteX3-1121" fmla="*/ 437716 w 437803"/>
              <a:gd name="connsiteY3-1122" fmla="*/ 113436 h 231879"/>
              <a:gd name="connsiteX4-1123" fmla="*/ 335189 w 437803"/>
              <a:gd name="connsiteY4-1124" fmla="*/ 219063 h 231879"/>
              <a:gd name="connsiteX5-1125" fmla="*/ 13677 w 437803"/>
              <a:gd name="connsiteY5-1126" fmla="*/ 228984 h 231879"/>
              <a:gd name="connsiteX0-1127" fmla="*/ 11973 w 437803"/>
              <a:gd name="connsiteY0-1128" fmla="*/ 226964 h 230730"/>
              <a:gd name="connsiteX1-1129" fmla="*/ 0 w 437803"/>
              <a:gd name="connsiteY1-1130" fmla="*/ 18649 h 230730"/>
              <a:gd name="connsiteX2-1131" fmla="*/ 345083 w 437803"/>
              <a:gd name="connsiteY2-1132" fmla="*/ 6485 h 230730"/>
              <a:gd name="connsiteX3-1133" fmla="*/ 437716 w 437803"/>
              <a:gd name="connsiteY3-1134" fmla="*/ 113436 h 230730"/>
              <a:gd name="connsiteX4-1135" fmla="*/ 335189 w 437803"/>
              <a:gd name="connsiteY4-1136" fmla="*/ 219063 h 230730"/>
              <a:gd name="connsiteX5-1137" fmla="*/ 11973 w 437803"/>
              <a:gd name="connsiteY5-1138" fmla="*/ 226964 h 230730"/>
              <a:gd name="connsiteX0-1139" fmla="*/ 1034 w 426859"/>
              <a:gd name="connsiteY0-1140" fmla="*/ 226759 h 230525"/>
              <a:gd name="connsiteX1-1141" fmla="*/ 0 w 426859"/>
              <a:gd name="connsiteY1-1142" fmla="*/ 19184 h 230525"/>
              <a:gd name="connsiteX2-1143" fmla="*/ 334144 w 426859"/>
              <a:gd name="connsiteY2-1144" fmla="*/ 6280 h 230525"/>
              <a:gd name="connsiteX3-1145" fmla="*/ 426777 w 426859"/>
              <a:gd name="connsiteY3-1146" fmla="*/ 113231 h 230525"/>
              <a:gd name="connsiteX4-1147" fmla="*/ 324250 w 426859"/>
              <a:gd name="connsiteY4-1148" fmla="*/ 218858 h 230525"/>
              <a:gd name="connsiteX5-1149" fmla="*/ 1034 w 426859"/>
              <a:gd name="connsiteY5-1150" fmla="*/ 226759 h 230525"/>
              <a:gd name="connsiteX0-1151" fmla="*/ 1034 w 426858"/>
              <a:gd name="connsiteY0-1152" fmla="*/ 226759 h 235175"/>
              <a:gd name="connsiteX1-1153" fmla="*/ 0 w 426858"/>
              <a:gd name="connsiteY1-1154" fmla="*/ 19184 h 235175"/>
              <a:gd name="connsiteX2-1155" fmla="*/ 334144 w 426858"/>
              <a:gd name="connsiteY2-1156" fmla="*/ 6280 h 235175"/>
              <a:gd name="connsiteX3-1157" fmla="*/ 426777 w 426858"/>
              <a:gd name="connsiteY3-1158" fmla="*/ 113231 h 235175"/>
              <a:gd name="connsiteX4-1159" fmla="*/ 324250 w 426858"/>
              <a:gd name="connsiteY4-1160" fmla="*/ 218858 h 235175"/>
              <a:gd name="connsiteX5-1161" fmla="*/ 1034 w 426858"/>
              <a:gd name="connsiteY5-1162" fmla="*/ 226759 h 235175"/>
              <a:gd name="connsiteX0-1163" fmla="*/ 1034 w 426858"/>
              <a:gd name="connsiteY0-1164" fmla="*/ 226759 h 231880"/>
              <a:gd name="connsiteX1-1165" fmla="*/ 0 w 426858"/>
              <a:gd name="connsiteY1-1166" fmla="*/ 19184 h 231880"/>
              <a:gd name="connsiteX2-1167" fmla="*/ 334144 w 426858"/>
              <a:gd name="connsiteY2-1168" fmla="*/ 6280 h 231880"/>
              <a:gd name="connsiteX3-1169" fmla="*/ 426777 w 426858"/>
              <a:gd name="connsiteY3-1170" fmla="*/ 113231 h 231880"/>
              <a:gd name="connsiteX4-1171" fmla="*/ 324250 w 426858"/>
              <a:gd name="connsiteY4-1172" fmla="*/ 218858 h 231880"/>
              <a:gd name="connsiteX5-1173" fmla="*/ 1034 w 426858"/>
              <a:gd name="connsiteY5-1174" fmla="*/ 226759 h 231880"/>
              <a:gd name="connsiteX0-1175" fmla="*/ 1034 w 426858"/>
              <a:gd name="connsiteY0-1176" fmla="*/ 226759 h 231880"/>
              <a:gd name="connsiteX1-1177" fmla="*/ 0 w 426858"/>
              <a:gd name="connsiteY1-1178" fmla="*/ 19184 h 231880"/>
              <a:gd name="connsiteX2-1179" fmla="*/ 334144 w 426858"/>
              <a:gd name="connsiteY2-1180" fmla="*/ 6280 h 231880"/>
              <a:gd name="connsiteX3-1181" fmla="*/ 426777 w 426858"/>
              <a:gd name="connsiteY3-1182" fmla="*/ 113231 h 231880"/>
              <a:gd name="connsiteX4-1183" fmla="*/ 324250 w 426858"/>
              <a:gd name="connsiteY4-1184" fmla="*/ 218858 h 231880"/>
              <a:gd name="connsiteX5-1185" fmla="*/ 1034 w 426858"/>
              <a:gd name="connsiteY5-1186" fmla="*/ 226759 h 231880"/>
              <a:gd name="connsiteX0-1187" fmla="*/ 1034 w 426858"/>
              <a:gd name="connsiteY0-1188" fmla="*/ 225557 h 230678"/>
              <a:gd name="connsiteX1-1189" fmla="*/ 0 w 426858"/>
              <a:gd name="connsiteY1-1190" fmla="*/ 17982 h 230678"/>
              <a:gd name="connsiteX2-1191" fmla="*/ 334144 w 426858"/>
              <a:gd name="connsiteY2-1192" fmla="*/ 5078 h 230678"/>
              <a:gd name="connsiteX3-1193" fmla="*/ 426777 w 426858"/>
              <a:gd name="connsiteY3-1194" fmla="*/ 112029 h 230678"/>
              <a:gd name="connsiteX4-1195" fmla="*/ 324250 w 426858"/>
              <a:gd name="connsiteY4-1196" fmla="*/ 217656 h 230678"/>
              <a:gd name="connsiteX5-1197" fmla="*/ 1034 w 426858"/>
              <a:gd name="connsiteY5-1198" fmla="*/ 225557 h 230678"/>
              <a:gd name="connsiteX0-1199" fmla="*/ 1034 w 426777"/>
              <a:gd name="connsiteY0-1200" fmla="*/ 226195 h 231316"/>
              <a:gd name="connsiteX1-1201" fmla="*/ 0 w 426777"/>
              <a:gd name="connsiteY1-1202" fmla="*/ 18620 h 231316"/>
              <a:gd name="connsiteX2-1203" fmla="*/ 323205 w 426777"/>
              <a:gd name="connsiteY2-1204" fmla="*/ 4977 h 231316"/>
              <a:gd name="connsiteX3-1205" fmla="*/ 426777 w 426777"/>
              <a:gd name="connsiteY3-1206" fmla="*/ 112667 h 231316"/>
              <a:gd name="connsiteX4-1207" fmla="*/ 324250 w 426777"/>
              <a:gd name="connsiteY4-1208" fmla="*/ 218294 h 231316"/>
              <a:gd name="connsiteX5-1209" fmla="*/ 1034 w 426777"/>
              <a:gd name="connsiteY5-1210" fmla="*/ 226195 h 231316"/>
              <a:gd name="connsiteX0-1211" fmla="*/ 1034 w 426880"/>
              <a:gd name="connsiteY0-1212" fmla="*/ 226195 h 230872"/>
              <a:gd name="connsiteX1-1213" fmla="*/ 0 w 426880"/>
              <a:gd name="connsiteY1-1214" fmla="*/ 18620 h 230872"/>
              <a:gd name="connsiteX2-1215" fmla="*/ 323205 w 426880"/>
              <a:gd name="connsiteY2-1216" fmla="*/ 4977 h 230872"/>
              <a:gd name="connsiteX3-1217" fmla="*/ 426777 w 426880"/>
              <a:gd name="connsiteY3-1218" fmla="*/ 112667 h 230872"/>
              <a:gd name="connsiteX4-1219" fmla="*/ 309664 w 426880"/>
              <a:gd name="connsiteY4-1220" fmla="*/ 217308 h 230872"/>
              <a:gd name="connsiteX5-1221" fmla="*/ 1034 w 426880"/>
              <a:gd name="connsiteY5-1222" fmla="*/ 226195 h 2308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26880" h="230872">
                <a:moveTo>
                  <a:pt x="1034" y="226195"/>
                </a:moveTo>
                <a:cubicBezTo>
                  <a:pt x="20733" y="140630"/>
                  <a:pt x="13038" y="76580"/>
                  <a:pt x="0" y="18620"/>
                </a:cubicBezTo>
                <a:cubicBezTo>
                  <a:pt x="42349" y="15365"/>
                  <a:pt x="252075" y="-10698"/>
                  <a:pt x="323205" y="4977"/>
                </a:cubicBezTo>
                <a:cubicBezTo>
                  <a:pt x="394335" y="20652"/>
                  <a:pt x="429034" y="77279"/>
                  <a:pt x="426777" y="112667"/>
                </a:cubicBezTo>
                <a:cubicBezTo>
                  <a:pt x="424520" y="148056"/>
                  <a:pt x="380621" y="198387"/>
                  <a:pt x="309664" y="217308"/>
                </a:cubicBezTo>
                <a:cubicBezTo>
                  <a:pt x="238707" y="236229"/>
                  <a:pt x="33251" y="231420"/>
                  <a:pt x="1034" y="226195"/>
                </a:cubicBez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 w="12700">
            <a:noFill/>
          </a:ln>
          <a:effectLst/>
          <a:scene3d>
            <a:camera prst="perspectiveFront" fov="0">
              <a:rot lat="0" lon="0" rev="0"/>
            </a:camera>
            <a:lightRig rig="threePt" dir="t"/>
          </a:scene3d>
        </p:spPr>
        <p:style>
          <a:lnRef idx="1">
            <a:srgbClr val="4276AA"/>
          </a:lnRef>
          <a:fillRef idx="3">
            <a:srgbClr val="4276AA"/>
          </a:fillRef>
          <a:effectRef idx="2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19" name="椭圆 18"/>
          <p:cNvSpPr/>
          <p:nvPr>
            <p:custDataLst>
              <p:tags r:id="rId25"/>
            </p:custDataLst>
          </p:nvPr>
        </p:nvSpPr>
        <p:spPr>
          <a:xfrm>
            <a:off x="2860365" y="2029334"/>
            <a:ext cx="175494" cy="175494"/>
          </a:xfrm>
          <a:prstGeom prst="ellipse">
            <a:avLst/>
          </a:prstGeom>
          <a:solidFill>
            <a:srgbClr val="4276AA"/>
          </a:solidFill>
          <a:ln>
            <a:solidFill>
              <a:srgbClr val="FFFFFF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0" name="椭圆 19"/>
          <p:cNvSpPr/>
          <p:nvPr>
            <p:custDataLst>
              <p:tags r:id="rId26"/>
            </p:custDataLst>
          </p:nvPr>
        </p:nvSpPr>
        <p:spPr>
          <a:xfrm>
            <a:off x="2654615" y="3873614"/>
            <a:ext cx="175494" cy="175494"/>
          </a:xfrm>
          <a:prstGeom prst="ellipse">
            <a:avLst/>
          </a:prstGeom>
          <a:solidFill>
            <a:srgbClr val="40A693"/>
          </a:solidFill>
          <a:ln>
            <a:solidFill>
              <a:srgbClr val="FFFFFF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1" name="椭圆 20"/>
          <p:cNvSpPr/>
          <p:nvPr>
            <p:custDataLst>
              <p:tags r:id="rId27"/>
            </p:custDataLst>
          </p:nvPr>
        </p:nvSpPr>
        <p:spPr>
          <a:xfrm>
            <a:off x="3470860" y="2938283"/>
            <a:ext cx="175494" cy="175494"/>
          </a:xfrm>
          <a:prstGeom prst="ellipse">
            <a:avLst/>
          </a:prstGeom>
          <a:solidFill>
            <a:srgbClr val="178AA1"/>
          </a:solidFill>
          <a:ln>
            <a:solidFill>
              <a:srgbClr val="FFFFFF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22" name="肘形连接符 21"/>
          <p:cNvCxnSpPr>
            <a:stCxn id="19" idx="0"/>
            <a:endCxn id="2" idx="2"/>
          </p:cNvCxnSpPr>
          <p:nvPr>
            <p:custDataLst>
              <p:tags r:id="rId28"/>
            </p:custDataLst>
          </p:nvPr>
        </p:nvCxnSpPr>
        <p:spPr>
          <a:xfrm rot="5400000" flipH="1" flipV="1">
            <a:off x="4517906" y="-8376"/>
            <a:ext cx="467917" cy="3607505"/>
          </a:xfrm>
          <a:prstGeom prst="bentConnector2">
            <a:avLst/>
          </a:prstGeom>
          <a:ln>
            <a:solidFill>
              <a:srgbClr val="E30001"/>
            </a:solidFill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23" name="肘形连接符 22"/>
          <p:cNvCxnSpPr>
            <a:stCxn id="20" idx="4"/>
            <a:endCxn id="8" idx="2"/>
          </p:cNvCxnSpPr>
          <p:nvPr>
            <p:custDataLst>
              <p:tags r:id="rId29"/>
            </p:custDataLst>
          </p:nvPr>
        </p:nvCxnSpPr>
        <p:spPr>
          <a:xfrm rot="16200000" flipH="1">
            <a:off x="4610761" y="2180708"/>
            <a:ext cx="76457" cy="3813255"/>
          </a:xfrm>
          <a:prstGeom prst="bentConnector2">
            <a:avLst/>
          </a:prstGeom>
          <a:ln>
            <a:solidFill>
              <a:srgbClr val="E30001"/>
            </a:solidFill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sp>
        <p:nvSpPr>
          <p:cNvPr id="37" name="椭圆 36"/>
          <p:cNvSpPr/>
          <p:nvPr>
            <p:custDataLst>
              <p:tags r:id="rId30"/>
            </p:custDataLst>
          </p:nvPr>
        </p:nvSpPr>
        <p:spPr>
          <a:xfrm>
            <a:off x="6555617" y="5186035"/>
            <a:ext cx="443216" cy="443206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>
            <a:normAutofit fontScale="72500"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4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>
            <p:custDataLst>
              <p:tags r:id="rId31"/>
            </p:custDataLst>
          </p:nvPr>
        </p:nvSpPr>
        <p:spPr>
          <a:xfrm>
            <a:off x="7045729" y="5352238"/>
            <a:ext cx="3979413" cy="603802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此部分内容作为文字排版占位显示</a:t>
            </a:r>
            <a:b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</a:br>
            <a:r>
              <a:rPr lang="zh-CN" altLang="en-US" sz="1200" noProof="1">
                <a:solidFill>
                  <a:srgbClr val="000000">
                    <a:lumMod val="100000"/>
                  </a:srgbClr>
                </a:solidFill>
              </a:rPr>
              <a:t>（建议使用主题字体）</a:t>
            </a:r>
            <a:endParaRPr lang="zh-CN" altLang="en-US" sz="1200" noProof="1">
              <a:solidFill>
                <a:srgbClr val="000000">
                  <a:lumMod val="100000"/>
                </a:srgbClr>
              </a:solidFill>
            </a:endParaRPr>
          </a:p>
        </p:txBody>
      </p:sp>
      <p:sp>
        <p:nvSpPr>
          <p:cNvPr id="39" name="矩形 38"/>
          <p:cNvSpPr/>
          <p:nvPr>
            <p:custDataLst>
              <p:tags r:id="rId32"/>
            </p:custDataLst>
          </p:nvPr>
        </p:nvSpPr>
        <p:spPr>
          <a:xfrm>
            <a:off x="7045730" y="4982906"/>
            <a:ext cx="3979413" cy="369332"/>
          </a:xfrm>
          <a:prstGeom prst="rect">
            <a:avLst/>
          </a:prstGeom>
        </p:spPr>
        <p:txBody>
          <a:bodyPr wrap="none" anchor="b" anchorCtr="0">
            <a:normAutofit fontScale="90000"/>
          </a:bodyPr>
          <a:lstStyle/>
          <a:p>
            <a:pPr>
              <a:buClr>
                <a:srgbClr val="E24848"/>
              </a:buClr>
            </a:pPr>
            <a:r>
              <a:rPr lang="zh-CN" altLang="en-US" b="1" noProof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b="1" noProof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cxnSp>
        <p:nvCxnSpPr>
          <p:cNvPr id="18" name="肘形连接符 17"/>
          <p:cNvCxnSpPr>
            <a:stCxn id="21" idx="0"/>
            <a:endCxn id="3" idx="2"/>
          </p:cNvCxnSpPr>
          <p:nvPr>
            <p:custDataLst>
              <p:tags r:id="rId33"/>
            </p:custDataLst>
          </p:nvPr>
        </p:nvCxnSpPr>
        <p:spPr>
          <a:xfrm rot="5400000" flipH="1" flipV="1">
            <a:off x="5001913" y="1400185"/>
            <a:ext cx="94793" cy="2981404"/>
          </a:xfrm>
          <a:prstGeom prst="bentConnector2">
            <a:avLst/>
          </a:prstGeom>
          <a:ln>
            <a:solidFill>
              <a:srgbClr val="E30001"/>
            </a:solidFill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sp>
        <p:nvSpPr>
          <p:cNvPr id="48" name="椭圆 47"/>
          <p:cNvSpPr/>
          <p:nvPr>
            <p:custDataLst>
              <p:tags r:id="rId34"/>
            </p:custDataLst>
          </p:nvPr>
        </p:nvSpPr>
        <p:spPr>
          <a:xfrm>
            <a:off x="3118657" y="4784174"/>
            <a:ext cx="175494" cy="175494"/>
          </a:xfrm>
          <a:prstGeom prst="ellipse">
            <a:avLst/>
          </a:prstGeom>
          <a:solidFill>
            <a:srgbClr val="5268A5"/>
          </a:solidFill>
          <a:ln>
            <a:solidFill>
              <a:srgbClr val="FFFFFF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50" name="肘形连接符 49"/>
          <p:cNvCxnSpPr>
            <a:stCxn id="48" idx="4"/>
            <a:endCxn id="37" idx="2"/>
          </p:cNvCxnSpPr>
          <p:nvPr>
            <p:custDataLst>
              <p:tags r:id="rId35"/>
            </p:custDataLst>
          </p:nvPr>
        </p:nvCxnSpPr>
        <p:spPr>
          <a:xfrm rot="16200000" flipH="1">
            <a:off x="4657025" y="3509046"/>
            <a:ext cx="447970" cy="3349213"/>
          </a:xfrm>
          <a:prstGeom prst="bentConnector2">
            <a:avLst/>
          </a:prstGeom>
          <a:ln w="3175" cap="rnd">
            <a:solidFill>
              <a:srgbClr val="E30001"/>
            </a:solidFill>
            <a:round/>
            <a:headEnd type="none"/>
            <a:tailEnd type="none" w="med" len="med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</p:spTree>
  </p:cSld>
  <p:clrMapOvr>
    <a:masterClrMapping/>
  </p:clrMapOvr>
  <p:transition>
    <p:fade thruBlk="1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106546" y="1507558"/>
            <a:ext cx="3224755" cy="546100"/>
          </a:xfrm>
          <a:prstGeom prst="rect">
            <a:avLst/>
          </a:prstGeom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等腰三角形 17"/>
          <p:cNvSpPr/>
          <p:nvPr>
            <p:custDataLst>
              <p:tags r:id="rId3"/>
            </p:custDataLst>
          </p:nvPr>
        </p:nvSpPr>
        <p:spPr>
          <a:xfrm flipV="1">
            <a:off x="2523723" y="2053659"/>
            <a:ext cx="390399" cy="132107"/>
          </a:xfrm>
          <a:prstGeom prst="triangl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1106546" y="3748995"/>
            <a:ext cx="3224755" cy="1129004"/>
          </a:xfrm>
          <a:prstGeom prst="rect">
            <a:avLst/>
          </a:prstGeom>
          <a:noFill/>
          <a:ln w="38100">
            <a:solidFill>
              <a:srgbClr val="E30001"/>
            </a:solidFill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11" y="2524487"/>
            <a:ext cx="1978025" cy="1980000"/>
          </a:xfrm>
          <a:prstGeom prst="rect">
            <a:avLst/>
          </a:prstGeom>
        </p:spPr>
      </p:pic>
      <p:sp>
        <p:nvSpPr>
          <p:cNvPr id="30" name="矩形 29"/>
          <p:cNvSpPr/>
          <p:nvPr>
            <p:custDataLst>
              <p:tags r:id="rId7"/>
            </p:custDataLst>
          </p:nvPr>
        </p:nvSpPr>
        <p:spPr>
          <a:xfrm>
            <a:off x="4541356" y="1507558"/>
            <a:ext cx="3224755" cy="546100"/>
          </a:xfrm>
          <a:prstGeom prst="rect">
            <a:avLst/>
          </a:prstGeom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等腰三角形 30"/>
          <p:cNvSpPr/>
          <p:nvPr>
            <p:custDataLst>
              <p:tags r:id="rId8"/>
            </p:custDataLst>
          </p:nvPr>
        </p:nvSpPr>
        <p:spPr>
          <a:xfrm flipV="1">
            <a:off x="5958534" y="2053659"/>
            <a:ext cx="390399" cy="132107"/>
          </a:xfrm>
          <a:prstGeom prst="triangl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>
            <p:custDataLst>
              <p:tags r:id="rId9"/>
            </p:custDataLst>
          </p:nvPr>
        </p:nvSpPr>
        <p:spPr>
          <a:xfrm>
            <a:off x="4541356" y="3748995"/>
            <a:ext cx="3224755" cy="1129004"/>
          </a:xfrm>
          <a:prstGeom prst="rect">
            <a:avLst/>
          </a:prstGeom>
          <a:noFill/>
          <a:ln w="38100">
            <a:solidFill>
              <a:srgbClr val="E30001"/>
            </a:solidFill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矩形 35"/>
          <p:cNvSpPr/>
          <p:nvPr>
            <p:custDataLst>
              <p:tags r:id="rId10"/>
            </p:custDataLst>
          </p:nvPr>
        </p:nvSpPr>
        <p:spPr>
          <a:xfrm>
            <a:off x="7976166" y="1507558"/>
            <a:ext cx="3224755" cy="546100"/>
          </a:xfrm>
          <a:prstGeom prst="rect">
            <a:avLst/>
          </a:prstGeom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等腰三角形 36"/>
          <p:cNvSpPr/>
          <p:nvPr>
            <p:custDataLst>
              <p:tags r:id="rId11"/>
            </p:custDataLst>
          </p:nvPr>
        </p:nvSpPr>
        <p:spPr>
          <a:xfrm flipV="1">
            <a:off x="9393343" y="2053659"/>
            <a:ext cx="390399" cy="132107"/>
          </a:xfrm>
          <a:prstGeom prst="triangl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7976166" y="3748995"/>
            <a:ext cx="3224755" cy="1129004"/>
          </a:xfrm>
          <a:prstGeom prst="rect">
            <a:avLst/>
          </a:prstGeom>
          <a:noFill/>
          <a:ln w="38100">
            <a:solidFill>
              <a:srgbClr val="E30001"/>
            </a:solidFill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/>
          <a:lstStyle/>
          <a:p>
            <a:pPr algn="ctr" defTabSz="68580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39" y="2524487"/>
            <a:ext cx="1981200" cy="1980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43" y="2524487"/>
            <a:ext cx="1981201" cy="1980000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4541356" y="1507558"/>
            <a:ext cx="3224755" cy="54610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defTabSz="685800"/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ea"/>
              </a:rPr>
              <a:t>LOREM IPSUM</a:t>
            </a:r>
            <a:endParaRPr lang="en-US" altLang="zh-CN" b="1">
              <a:solidFill>
                <a:srgbClr val="FFFF00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1106546" y="1507558"/>
            <a:ext cx="3224755" cy="54610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defTabSz="685800"/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ea"/>
              </a:rPr>
              <a:t>LOREM IPSUM</a:t>
            </a:r>
            <a:endParaRPr lang="en-US" altLang="zh-CN" b="1">
              <a:solidFill>
                <a:srgbClr val="FFFF00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9"/>
            </p:custDataLst>
          </p:nvPr>
        </p:nvSpPr>
        <p:spPr>
          <a:xfrm>
            <a:off x="7976166" y="1507558"/>
            <a:ext cx="3224755" cy="54610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1941B2">
              <a:shade val="50000"/>
            </a:srgbClr>
          </a:lnRef>
          <a:fillRef idx="1">
            <a:srgbClr val="1941B2"/>
          </a:fillRef>
          <a:effectRef idx="0">
            <a:srgbClr val="1941B2"/>
          </a:effectRef>
          <a:fontRef idx="minor">
            <a:srgbClr val="FFFFFF"/>
          </a:fontRef>
        </p:style>
        <p:txBody>
          <a:bodyPr rtlCol="0" anchor="ctr">
            <a:normAutofit/>
          </a:bodyPr>
          <a:lstStyle>
            <a:defPPr>
              <a:defRPr lang="zh-CN"/>
            </a:defPPr>
            <a:lvl1pPr algn="ctr"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pPr defTabSz="685800"/>
            <a:r>
              <a:rPr lang="en-US" altLang="zh-CN" b="1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ea"/>
              </a:rPr>
              <a:t>LOREM IPSUM</a:t>
            </a:r>
            <a:endParaRPr lang="en-US" altLang="zh-CN" b="1">
              <a:solidFill>
                <a:srgbClr val="FFFF00"/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>
            <p:custDataLst>
              <p:tags r:id="rId2"/>
            </p:custDataLst>
          </p:nvPr>
        </p:nvSpPr>
        <p:spPr>
          <a:xfrm>
            <a:off x="1338960" y="1331239"/>
            <a:ext cx="9489951" cy="1231223"/>
          </a:xfrm>
          <a:prstGeom prst="rightArrow">
            <a:avLst>
              <a:gd name="adj1" fmla="val 65790"/>
              <a:gd name="adj2" fmla="val 65789"/>
            </a:avLst>
          </a:prstGeom>
          <a:solidFill>
            <a:srgbClr val="E30001"/>
          </a:solidFill>
          <a:ln w="38100">
            <a:solidFill>
              <a:srgbClr val="FFFF00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" name="右箭头 1"/>
          <p:cNvSpPr/>
          <p:nvPr>
            <p:custDataLst>
              <p:tags r:id="rId3"/>
            </p:custDataLst>
          </p:nvPr>
        </p:nvSpPr>
        <p:spPr>
          <a:xfrm>
            <a:off x="4080533" y="2045688"/>
            <a:ext cx="6702686" cy="1231223"/>
          </a:xfrm>
          <a:prstGeom prst="rightArrow">
            <a:avLst>
              <a:gd name="adj1" fmla="val 65790"/>
              <a:gd name="adj2" fmla="val 65789"/>
            </a:avLst>
          </a:prstGeom>
          <a:solidFill>
            <a:srgbClr val="E30001"/>
          </a:solidFill>
          <a:ln w="38100">
            <a:solidFill>
              <a:srgbClr val="FFFF00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6773793" y="2760137"/>
            <a:ext cx="3964538" cy="1231223"/>
          </a:xfrm>
          <a:prstGeom prst="rightArrow">
            <a:avLst>
              <a:gd name="adj1" fmla="val 65790"/>
              <a:gd name="adj2" fmla="val 65789"/>
            </a:avLst>
          </a:prstGeom>
          <a:solidFill>
            <a:srgbClr val="E30001"/>
          </a:solidFill>
          <a:ln w="38100">
            <a:solidFill>
              <a:srgbClr val="FFFF00"/>
            </a:solidFill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 bwMode="auto">
          <a:xfrm>
            <a:off x="2435547" y="1839127"/>
            <a:ext cx="2285088" cy="215443"/>
          </a:xfrm>
          <a:prstGeom prst="rect">
            <a:avLst/>
          </a:prstGeom>
        </p:spPr>
        <p:txBody>
          <a:bodyPr wrap="none" lIns="0" tIns="0" rIns="0" bIns="0" anchor="ctr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indent="0">
              <a:defRPr/>
            </a:pPr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 bwMode="auto">
          <a:xfrm>
            <a:off x="5181031" y="2553578"/>
            <a:ext cx="2285088" cy="215443"/>
          </a:xfrm>
          <a:prstGeom prst="rect">
            <a:avLst/>
          </a:prstGeom>
        </p:spPr>
        <p:txBody>
          <a:bodyPr wrap="none" lIns="0" tIns="0" rIns="0" bIns="0" anchor="ctr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indent="0">
              <a:defRPr/>
            </a:pPr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 bwMode="auto">
          <a:xfrm>
            <a:off x="7813906" y="3268026"/>
            <a:ext cx="2285088" cy="215443"/>
          </a:xfrm>
          <a:prstGeom prst="rect">
            <a:avLst/>
          </a:prstGeom>
        </p:spPr>
        <p:txBody>
          <a:bodyPr wrap="none" lIns="0" tIns="0" rIns="0" bIns="0" anchor="ctr"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marL="0" indent="0">
              <a:defRPr/>
            </a:pPr>
            <a:r>
              <a: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 bwMode="auto">
          <a:xfrm>
            <a:off x="4189936" y="3157726"/>
            <a:ext cx="2623994" cy="62707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200"/>
              <a:t>此部分内容作为文字排版占位显示（建议使用主题字体）。</a:t>
            </a:r>
            <a:endParaRPr lang="zh-CN" altLang="en-US" sz="1200"/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 bwMode="auto">
          <a:xfrm>
            <a:off x="6895784" y="3870539"/>
            <a:ext cx="2790004" cy="62707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200"/>
              <a:t>此部分内容作为文字排版占位显示（建议使用主题字体）。</a:t>
            </a:r>
            <a:endParaRPr lang="zh-CN" altLang="en-US" sz="1200"/>
          </a:p>
        </p:txBody>
      </p:sp>
      <p:cxnSp>
        <p:nvCxnSpPr>
          <p:cNvPr id="14" name="直接连接符 13"/>
          <p:cNvCxnSpPr>
            <a:stCxn id="8" idx="1"/>
          </p:cNvCxnSpPr>
          <p:nvPr>
            <p:custDataLst>
              <p:tags r:id="rId10"/>
            </p:custDataLst>
          </p:nvPr>
        </p:nvCxnSpPr>
        <p:spPr>
          <a:xfrm flipH="1">
            <a:off x="6773793" y="3376383"/>
            <a:ext cx="0" cy="2141959"/>
          </a:xfrm>
          <a:prstGeom prst="line">
            <a:avLst/>
          </a:prstGeom>
          <a:ln w="3175">
            <a:solidFill>
              <a:srgbClr val="000000">
                <a:lumMod val="65000"/>
                <a:lumOff val="35000"/>
              </a:srgbClr>
            </a:solidFill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15" name="直接连接符 14"/>
          <p:cNvCxnSpPr/>
          <p:nvPr>
            <p:custDataLst>
              <p:tags r:id="rId11"/>
            </p:custDataLst>
          </p:nvPr>
        </p:nvCxnSpPr>
        <p:spPr>
          <a:xfrm flipH="1">
            <a:off x="4080533" y="2268173"/>
            <a:ext cx="0" cy="3249534"/>
          </a:xfrm>
          <a:prstGeom prst="line">
            <a:avLst/>
          </a:prstGeom>
          <a:ln w="3175">
            <a:solidFill>
              <a:srgbClr val="4276AA"/>
            </a:solidFill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16" name="直接连接符 15"/>
          <p:cNvCxnSpPr/>
          <p:nvPr>
            <p:custDataLst>
              <p:tags r:id="rId12"/>
            </p:custDataLst>
          </p:nvPr>
        </p:nvCxnSpPr>
        <p:spPr>
          <a:xfrm flipH="1">
            <a:off x="1338961" y="1557949"/>
            <a:ext cx="0" cy="3959758"/>
          </a:xfrm>
          <a:prstGeom prst="line">
            <a:avLst/>
          </a:prstGeom>
          <a:ln w="3175">
            <a:solidFill>
              <a:srgbClr val="FFFFFF">
                <a:lumMod val="65000"/>
              </a:srgbClr>
            </a:solidFill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sp>
        <p:nvSpPr>
          <p:cNvPr id="17" name="文本框 16"/>
          <p:cNvSpPr txBox="1"/>
          <p:nvPr>
            <p:custDataLst>
              <p:tags r:id="rId13"/>
            </p:custDataLst>
          </p:nvPr>
        </p:nvSpPr>
        <p:spPr bwMode="auto">
          <a:xfrm>
            <a:off x="1446352" y="2445134"/>
            <a:ext cx="2544787" cy="62707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200"/>
              <a:t>此部分内容作为文字排版占位显示（建议使用主题字体）。</a:t>
            </a:r>
            <a:endParaRPr lang="zh-CN" altLang="en-US" sz="1200"/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 bwMode="auto">
          <a:xfrm>
            <a:off x="1446352" y="3361113"/>
            <a:ext cx="2544787" cy="627075"/>
          </a:xfrm>
          <a:prstGeom prst="rect">
            <a:avLst/>
          </a:prstGeom>
        </p:spPr>
        <p:txBody>
          <a:bodyPr wrap="square" lIns="0" tIns="0" rIns="0" bIns="0" anchor="ctr">
            <a:noAutofit/>
            <a:scene3d>
              <a:camera prst="orthographicFront"/>
              <a:lightRig rig="threePt" dir="t"/>
            </a:scene3d>
          </a:bodyPr>
          <a:lstStyle/>
          <a:p>
            <a:pPr marL="0" indent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200"/>
              <a:t>此部分内容作为文字排版占位显示（建议使用主题字体）。</a:t>
            </a:r>
            <a:endParaRPr lang="zh-CN" altLang="en-US" sz="1200"/>
          </a:p>
        </p:txBody>
      </p:sp>
      <p:sp>
        <p:nvSpPr>
          <p:cNvPr id="19" name="任意多边形 18"/>
          <p:cNvSpPr/>
          <p:nvPr>
            <p:custDataLst>
              <p:tags r:id="rId15"/>
            </p:custDataLst>
          </p:nvPr>
        </p:nvSpPr>
        <p:spPr bwMode="auto">
          <a:xfrm>
            <a:off x="4465082" y="2421524"/>
            <a:ext cx="331154" cy="479549"/>
          </a:xfrm>
          <a:custGeom>
            <a:gdLst>
              <a:gd name="T0" fmla="*/ 39 w 212"/>
              <a:gd name="T1" fmla="*/ 0 h 307"/>
              <a:gd name="T2" fmla="*/ 31 w 212"/>
              <a:gd name="T3" fmla="*/ 2 h 307"/>
              <a:gd name="T4" fmla="*/ 17 w 212"/>
              <a:gd name="T5" fmla="*/ 8 h 307"/>
              <a:gd name="T6" fmla="*/ 7 w 212"/>
              <a:gd name="T7" fmla="*/ 18 h 307"/>
              <a:gd name="T8" fmla="*/ 1 w 212"/>
              <a:gd name="T9" fmla="*/ 31 h 307"/>
              <a:gd name="T10" fmla="*/ 0 w 212"/>
              <a:gd name="T11" fmla="*/ 268 h 307"/>
              <a:gd name="T12" fmla="*/ 1 w 212"/>
              <a:gd name="T13" fmla="*/ 277 h 307"/>
              <a:gd name="T14" fmla="*/ 7 w 212"/>
              <a:gd name="T15" fmla="*/ 291 h 307"/>
              <a:gd name="T16" fmla="*/ 17 w 212"/>
              <a:gd name="T17" fmla="*/ 300 h 307"/>
              <a:gd name="T18" fmla="*/ 31 w 212"/>
              <a:gd name="T19" fmla="*/ 307 h 307"/>
              <a:gd name="T20" fmla="*/ 172 w 212"/>
              <a:gd name="T21" fmla="*/ 307 h 307"/>
              <a:gd name="T22" fmla="*/ 181 w 212"/>
              <a:gd name="T23" fmla="*/ 307 h 307"/>
              <a:gd name="T24" fmla="*/ 195 w 212"/>
              <a:gd name="T25" fmla="*/ 300 h 307"/>
              <a:gd name="T26" fmla="*/ 204 w 212"/>
              <a:gd name="T27" fmla="*/ 291 h 307"/>
              <a:gd name="T28" fmla="*/ 211 w 212"/>
              <a:gd name="T29" fmla="*/ 277 h 307"/>
              <a:gd name="T30" fmla="*/ 212 w 212"/>
              <a:gd name="T31" fmla="*/ 38 h 307"/>
              <a:gd name="T32" fmla="*/ 211 w 212"/>
              <a:gd name="T33" fmla="*/ 31 h 307"/>
              <a:gd name="T34" fmla="*/ 204 w 212"/>
              <a:gd name="T35" fmla="*/ 18 h 307"/>
              <a:gd name="T36" fmla="*/ 195 w 212"/>
              <a:gd name="T37" fmla="*/ 8 h 307"/>
              <a:gd name="T38" fmla="*/ 181 w 212"/>
              <a:gd name="T39" fmla="*/ 2 h 307"/>
              <a:gd name="T40" fmla="*/ 172 w 212"/>
              <a:gd name="T41" fmla="*/ 0 h 307"/>
              <a:gd name="T42" fmla="*/ 134 w 212"/>
              <a:gd name="T43" fmla="*/ 20 h 307"/>
              <a:gd name="T44" fmla="*/ 138 w 212"/>
              <a:gd name="T45" fmla="*/ 21 h 307"/>
              <a:gd name="T46" fmla="*/ 144 w 212"/>
              <a:gd name="T47" fmla="*/ 26 h 307"/>
              <a:gd name="T48" fmla="*/ 144 w 212"/>
              <a:gd name="T49" fmla="*/ 30 h 307"/>
              <a:gd name="T50" fmla="*/ 142 w 212"/>
              <a:gd name="T51" fmla="*/ 36 h 307"/>
              <a:gd name="T52" fmla="*/ 134 w 212"/>
              <a:gd name="T53" fmla="*/ 38 h 307"/>
              <a:gd name="T54" fmla="*/ 78 w 212"/>
              <a:gd name="T55" fmla="*/ 38 h 307"/>
              <a:gd name="T56" fmla="*/ 70 w 212"/>
              <a:gd name="T57" fmla="*/ 36 h 307"/>
              <a:gd name="T58" fmla="*/ 68 w 212"/>
              <a:gd name="T59" fmla="*/ 30 h 307"/>
              <a:gd name="T60" fmla="*/ 68 w 212"/>
              <a:gd name="T61" fmla="*/ 26 h 307"/>
              <a:gd name="T62" fmla="*/ 74 w 212"/>
              <a:gd name="T63" fmla="*/ 21 h 307"/>
              <a:gd name="T64" fmla="*/ 78 w 212"/>
              <a:gd name="T65" fmla="*/ 20 h 307"/>
              <a:gd name="T66" fmla="*/ 106 w 212"/>
              <a:gd name="T67" fmla="*/ 293 h 307"/>
              <a:gd name="T68" fmla="*/ 95 w 212"/>
              <a:gd name="T69" fmla="*/ 289 h 307"/>
              <a:gd name="T70" fmla="*/ 91 w 212"/>
              <a:gd name="T71" fmla="*/ 278 h 307"/>
              <a:gd name="T72" fmla="*/ 92 w 212"/>
              <a:gd name="T73" fmla="*/ 272 h 307"/>
              <a:gd name="T74" fmla="*/ 100 w 212"/>
              <a:gd name="T75" fmla="*/ 265 h 307"/>
              <a:gd name="T76" fmla="*/ 106 w 212"/>
              <a:gd name="T77" fmla="*/ 264 h 307"/>
              <a:gd name="T78" fmla="*/ 117 w 212"/>
              <a:gd name="T79" fmla="*/ 267 h 307"/>
              <a:gd name="T80" fmla="*/ 121 w 212"/>
              <a:gd name="T81" fmla="*/ 278 h 307"/>
              <a:gd name="T82" fmla="*/ 119 w 212"/>
              <a:gd name="T83" fmla="*/ 284 h 307"/>
              <a:gd name="T84" fmla="*/ 112 w 212"/>
              <a:gd name="T85" fmla="*/ 292 h 307"/>
              <a:gd name="T86" fmla="*/ 106 w 212"/>
              <a:gd name="T87" fmla="*/ 293 h 307"/>
              <a:gd name="T88" fmla="*/ 39 w 212"/>
              <a:gd name="T89" fmla="*/ 250 h 307"/>
              <a:gd name="T90" fmla="*/ 172 w 212"/>
              <a:gd name="T91" fmla="*/ 58 h 3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1" h="307">
                <a:moveTo>
                  <a:pt x="172" y="0"/>
                </a:moveTo>
                <a:lnTo>
                  <a:pt x="39" y="0"/>
                </a:lnTo>
                <a:lnTo>
                  <a:pt x="39" y="0"/>
                </a:lnTo>
                <a:lnTo>
                  <a:pt x="31" y="2"/>
                </a:lnTo>
                <a:lnTo>
                  <a:pt x="23" y="4"/>
                </a:lnTo>
                <a:lnTo>
                  <a:pt x="17" y="8"/>
                </a:lnTo>
                <a:lnTo>
                  <a:pt x="12" y="11"/>
                </a:lnTo>
                <a:lnTo>
                  <a:pt x="7" y="18"/>
                </a:lnTo>
                <a:lnTo>
                  <a:pt x="4" y="24"/>
                </a:lnTo>
                <a:lnTo>
                  <a:pt x="1" y="31"/>
                </a:lnTo>
                <a:lnTo>
                  <a:pt x="0" y="38"/>
                </a:lnTo>
                <a:lnTo>
                  <a:pt x="0" y="268"/>
                </a:lnTo>
                <a:lnTo>
                  <a:pt x="0" y="268"/>
                </a:lnTo>
                <a:lnTo>
                  <a:pt x="1" y="277"/>
                </a:lnTo>
                <a:lnTo>
                  <a:pt x="4" y="283"/>
                </a:lnTo>
                <a:lnTo>
                  <a:pt x="7" y="291"/>
                </a:lnTo>
                <a:lnTo>
                  <a:pt x="12" y="296"/>
                </a:lnTo>
                <a:lnTo>
                  <a:pt x="17" y="300"/>
                </a:lnTo>
                <a:lnTo>
                  <a:pt x="23" y="304"/>
                </a:lnTo>
                <a:lnTo>
                  <a:pt x="31" y="307"/>
                </a:lnTo>
                <a:lnTo>
                  <a:pt x="39" y="307"/>
                </a:lnTo>
                <a:lnTo>
                  <a:pt x="172" y="307"/>
                </a:lnTo>
                <a:lnTo>
                  <a:pt x="172" y="307"/>
                </a:lnTo>
                <a:lnTo>
                  <a:pt x="181" y="307"/>
                </a:lnTo>
                <a:lnTo>
                  <a:pt x="188" y="304"/>
                </a:lnTo>
                <a:lnTo>
                  <a:pt x="195" y="300"/>
                </a:lnTo>
                <a:lnTo>
                  <a:pt x="199" y="296"/>
                </a:lnTo>
                <a:lnTo>
                  <a:pt x="204" y="291"/>
                </a:lnTo>
                <a:lnTo>
                  <a:pt x="208" y="283"/>
                </a:lnTo>
                <a:lnTo>
                  <a:pt x="211" y="277"/>
                </a:lnTo>
                <a:lnTo>
                  <a:pt x="212" y="268"/>
                </a:lnTo>
                <a:lnTo>
                  <a:pt x="212" y="38"/>
                </a:lnTo>
                <a:lnTo>
                  <a:pt x="212" y="38"/>
                </a:lnTo>
                <a:lnTo>
                  <a:pt x="211" y="31"/>
                </a:lnTo>
                <a:lnTo>
                  <a:pt x="208" y="24"/>
                </a:lnTo>
                <a:lnTo>
                  <a:pt x="204" y="18"/>
                </a:lnTo>
                <a:lnTo>
                  <a:pt x="199" y="11"/>
                </a:lnTo>
                <a:lnTo>
                  <a:pt x="195" y="8"/>
                </a:lnTo>
                <a:lnTo>
                  <a:pt x="188" y="4"/>
                </a:lnTo>
                <a:lnTo>
                  <a:pt x="181" y="2"/>
                </a:lnTo>
                <a:lnTo>
                  <a:pt x="172" y="0"/>
                </a:lnTo>
                <a:lnTo>
                  <a:pt x="172" y="0"/>
                </a:lnTo>
                <a:close/>
                <a:moveTo>
                  <a:pt x="78" y="20"/>
                </a:moveTo>
                <a:lnTo>
                  <a:pt x="134" y="20"/>
                </a:lnTo>
                <a:lnTo>
                  <a:pt x="134" y="20"/>
                </a:lnTo>
                <a:lnTo>
                  <a:pt x="138" y="21"/>
                </a:lnTo>
                <a:lnTo>
                  <a:pt x="142" y="22"/>
                </a:lnTo>
                <a:lnTo>
                  <a:pt x="144" y="26"/>
                </a:lnTo>
                <a:lnTo>
                  <a:pt x="144" y="30"/>
                </a:lnTo>
                <a:lnTo>
                  <a:pt x="144" y="30"/>
                </a:lnTo>
                <a:lnTo>
                  <a:pt x="144" y="34"/>
                </a:lnTo>
                <a:lnTo>
                  <a:pt x="142" y="36"/>
                </a:lnTo>
                <a:lnTo>
                  <a:pt x="138" y="38"/>
                </a:lnTo>
                <a:lnTo>
                  <a:pt x="134" y="38"/>
                </a:lnTo>
                <a:lnTo>
                  <a:pt x="78" y="38"/>
                </a:lnTo>
                <a:lnTo>
                  <a:pt x="78" y="38"/>
                </a:lnTo>
                <a:lnTo>
                  <a:pt x="74" y="38"/>
                </a:lnTo>
                <a:lnTo>
                  <a:pt x="70" y="36"/>
                </a:lnTo>
                <a:lnTo>
                  <a:pt x="68" y="34"/>
                </a:lnTo>
                <a:lnTo>
                  <a:pt x="68" y="30"/>
                </a:lnTo>
                <a:lnTo>
                  <a:pt x="68" y="30"/>
                </a:lnTo>
                <a:lnTo>
                  <a:pt x="68" y="26"/>
                </a:lnTo>
                <a:lnTo>
                  <a:pt x="70" y="22"/>
                </a:lnTo>
                <a:lnTo>
                  <a:pt x="74" y="21"/>
                </a:lnTo>
                <a:lnTo>
                  <a:pt x="78" y="20"/>
                </a:lnTo>
                <a:lnTo>
                  <a:pt x="78" y="20"/>
                </a:lnTo>
                <a:close/>
                <a:moveTo>
                  <a:pt x="106" y="293"/>
                </a:moveTo>
                <a:lnTo>
                  <a:pt x="106" y="293"/>
                </a:lnTo>
                <a:lnTo>
                  <a:pt x="100" y="292"/>
                </a:lnTo>
                <a:lnTo>
                  <a:pt x="95" y="289"/>
                </a:lnTo>
                <a:lnTo>
                  <a:pt x="92" y="284"/>
                </a:lnTo>
                <a:lnTo>
                  <a:pt x="91" y="278"/>
                </a:lnTo>
                <a:lnTo>
                  <a:pt x="91" y="278"/>
                </a:lnTo>
                <a:lnTo>
                  <a:pt x="92" y="272"/>
                </a:lnTo>
                <a:lnTo>
                  <a:pt x="95" y="267"/>
                </a:lnTo>
                <a:lnTo>
                  <a:pt x="100" y="265"/>
                </a:lnTo>
                <a:lnTo>
                  <a:pt x="106" y="264"/>
                </a:lnTo>
                <a:lnTo>
                  <a:pt x="106" y="264"/>
                </a:lnTo>
                <a:lnTo>
                  <a:pt x="112" y="265"/>
                </a:lnTo>
                <a:lnTo>
                  <a:pt x="117" y="267"/>
                </a:lnTo>
                <a:lnTo>
                  <a:pt x="119" y="272"/>
                </a:lnTo>
                <a:lnTo>
                  <a:pt x="121" y="278"/>
                </a:lnTo>
                <a:lnTo>
                  <a:pt x="121" y="278"/>
                </a:lnTo>
                <a:lnTo>
                  <a:pt x="119" y="284"/>
                </a:lnTo>
                <a:lnTo>
                  <a:pt x="117" y="289"/>
                </a:lnTo>
                <a:lnTo>
                  <a:pt x="112" y="292"/>
                </a:lnTo>
                <a:lnTo>
                  <a:pt x="106" y="293"/>
                </a:lnTo>
                <a:lnTo>
                  <a:pt x="106" y="293"/>
                </a:lnTo>
                <a:close/>
                <a:moveTo>
                  <a:pt x="172" y="250"/>
                </a:moveTo>
                <a:lnTo>
                  <a:pt x="39" y="250"/>
                </a:lnTo>
                <a:lnTo>
                  <a:pt x="39" y="58"/>
                </a:lnTo>
                <a:lnTo>
                  <a:pt x="172" y="58"/>
                </a:lnTo>
                <a:lnTo>
                  <a:pt x="172" y="25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4" name="任意多边形 23"/>
          <p:cNvSpPr/>
          <p:nvPr>
            <p:custDataLst>
              <p:tags r:id="rId16"/>
            </p:custDataLst>
          </p:nvPr>
        </p:nvSpPr>
        <p:spPr bwMode="auto">
          <a:xfrm>
            <a:off x="1698825" y="1848700"/>
            <a:ext cx="207833" cy="138554"/>
          </a:xfrm>
          <a:custGeom>
            <a:gdLst>
              <a:gd name="T0" fmla="*/ 116 w 144"/>
              <a:gd name="T1" fmla="*/ 96 h 96"/>
              <a:gd name="T2" fmla="*/ 84 w 144"/>
              <a:gd name="T3" fmla="*/ 44 h 96"/>
              <a:gd name="T4" fmla="*/ 53 w 144"/>
              <a:gd name="T5" fmla="*/ 93 h 96"/>
              <a:gd name="T6" fmla="*/ 23 w 144"/>
              <a:gd name="T7" fmla="*/ 46 h 96"/>
              <a:gd name="T8" fmla="*/ 10 w 144"/>
              <a:gd name="T9" fmla="*/ 85 h 96"/>
              <a:gd name="T10" fmla="*/ 10 w 144"/>
              <a:gd name="T11" fmla="*/ 85 h 96"/>
              <a:gd name="T12" fmla="*/ 9 w 144"/>
              <a:gd name="T13" fmla="*/ 87 h 96"/>
              <a:gd name="T14" fmla="*/ 7 w 144"/>
              <a:gd name="T15" fmla="*/ 88 h 96"/>
              <a:gd name="T16" fmla="*/ 5 w 144"/>
              <a:gd name="T17" fmla="*/ 88 h 96"/>
              <a:gd name="T18" fmla="*/ 3 w 144"/>
              <a:gd name="T19" fmla="*/ 88 h 96"/>
              <a:gd name="T20" fmla="*/ 3 w 144"/>
              <a:gd name="T21" fmla="*/ 88 h 96"/>
              <a:gd name="T22" fmla="*/ 1 w 144"/>
              <a:gd name="T23" fmla="*/ 87 h 96"/>
              <a:gd name="T24" fmla="*/ 0 w 144"/>
              <a:gd name="T25" fmla="*/ 86 h 96"/>
              <a:gd name="T26" fmla="*/ 0 w 144"/>
              <a:gd name="T27" fmla="*/ 83 h 96"/>
              <a:gd name="T28" fmla="*/ 0 w 144"/>
              <a:gd name="T29" fmla="*/ 81 h 96"/>
              <a:gd name="T30" fmla="*/ 20 w 144"/>
              <a:gd name="T31" fmla="*/ 23 h 96"/>
              <a:gd name="T32" fmla="*/ 53 w 144"/>
              <a:gd name="T33" fmla="*/ 73 h 96"/>
              <a:gd name="T34" fmla="*/ 84 w 144"/>
              <a:gd name="T35" fmla="*/ 24 h 96"/>
              <a:gd name="T36" fmla="*/ 112 w 144"/>
              <a:gd name="T37" fmla="*/ 71 h 96"/>
              <a:gd name="T38" fmla="*/ 134 w 144"/>
              <a:gd name="T39" fmla="*/ 3 h 96"/>
              <a:gd name="T40" fmla="*/ 134 w 144"/>
              <a:gd name="T41" fmla="*/ 3 h 96"/>
              <a:gd name="T42" fmla="*/ 135 w 144"/>
              <a:gd name="T43" fmla="*/ 1 h 96"/>
              <a:gd name="T44" fmla="*/ 137 w 144"/>
              <a:gd name="T45" fmla="*/ 0 h 96"/>
              <a:gd name="T46" fmla="*/ 139 w 144"/>
              <a:gd name="T47" fmla="*/ 0 h 96"/>
              <a:gd name="T48" fmla="*/ 142 w 144"/>
              <a:gd name="T49" fmla="*/ 0 h 96"/>
              <a:gd name="T50" fmla="*/ 142 w 144"/>
              <a:gd name="T51" fmla="*/ 0 h 96"/>
              <a:gd name="T52" fmla="*/ 143 w 144"/>
              <a:gd name="T53" fmla="*/ 1 h 96"/>
              <a:gd name="T54" fmla="*/ 144 w 144"/>
              <a:gd name="T55" fmla="*/ 2 h 96"/>
              <a:gd name="T56" fmla="*/ 144 w 144"/>
              <a:gd name="T57" fmla="*/ 5 h 96"/>
              <a:gd name="T58" fmla="*/ 144 w 144"/>
              <a:gd name="T59" fmla="*/ 6 h 96"/>
              <a:gd name="T60" fmla="*/ 116 w 144"/>
              <a:gd name="T61" fmla="*/ 96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4" h="96">
                <a:moveTo>
                  <a:pt x="116" y="96"/>
                </a:moveTo>
                <a:lnTo>
                  <a:pt x="84" y="44"/>
                </a:lnTo>
                <a:lnTo>
                  <a:pt x="53" y="93"/>
                </a:lnTo>
                <a:lnTo>
                  <a:pt x="23" y="46"/>
                </a:lnTo>
                <a:lnTo>
                  <a:pt x="10" y="85"/>
                </a:lnTo>
                <a:lnTo>
                  <a:pt x="10" y="85"/>
                </a:lnTo>
                <a:lnTo>
                  <a:pt x="9" y="87"/>
                </a:lnTo>
                <a:lnTo>
                  <a:pt x="7" y="88"/>
                </a:lnTo>
                <a:lnTo>
                  <a:pt x="5" y="88"/>
                </a:lnTo>
                <a:lnTo>
                  <a:pt x="3" y="88"/>
                </a:lnTo>
                <a:lnTo>
                  <a:pt x="3" y="88"/>
                </a:lnTo>
                <a:lnTo>
                  <a:pt x="1" y="87"/>
                </a:lnTo>
                <a:lnTo>
                  <a:pt x="0" y="86"/>
                </a:lnTo>
                <a:lnTo>
                  <a:pt x="0" y="83"/>
                </a:lnTo>
                <a:lnTo>
                  <a:pt x="0" y="81"/>
                </a:lnTo>
                <a:lnTo>
                  <a:pt x="20" y="23"/>
                </a:lnTo>
                <a:lnTo>
                  <a:pt x="53" y="73"/>
                </a:lnTo>
                <a:lnTo>
                  <a:pt x="84" y="24"/>
                </a:lnTo>
                <a:lnTo>
                  <a:pt x="112" y="71"/>
                </a:lnTo>
                <a:lnTo>
                  <a:pt x="134" y="3"/>
                </a:lnTo>
                <a:lnTo>
                  <a:pt x="134" y="3"/>
                </a:lnTo>
                <a:lnTo>
                  <a:pt x="135" y="1"/>
                </a:lnTo>
                <a:lnTo>
                  <a:pt x="137" y="0"/>
                </a:lnTo>
                <a:lnTo>
                  <a:pt x="139" y="0"/>
                </a:lnTo>
                <a:lnTo>
                  <a:pt x="142" y="0"/>
                </a:lnTo>
                <a:lnTo>
                  <a:pt x="142" y="0"/>
                </a:lnTo>
                <a:lnTo>
                  <a:pt x="143" y="1"/>
                </a:lnTo>
                <a:lnTo>
                  <a:pt x="144" y="2"/>
                </a:lnTo>
                <a:lnTo>
                  <a:pt x="144" y="5"/>
                </a:lnTo>
                <a:lnTo>
                  <a:pt x="144" y="6"/>
                </a:lnTo>
                <a:lnTo>
                  <a:pt x="116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" name="任意多边形 24"/>
          <p:cNvSpPr/>
          <p:nvPr>
            <p:custDataLst>
              <p:tags r:id="rId17"/>
            </p:custDataLst>
          </p:nvPr>
        </p:nvSpPr>
        <p:spPr bwMode="auto">
          <a:xfrm>
            <a:off x="1652640" y="1704373"/>
            <a:ext cx="454635" cy="484940"/>
          </a:xfrm>
          <a:custGeom>
            <a:gdLst>
              <a:gd name="T0" fmla="*/ 179 w 315"/>
              <a:gd name="T1" fmla="*/ 21 h 336"/>
              <a:gd name="T2" fmla="*/ 179 w 315"/>
              <a:gd name="T3" fmla="*/ 0 h 336"/>
              <a:gd name="T4" fmla="*/ 137 w 315"/>
              <a:gd name="T5" fmla="*/ 0 h 336"/>
              <a:gd name="T6" fmla="*/ 137 w 315"/>
              <a:gd name="T7" fmla="*/ 21 h 336"/>
              <a:gd name="T8" fmla="*/ 0 w 315"/>
              <a:gd name="T9" fmla="*/ 21 h 336"/>
              <a:gd name="T10" fmla="*/ 0 w 315"/>
              <a:gd name="T11" fmla="*/ 47 h 336"/>
              <a:gd name="T12" fmla="*/ 0 w 315"/>
              <a:gd name="T13" fmla="*/ 63 h 336"/>
              <a:gd name="T14" fmla="*/ 0 w 315"/>
              <a:gd name="T15" fmla="*/ 230 h 336"/>
              <a:gd name="T16" fmla="*/ 137 w 315"/>
              <a:gd name="T17" fmla="*/ 230 h 336"/>
              <a:gd name="T18" fmla="*/ 137 w 315"/>
              <a:gd name="T19" fmla="*/ 271 h 336"/>
              <a:gd name="T20" fmla="*/ 53 w 315"/>
              <a:gd name="T21" fmla="*/ 336 h 336"/>
              <a:gd name="T22" fmla="*/ 74 w 315"/>
              <a:gd name="T23" fmla="*/ 336 h 336"/>
              <a:gd name="T24" fmla="*/ 137 w 315"/>
              <a:gd name="T25" fmla="*/ 293 h 336"/>
              <a:gd name="T26" fmla="*/ 137 w 315"/>
              <a:gd name="T27" fmla="*/ 294 h 336"/>
              <a:gd name="T28" fmla="*/ 179 w 315"/>
              <a:gd name="T29" fmla="*/ 294 h 336"/>
              <a:gd name="T30" fmla="*/ 179 w 315"/>
              <a:gd name="T31" fmla="*/ 293 h 336"/>
              <a:gd name="T32" fmla="*/ 241 w 315"/>
              <a:gd name="T33" fmla="*/ 336 h 336"/>
              <a:gd name="T34" fmla="*/ 262 w 315"/>
              <a:gd name="T35" fmla="*/ 336 h 336"/>
              <a:gd name="T36" fmla="*/ 179 w 315"/>
              <a:gd name="T37" fmla="*/ 271 h 336"/>
              <a:gd name="T38" fmla="*/ 179 w 315"/>
              <a:gd name="T39" fmla="*/ 230 h 336"/>
              <a:gd name="T40" fmla="*/ 315 w 315"/>
              <a:gd name="T41" fmla="*/ 230 h 336"/>
              <a:gd name="T42" fmla="*/ 315 w 315"/>
              <a:gd name="T43" fmla="*/ 63 h 336"/>
              <a:gd name="T44" fmla="*/ 315 w 315"/>
              <a:gd name="T45" fmla="*/ 47 h 336"/>
              <a:gd name="T46" fmla="*/ 315 w 315"/>
              <a:gd name="T47" fmla="*/ 21 h 336"/>
              <a:gd name="T48" fmla="*/ 179 w 315"/>
              <a:gd name="T49" fmla="*/ 21 h 336"/>
              <a:gd name="T50" fmla="*/ 294 w 315"/>
              <a:gd name="T51" fmla="*/ 209 h 336"/>
              <a:gd name="T52" fmla="*/ 179 w 315"/>
              <a:gd name="T53" fmla="*/ 209 h 336"/>
              <a:gd name="T54" fmla="*/ 137 w 315"/>
              <a:gd name="T55" fmla="*/ 209 h 336"/>
              <a:gd name="T56" fmla="*/ 21 w 315"/>
              <a:gd name="T57" fmla="*/ 209 h 336"/>
              <a:gd name="T58" fmla="*/ 21 w 315"/>
              <a:gd name="T59" fmla="*/ 68 h 336"/>
              <a:gd name="T60" fmla="*/ 294 w 315"/>
              <a:gd name="T61" fmla="*/ 68 h 336"/>
              <a:gd name="T62" fmla="*/ 294 w 315"/>
              <a:gd name="T63" fmla="*/ 209 h 3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15" h="336">
                <a:moveTo>
                  <a:pt x="179" y="21"/>
                </a:moveTo>
                <a:lnTo>
                  <a:pt x="179" y="0"/>
                </a:lnTo>
                <a:lnTo>
                  <a:pt x="137" y="0"/>
                </a:lnTo>
                <a:lnTo>
                  <a:pt x="137" y="21"/>
                </a:lnTo>
                <a:lnTo>
                  <a:pt x="0" y="21"/>
                </a:lnTo>
                <a:lnTo>
                  <a:pt x="0" y="47"/>
                </a:lnTo>
                <a:lnTo>
                  <a:pt x="0" y="63"/>
                </a:lnTo>
                <a:lnTo>
                  <a:pt x="0" y="230"/>
                </a:lnTo>
                <a:lnTo>
                  <a:pt x="137" y="230"/>
                </a:lnTo>
                <a:lnTo>
                  <a:pt x="137" y="271"/>
                </a:lnTo>
                <a:lnTo>
                  <a:pt x="53" y="336"/>
                </a:lnTo>
                <a:lnTo>
                  <a:pt x="74" y="336"/>
                </a:lnTo>
                <a:lnTo>
                  <a:pt x="137" y="293"/>
                </a:lnTo>
                <a:lnTo>
                  <a:pt x="137" y="294"/>
                </a:lnTo>
                <a:lnTo>
                  <a:pt x="179" y="294"/>
                </a:lnTo>
                <a:lnTo>
                  <a:pt x="179" y="293"/>
                </a:lnTo>
                <a:lnTo>
                  <a:pt x="241" y="336"/>
                </a:lnTo>
                <a:lnTo>
                  <a:pt x="262" y="336"/>
                </a:lnTo>
                <a:lnTo>
                  <a:pt x="179" y="271"/>
                </a:lnTo>
                <a:lnTo>
                  <a:pt x="179" y="230"/>
                </a:lnTo>
                <a:lnTo>
                  <a:pt x="315" y="230"/>
                </a:lnTo>
                <a:lnTo>
                  <a:pt x="315" y="63"/>
                </a:lnTo>
                <a:lnTo>
                  <a:pt x="315" y="47"/>
                </a:lnTo>
                <a:lnTo>
                  <a:pt x="315" y="21"/>
                </a:lnTo>
                <a:lnTo>
                  <a:pt x="179" y="21"/>
                </a:lnTo>
                <a:close/>
                <a:moveTo>
                  <a:pt x="294" y="209"/>
                </a:moveTo>
                <a:lnTo>
                  <a:pt x="179" y="209"/>
                </a:lnTo>
                <a:lnTo>
                  <a:pt x="137" y="209"/>
                </a:lnTo>
                <a:lnTo>
                  <a:pt x="21" y="209"/>
                </a:lnTo>
                <a:lnTo>
                  <a:pt x="21" y="68"/>
                </a:lnTo>
                <a:lnTo>
                  <a:pt x="294" y="68"/>
                </a:lnTo>
                <a:lnTo>
                  <a:pt x="294" y="20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6" name="任意多边形 25"/>
          <p:cNvSpPr/>
          <p:nvPr>
            <p:custDataLst>
              <p:tags r:id="rId18"/>
            </p:custDataLst>
          </p:nvPr>
        </p:nvSpPr>
        <p:spPr bwMode="auto">
          <a:xfrm>
            <a:off x="1949957" y="1838598"/>
            <a:ext cx="77937" cy="80823"/>
          </a:xfrm>
          <a:custGeom>
            <a:gdLst>
              <a:gd name="T0" fmla="*/ 54 w 54"/>
              <a:gd name="T1" fmla="*/ 29 h 56"/>
              <a:gd name="T2" fmla="*/ 54 w 54"/>
              <a:gd name="T3" fmla="*/ 29 h 56"/>
              <a:gd name="T4" fmla="*/ 54 w 54"/>
              <a:gd name="T5" fmla="*/ 34 h 56"/>
              <a:gd name="T6" fmla="*/ 53 w 54"/>
              <a:gd name="T7" fmla="*/ 40 h 56"/>
              <a:gd name="T8" fmla="*/ 50 w 54"/>
              <a:gd name="T9" fmla="*/ 44 h 56"/>
              <a:gd name="T10" fmla="*/ 46 w 54"/>
              <a:gd name="T11" fmla="*/ 48 h 56"/>
              <a:gd name="T12" fmla="*/ 43 w 54"/>
              <a:gd name="T13" fmla="*/ 51 h 56"/>
              <a:gd name="T14" fmla="*/ 38 w 54"/>
              <a:gd name="T15" fmla="*/ 55 h 56"/>
              <a:gd name="T16" fmla="*/ 33 w 54"/>
              <a:gd name="T17" fmla="*/ 56 h 56"/>
              <a:gd name="T18" fmla="*/ 27 w 54"/>
              <a:gd name="T19" fmla="*/ 56 h 56"/>
              <a:gd name="T20" fmla="*/ 27 w 54"/>
              <a:gd name="T21" fmla="*/ 56 h 56"/>
              <a:gd name="T22" fmla="*/ 22 w 54"/>
              <a:gd name="T23" fmla="*/ 56 h 56"/>
              <a:gd name="T24" fmla="*/ 16 w 54"/>
              <a:gd name="T25" fmla="*/ 55 h 56"/>
              <a:gd name="T26" fmla="*/ 12 w 54"/>
              <a:gd name="T27" fmla="*/ 51 h 56"/>
              <a:gd name="T28" fmla="*/ 7 w 54"/>
              <a:gd name="T29" fmla="*/ 48 h 56"/>
              <a:gd name="T30" fmla="*/ 3 w 54"/>
              <a:gd name="T31" fmla="*/ 44 h 56"/>
              <a:gd name="T32" fmla="*/ 1 w 54"/>
              <a:gd name="T33" fmla="*/ 40 h 56"/>
              <a:gd name="T34" fmla="*/ 0 w 54"/>
              <a:gd name="T35" fmla="*/ 34 h 56"/>
              <a:gd name="T36" fmla="*/ 0 w 54"/>
              <a:gd name="T37" fmla="*/ 29 h 56"/>
              <a:gd name="T38" fmla="*/ 0 w 54"/>
              <a:gd name="T39" fmla="*/ 29 h 56"/>
              <a:gd name="T40" fmla="*/ 0 w 54"/>
              <a:gd name="T41" fmla="*/ 23 h 56"/>
              <a:gd name="T42" fmla="*/ 1 w 54"/>
              <a:gd name="T43" fmla="*/ 18 h 56"/>
              <a:gd name="T44" fmla="*/ 3 w 54"/>
              <a:gd name="T45" fmla="*/ 13 h 56"/>
              <a:gd name="T46" fmla="*/ 7 w 54"/>
              <a:gd name="T47" fmla="*/ 9 h 56"/>
              <a:gd name="T48" fmla="*/ 12 w 54"/>
              <a:gd name="T49" fmla="*/ 5 h 56"/>
              <a:gd name="T50" fmla="*/ 16 w 54"/>
              <a:gd name="T51" fmla="*/ 3 h 56"/>
              <a:gd name="T52" fmla="*/ 22 w 54"/>
              <a:gd name="T53" fmla="*/ 2 h 56"/>
              <a:gd name="T54" fmla="*/ 27 w 54"/>
              <a:gd name="T55" fmla="*/ 0 h 56"/>
              <a:gd name="T56" fmla="*/ 27 w 54"/>
              <a:gd name="T57" fmla="*/ 0 h 56"/>
              <a:gd name="T58" fmla="*/ 33 w 54"/>
              <a:gd name="T59" fmla="*/ 2 h 56"/>
              <a:gd name="T60" fmla="*/ 38 w 54"/>
              <a:gd name="T61" fmla="*/ 3 h 56"/>
              <a:gd name="T62" fmla="*/ 43 w 54"/>
              <a:gd name="T63" fmla="*/ 5 h 56"/>
              <a:gd name="T64" fmla="*/ 46 w 54"/>
              <a:gd name="T65" fmla="*/ 9 h 56"/>
              <a:gd name="T66" fmla="*/ 50 w 54"/>
              <a:gd name="T67" fmla="*/ 13 h 56"/>
              <a:gd name="T68" fmla="*/ 53 w 54"/>
              <a:gd name="T69" fmla="*/ 18 h 56"/>
              <a:gd name="T70" fmla="*/ 54 w 54"/>
              <a:gd name="T71" fmla="*/ 23 h 56"/>
              <a:gd name="T72" fmla="*/ 54 w 54"/>
              <a:gd name="T73" fmla="*/ 29 h 56"/>
              <a:gd name="T74" fmla="*/ 54 w 54"/>
              <a:gd name="T75" fmla="*/ 29 h 5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" h="56">
                <a:moveTo>
                  <a:pt x="54" y="29"/>
                </a:moveTo>
                <a:lnTo>
                  <a:pt x="54" y="29"/>
                </a:lnTo>
                <a:lnTo>
                  <a:pt x="54" y="34"/>
                </a:lnTo>
                <a:lnTo>
                  <a:pt x="53" y="40"/>
                </a:lnTo>
                <a:lnTo>
                  <a:pt x="50" y="44"/>
                </a:lnTo>
                <a:lnTo>
                  <a:pt x="46" y="48"/>
                </a:lnTo>
                <a:lnTo>
                  <a:pt x="43" y="51"/>
                </a:lnTo>
                <a:lnTo>
                  <a:pt x="38" y="55"/>
                </a:lnTo>
                <a:lnTo>
                  <a:pt x="33" y="56"/>
                </a:lnTo>
                <a:lnTo>
                  <a:pt x="27" y="56"/>
                </a:lnTo>
                <a:lnTo>
                  <a:pt x="27" y="56"/>
                </a:lnTo>
                <a:lnTo>
                  <a:pt x="22" y="56"/>
                </a:lnTo>
                <a:lnTo>
                  <a:pt x="16" y="55"/>
                </a:lnTo>
                <a:lnTo>
                  <a:pt x="12" y="51"/>
                </a:lnTo>
                <a:lnTo>
                  <a:pt x="7" y="48"/>
                </a:lnTo>
                <a:lnTo>
                  <a:pt x="3" y="44"/>
                </a:lnTo>
                <a:lnTo>
                  <a:pt x="1" y="40"/>
                </a:lnTo>
                <a:lnTo>
                  <a:pt x="0" y="34"/>
                </a:lnTo>
                <a:lnTo>
                  <a:pt x="0" y="29"/>
                </a:lnTo>
                <a:lnTo>
                  <a:pt x="0" y="29"/>
                </a:lnTo>
                <a:lnTo>
                  <a:pt x="0" y="23"/>
                </a:lnTo>
                <a:lnTo>
                  <a:pt x="1" y="18"/>
                </a:lnTo>
                <a:lnTo>
                  <a:pt x="3" y="13"/>
                </a:lnTo>
                <a:lnTo>
                  <a:pt x="7" y="9"/>
                </a:lnTo>
                <a:lnTo>
                  <a:pt x="12" y="5"/>
                </a:lnTo>
                <a:lnTo>
                  <a:pt x="16" y="3"/>
                </a:lnTo>
                <a:lnTo>
                  <a:pt x="22" y="2"/>
                </a:lnTo>
                <a:lnTo>
                  <a:pt x="27" y="0"/>
                </a:lnTo>
                <a:lnTo>
                  <a:pt x="27" y="0"/>
                </a:lnTo>
                <a:lnTo>
                  <a:pt x="33" y="2"/>
                </a:lnTo>
                <a:lnTo>
                  <a:pt x="38" y="3"/>
                </a:lnTo>
                <a:lnTo>
                  <a:pt x="43" y="5"/>
                </a:lnTo>
                <a:lnTo>
                  <a:pt x="46" y="9"/>
                </a:lnTo>
                <a:lnTo>
                  <a:pt x="50" y="13"/>
                </a:lnTo>
                <a:lnTo>
                  <a:pt x="53" y="18"/>
                </a:lnTo>
                <a:lnTo>
                  <a:pt x="54" y="23"/>
                </a:lnTo>
                <a:lnTo>
                  <a:pt x="54" y="29"/>
                </a:lnTo>
                <a:lnTo>
                  <a:pt x="54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7" name="矩形 26"/>
          <p:cNvSpPr/>
          <p:nvPr>
            <p:custDataLst>
              <p:tags r:id="rId19"/>
            </p:custDataLst>
          </p:nvPr>
        </p:nvSpPr>
        <p:spPr bwMode="auto">
          <a:xfrm>
            <a:off x="1947070" y="1945400"/>
            <a:ext cx="30309" cy="303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8" name="矩形 27"/>
          <p:cNvSpPr/>
          <p:nvPr>
            <p:custDataLst>
              <p:tags r:id="rId20"/>
            </p:custDataLst>
          </p:nvPr>
        </p:nvSpPr>
        <p:spPr bwMode="auto">
          <a:xfrm>
            <a:off x="2009131" y="1945400"/>
            <a:ext cx="30309" cy="303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" name="任意多边形 21"/>
          <p:cNvSpPr/>
          <p:nvPr>
            <p:custDataLst>
              <p:tags r:id="rId21"/>
            </p:custDataLst>
          </p:nvPr>
        </p:nvSpPr>
        <p:spPr bwMode="auto">
          <a:xfrm>
            <a:off x="7222153" y="3232033"/>
            <a:ext cx="160891" cy="160891"/>
          </a:xfrm>
          <a:custGeom>
            <a:gdLst>
              <a:gd name="T0" fmla="*/ 51 w 103"/>
              <a:gd name="T1" fmla="*/ 0 h 103"/>
              <a:gd name="T2" fmla="*/ 51 w 103"/>
              <a:gd name="T3" fmla="*/ 0 h 103"/>
              <a:gd name="T4" fmla="*/ 41 w 103"/>
              <a:gd name="T5" fmla="*/ 0 h 103"/>
              <a:gd name="T6" fmla="*/ 32 w 103"/>
              <a:gd name="T7" fmla="*/ 4 h 103"/>
              <a:gd name="T8" fmla="*/ 23 w 103"/>
              <a:gd name="T9" fmla="*/ 9 h 103"/>
              <a:gd name="T10" fmla="*/ 14 w 103"/>
              <a:gd name="T11" fmla="*/ 15 h 103"/>
              <a:gd name="T12" fmla="*/ 8 w 103"/>
              <a:gd name="T13" fmla="*/ 22 h 103"/>
              <a:gd name="T14" fmla="*/ 3 w 103"/>
              <a:gd name="T15" fmla="*/ 31 h 103"/>
              <a:gd name="T16" fmla="*/ 1 w 103"/>
              <a:gd name="T17" fmla="*/ 41 h 103"/>
              <a:gd name="T18" fmla="*/ 0 w 103"/>
              <a:gd name="T19" fmla="*/ 52 h 103"/>
              <a:gd name="T20" fmla="*/ 0 w 103"/>
              <a:gd name="T21" fmla="*/ 52 h 103"/>
              <a:gd name="T22" fmla="*/ 1 w 103"/>
              <a:gd name="T23" fmla="*/ 62 h 103"/>
              <a:gd name="T24" fmla="*/ 3 w 103"/>
              <a:gd name="T25" fmla="*/ 71 h 103"/>
              <a:gd name="T26" fmla="*/ 8 w 103"/>
              <a:gd name="T27" fmla="*/ 80 h 103"/>
              <a:gd name="T28" fmla="*/ 14 w 103"/>
              <a:gd name="T29" fmla="*/ 87 h 103"/>
              <a:gd name="T30" fmla="*/ 23 w 103"/>
              <a:gd name="T31" fmla="*/ 94 h 103"/>
              <a:gd name="T32" fmla="*/ 32 w 103"/>
              <a:gd name="T33" fmla="*/ 98 h 103"/>
              <a:gd name="T34" fmla="*/ 41 w 103"/>
              <a:gd name="T35" fmla="*/ 102 h 103"/>
              <a:gd name="T36" fmla="*/ 51 w 103"/>
              <a:gd name="T37" fmla="*/ 103 h 103"/>
              <a:gd name="T38" fmla="*/ 51 w 103"/>
              <a:gd name="T39" fmla="*/ 103 h 103"/>
              <a:gd name="T40" fmla="*/ 61 w 103"/>
              <a:gd name="T41" fmla="*/ 102 h 103"/>
              <a:gd name="T42" fmla="*/ 71 w 103"/>
              <a:gd name="T43" fmla="*/ 98 h 103"/>
              <a:gd name="T44" fmla="*/ 80 w 103"/>
              <a:gd name="T45" fmla="*/ 94 h 103"/>
              <a:gd name="T46" fmla="*/ 88 w 103"/>
              <a:gd name="T47" fmla="*/ 87 h 103"/>
              <a:gd name="T48" fmla="*/ 94 w 103"/>
              <a:gd name="T49" fmla="*/ 80 h 103"/>
              <a:gd name="T50" fmla="*/ 99 w 103"/>
              <a:gd name="T51" fmla="*/ 71 h 103"/>
              <a:gd name="T52" fmla="*/ 102 w 103"/>
              <a:gd name="T53" fmla="*/ 62 h 103"/>
              <a:gd name="T54" fmla="*/ 103 w 103"/>
              <a:gd name="T55" fmla="*/ 52 h 103"/>
              <a:gd name="T56" fmla="*/ 103 w 103"/>
              <a:gd name="T57" fmla="*/ 52 h 103"/>
              <a:gd name="T58" fmla="*/ 102 w 103"/>
              <a:gd name="T59" fmla="*/ 41 h 103"/>
              <a:gd name="T60" fmla="*/ 99 w 103"/>
              <a:gd name="T61" fmla="*/ 31 h 103"/>
              <a:gd name="T62" fmla="*/ 94 w 103"/>
              <a:gd name="T63" fmla="*/ 22 h 103"/>
              <a:gd name="T64" fmla="*/ 88 w 103"/>
              <a:gd name="T65" fmla="*/ 15 h 103"/>
              <a:gd name="T66" fmla="*/ 80 w 103"/>
              <a:gd name="T67" fmla="*/ 9 h 103"/>
              <a:gd name="T68" fmla="*/ 71 w 103"/>
              <a:gd name="T69" fmla="*/ 4 h 103"/>
              <a:gd name="T70" fmla="*/ 61 w 103"/>
              <a:gd name="T71" fmla="*/ 0 h 103"/>
              <a:gd name="T72" fmla="*/ 51 w 103"/>
              <a:gd name="T73" fmla="*/ 0 h 103"/>
              <a:gd name="T74" fmla="*/ 51 w 103"/>
              <a:gd name="T75" fmla="*/ 0 h 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3" h="103">
                <a:moveTo>
                  <a:pt x="51" y="0"/>
                </a:moveTo>
                <a:lnTo>
                  <a:pt x="51" y="0"/>
                </a:lnTo>
                <a:lnTo>
                  <a:pt x="41" y="0"/>
                </a:lnTo>
                <a:lnTo>
                  <a:pt x="32" y="4"/>
                </a:lnTo>
                <a:lnTo>
                  <a:pt x="23" y="9"/>
                </a:lnTo>
                <a:lnTo>
                  <a:pt x="14" y="15"/>
                </a:lnTo>
                <a:lnTo>
                  <a:pt x="8" y="22"/>
                </a:lnTo>
                <a:lnTo>
                  <a:pt x="3" y="31"/>
                </a:lnTo>
                <a:lnTo>
                  <a:pt x="1" y="41"/>
                </a:lnTo>
                <a:lnTo>
                  <a:pt x="0" y="52"/>
                </a:lnTo>
                <a:lnTo>
                  <a:pt x="0" y="52"/>
                </a:lnTo>
                <a:lnTo>
                  <a:pt x="1" y="62"/>
                </a:lnTo>
                <a:lnTo>
                  <a:pt x="3" y="71"/>
                </a:lnTo>
                <a:lnTo>
                  <a:pt x="8" y="80"/>
                </a:lnTo>
                <a:lnTo>
                  <a:pt x="14" y="87"/>
                </a:lnTo>
                <a:lnTo>
                  <a:pt x="23" y="94"/>
                </a:lnTo>
                <a:lnTo>
                  <a:pt x="32" y="98"/>
                </a:lnTo>
                <a:lnTo>
                  <a:pt x="41" y="102"/>
                </a:lnTo>
                <a:lnTo>
                  <a:pt x="51" y="103"/>
                </a:lnTo>
                <a:lnTo>
                  <a:pt x="51" y="103"/>
                </a:lnTo>
                <a:lnTo>
                  <a:pt x="61" y="102"/>
                </a:lnTo>
                <a:lnTo>
                  <a:pt x="71" y="98"/>
                </a:lnTo>
                <a:lnTo>
                  <a:pt x="80" y="94"/>
                </a:lnTo>
                <a:lnTo>
                  <a:pt x="88" y="87"/>
                </a:lnTo>
                <a:lnTo>
                  <a:pt x="94" y="80"/>
                </a:lnTo>
                <a:lnTo>
                  <a:pt x="99" y="71"/>
                </a:lnTo>
                <a:lnTo>
                  <a:pt x="102" y="62"/>
                </a:lnTo>
                <a:lnTo>
                  <a:pt x="103" y="52"/>
                </a:lnTo>
                <a:lnTo>
                  <a:pt x="103" y="52"/>
                </a:lnTo>
                <a:lnTo>
                  <a:pt x="102" y="41"/>
                </a:lnTo>
                <a:lnTo>
                  <a:pt x="99" y="31"/>
                </a:lnTo>
                <a:lnTo>
                  <a:pt x="94" y="22"/>
                </a:lnTo>
                <a:lnTo>
                  <a:pt x="88" y="15"/>
                </a:lnTo>
                <a:lnTo>
                  <a:pt x="80" y="9"/>
                </a:lnTo>
                <a:lnTo>
                  <a:pt x="71" y="4"/>
                </a:lnTo>
                <a:lnTo>
                  <a:pt x="61" y="0"/>
                </a:lnTo>
                <a:lnTo>
                  <a:pt x="51" y="0"/>
                </a:lnTo>
                <a:lnTo>
                  <a:pt x="5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" name="任意多边形 22"/>
          <p:cNvSpPr/>
          <p:nvPr>
            <p:custDataLst>
              <p:tags r:id="rId22"/>
            </p:custDataLst>
          </p:nvPr>
        </p:nvSpPr>
        <p:spPr bwMode="auto">
          <a:xfrm>
            <a:off x="7117496" y="3118003"/>
            <a:ext cx="370206" cy="515475"/>
          </a:xfrm>
          <a:custGeom>
            <a:gdLst>
              <a:gd name="T0" fmla="*/ 222 w 237"/>
              <a:gd name="T1" fmla="*/ 125 h 330"/>
              <a:gd name="T2" fmla="*/ 219 w 237"/>
              <a:gd name="T3" fmla="*/ 104 h 330"/>
              <a:gd name="T4" fmla="*/ 212 w 237"/>
              <a:gd name="T5" fmla="*/ 80 h 330"/>
              <a:gd name="T6" fmla="*/ 207 w 237"/>
              <a:gd name="T7" fmla="*/ 72 h 330"/>
              <a:gd name="T8" fmla="*/ 196 w 237"/>
              <a:gd name="T9" fmla="*/ 56 h 330"/>
              <a:gd name="T10" fmla="*/ 191 w 237"/>
              <a:gd name="T11" fmla="*/ 24 h 330"/>
              <a:gd name="T12" fmla="*/ 169 w 237"/>
              <a:gd name="T13" fmla="*/ 35 h 330"/>
              <a:gd name="T14" fmla="*/ 150 w 237"/>
              <a:gd name="T15" fmla="*/ 26 h 330"/>
              <a:gd name="T16" fmla="*/ 131 w 237"/>
              <a:gd name="T17" fmla="*/ 23 h 330"/>
              <a:gd name="T18" fmla="*/ 106 w 237"/>
              <a:gd name="T19" fmla="*/ 23 h 330"/>
              <a:gd name="T20" fmla="*/ 96 w 237"/>
              <a:gd name="T21" fmla="*/ 24 h 330"/>
              <a:gd name="T22" fmla="*/ 76 w 237"/>
              <a:gd name="T23" fmla="*/ 30 h 330"/>
              <a:gd name="T24" fmla="*/ 46 w 237"/>
              <a:gd name="T25" fmla="*/ 24 h 330"/>
              <a:gd name="T26" fmla="*/ 48 w 237"/>
              <a:gd name="T27" fmla="*/ 48 h 330"/>
              <a:gd name="T28" fmla="*/ 35 w 237"/>
              <a:gd name="T29" fmla="*/ 63 h 330"/>
              <a:gd name="T30" fmla="*/ 25 w 237"/>
              <a:gd name="T31" fmla="*/ 80 h 330"/>
              <a:gd name="T32" fmla="*/ 17 w 237"/>
              <a:gd name="T33" fmla="*/ 104 h 330"/>
              <a:gd name="T34" fmla="*/ 15 w 237"/>
              <a:gd name="T35" fmla="*/ 114 h 330"/>
              <a:gd name="T36" fmla="*/ 15 w 237"/>
              <a:gd name="T37" fmla="*/ 125 h 330"/>
              <a:gd name="T38" fmla="*/ 17 w 237"/>
              <a:gd name="T39" fmla="*/ 144 h 330"/>
              <a:gd name="T40" fmla="*/ 25 w 237"/>
              <a:gd name="T41" fmla="*/ 168 h 330"/>
              <a:gd name="T42" fmla="*/ 30 w 237"/>
              <a:gd name="T43" fmla="*/ 176 h 330"/>
              <a:gd name="T44" fmla="*/ 41 w 237"/>
              <a:gd name="T45" fmla="*/ 192 h 330"/>
              <a:gd name="T46" fmla="*/ 52 w 237"/>
              <a:gd name="T47" fmla="*/ 202 h 330"/>
              <a:gd name="T48" fmla="*/ 118 w 237"/>
              <a:gd name="T49" fmla="*/ 248 h 330"/>
              <a:gd name="T50" fmla="*/ 185 w 237"/>
              <a:gd name="T51" fmla="*/ 202 h 330"/>
              <a:gd name="T52" fmla="*/ 189 w 237"/>
              <a:gd name="T53" fmla="*/ 200 h 330"/>
              <a:gd name="T54" fmla="*/ 202 w 237"/>
              <a:gd name="T55" fmla="*/ 185 h 330"/>
              <a:gd name="T56" fmla="*/ 212 w 237"/>
              <a:gd name="T57" fmla="*/ 168 h 330"/>
              <a:gd name="T58" fmla="*/ 219 w 237"/>
              <a:gd name="T59" fmla="*/ 144 h 330"/>
              <a:gd name="T60" fmla="*/ 222 w 237"/>
              <a:gd name="T61" fmla="*/ 135 h 330"/>
              <a:gd name="T62" fmla="*/ 222 w 237"/>
              <a:gd name="T63" fmla="*/ 125 h 330"/>
              <a:gd name="T64" fmla="*/ 118 w 237"/>
              <a:gd name="T65" fmla="*/ 196 h 330"/>
              <a:gd name="T66" fmla="*/ 104 w 237"/>
              <a:gd name="T67" fmla="*/ 195 h 330"/>
              <a:gd name="T68" fmla="*/ 78 w 237"/>
              <a:gd name="T69" fmla="*/ 184 h 330"/>
              <a:gd name="T70" fmla="*/ 58 w 237"/>
              <a:gd name="T71" fmla="*/ 164 h 330"/>
              <a:gd name="T72" fmla="*/ 47 w 237"/>
              <a:gd name="T73" fmla="*/ 138 h 330"/>
              <a:gd name="T74" fmla="*/ 46 w 237"/>
              <a:gd name="T75" fmla="*/ 125 h 330"/>
              <a:gd name="T76" fmla="*/ 47 w 237"/>
              <a:gd name="T77" fmla="*/ 117 h 330"/>
              <a:gd name="T78" fmla="*/ 52 w 237"/>
              <a:gd name="T79" fmla="*/ 96 h 330"/>
              <a:gd name="T80" fmla="*/ 67 w 237"/>
              <a:gd name="T81" fmla="*/ 73 h 330"/>
              <a:gd name="T82" fmla="*/ 90 w 237"/>
              <a:gd name="T83" fmla="*/ 57 h 330"/>
              <a:gd name="T84" fmla="*/ 111 w 237"/>
              <a:gd name="T85" fmla="*/ 52 h 330"/>
              <a:gd name="T86" fmla="*/ 118 w 237"/>
              <a:gd name="T87" fmla="*/ 52 h 330"/>
              <a:gd name="T88" fmla="*/ 133 w 237"/>
              <a:gd name="T89" fmla="*/ 53 h 330"/>
              <a:gd name="T90" fmla="*/ 159 w 237"/>
              <a:gd name="T91" fmla="*/ 64 h 330"/>
              <a:gd name="T92" fmla="*/ 179 w 237"/>
              <a:gd name="T93" fmla="*/ 84 h 330"/>
              <a:gd name="T94" fmla="*/ 190 w 237"/>
              <a:gd name="T95" fmla="*/ 110 h 330"/>
              <a:gd name="T96" fmla="*/ 191 w 237"/>
              <a:gd name="T97" fmla="*/ 125 h 330"/>
              <a:gd name="T98" fmla="*/ 190 w 237"/>
              <a:gd name="T99" fmla="*/ 132 h 330"/>
              <a:gd name="T100" fmla="*/ 185 w 237"/>
              <a:gd name="T101" fmla="*/ 152 h 330"/>
              <a:gd name="T102" fmla="*/ 170 w 237"/>
              <a:gd name="T103" fmla="*/ 175 h 330"/>
              <a:gd name="T104" fmla="*/ 147 w 237"/>
              <a:gd name="T105" fmla="*/ 191 h 330"/>
              <a:gd name="T106" fmla="*/ 126 w 237"/>
              <a:gd name="T107" fmla="*/ 196 h 330"/>
              <a:gd name="T108" fmla="*/ 118 w 237"/>
              <a:gd name="T109" fmla="*/ 196 h 3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6" h="330">
                <a:moveTo>
                  <a:pt x="222" y="125"/>
                </a:moveTo>
                <a:lnTo>
                  <a:pt x="222" y="125"/>
                </a:lnTo>
                <a:lnTo>
                  <a:pt x="222" y="114"/>
                </a:lnTo>
                <a:lnTo>
                  <a:pt x="219" y="104"/>
                </a:lnTo>
                <a:lnTo>
                  <a:pt x="237" y="85"/>
                </a:lnTo>
                <a:lnTo>
                  <a:pt x="212" y="80"/>
                </a:lnTo>
                <a:lnTo>
                  <a:pt x="212" y="80"/>
                </a:lnTo>
                <a:lnTo>
                  <a:pt x="207" y="72"/>
                </a:lnTo>
                <a:lnTo>
                  <a:pt x="202" y="63"/>
                </a:lnTo>
                <a:lnTo>
                  <a:pt x="196" y="56"/>
                </a:lnTo>
                <a:lnTo>
                  <a:pt x="189" y="48"/>
                </a:lnTo>
                <a:lnTo>
                  <a:pt x="191" y="24"/>
                </a:lnTo>
                <a:lnTo>
                  <a:pt x="169" y="35"/>
                </a:lnTo>
                <a:lnTo>
                  <a:pt x="169" y="35"/>
                </a:lnTo>
                <a:lnTo>
                  <a:pt x="160" y="30"/>
                </a:lnTo>
                <a:lnTo>
                  <a:pt x="150" y="26"/>
                </a:lnTo>
                <a:lnTo>
                  <a:pt x="141" y="24"/>
                </a:lnTo>
                <a:lnTo>
                  <a:pt x="131" y="23"/>
                </a:lnTo>
                <a:lnTo>
                  <a:pt x="118" y="0"/>
                </a:lnTo>
                <a:lnTo>
                  <a:pt x="106" y="23"/>
                </a:lnTo>
                <a:lnTo>
                  <a:pt x="106" y="23"/>
                </a:lnTo>
                <a:lnTo>
                  <a:pt x="96" y="24"/>
                </a:lnTo>
                <a:lnTo>
                  <a:pt x="86" y="26"/>
                </a:lnTo>
                <a:lnTo>
                  <a:pt x="76" y="30"/>
                </a:lnTo>
                <a:lnTo>
                  <a:pt x="68" y="35"/>
                </a:lnTo>
                <a:lnTo>
                  <a:pt x="46" y="24"/>
                </a:lnTo>
                <a:lnTo>
                  <a:pt x="48" y="48"/>
                </a:lnTo>
                <a:lnTo>
                  <a:pt x="48" y="48"/>
                </a:lnTo>
                <a:lnTo>
                  <a:pt x="41" y="56"/>
                </a:lnTo>
                <a:lnTo>
                  <a:pt x="35" y="63"/>
                </a:lnTo>
                <a:lnTo>
                  <a:pt x="30" y="72"/>
                </a:lnTo>
                <a:lnTo>
                  <a:pt x="25" y="80"/>
                </a:lnTo>
                <a:lnTo>
                  <a:pt x="0" y="85"/>
                </a:lnTo>
                <a:lnTo>
                  <a:pt x="17" y="104"/>
                </a:lnTo>
                <a:lnTo>
                  <a:pt x="17" y="104"/>
                </a:lnTo>
                <a:lnTo>
                  <a:pt x="15" y="114"/>
                </a:lnTo>
                <a:lnTo>
                  <a:pt x="15" y="125"/>
                </a:lnTo>
                <a:lnTo>
                  <a:pt x="15" y="125"/>
                </a:lnTo>
                <a:lnTo>
                  <a:pt x="15" y="135"/>
                </a:lnTo>
                <a:lnTo>
                  <a:pt x="17" y="144"/>
                </a:lnTo>
                <a:lnTo>
                  <a:pt x="0" y="163"/>
                </a:lnTo>
                <a:lnTo>
                  <a:pt x="25" y="168"/>
                </a:lnTo>
                <a:lnTo>
                  <a:pt x="25" y="168"/>
                </a:lnTo>
                <a:lnTo>
                  <a:pt x="30" y="176"/>
                </a:lnTo>
                <a:lnTo>
                  <a:pt x="35" y="185"/>
                </a:lnTo>
                <a:lnTo>
                  <a:pt x="41" y="192"/>
                </a:lnTo>
                <a:lnTo>
                  <a:pt x="48" y="200"/>
                </a:lnTo>
                <a:lnTo>
                  <a:pt x="52" y="202"/>
                </a:lnTo>
                <a:lnTo>
                  <a:pt x="36" y="330"/>
                </a:lnTo>
                <a:lnTo>
                  <a:pt x="118" y="248"/>
                </a:lnTo>
                <a:lnTo>
                  <a:pt x="201" y="330"/>
                </a:lnTo>
                <a:lnTo>
                  <a:pt x="185" y="202"/>
                </a:lnTo>
                <a:lnTo>
                  <a:pt x="189" y="200"/>
                </a:lnTo>
                <a:lnTo>
                  <a:pt x="189" y="200"/>
                </a:lnTo>
                <a:lnTo>
                  <a:pt x="196" y="192"/>
                </a:lnTo>
                <a:lnTo>
                  <a:pt x="202" y="185"/>
                </a:lnTo>
                <a:lnTo>
                  <a:pt x="207" y="176"/>
                </a:lnTo>
                <a:lnTo>
                  <a:pt x="212" y="168"/>
                </a:lnTo>
                <a:lnTo>
                  <a:pt x="237" y="163"/>
                </a:lnTo>
                <a:lnTo>
                  <a:pt x="219" y="144"/>
                </a:lnTo>
                <a:lnTo>
                  <a:pt x="219" y="144"/>
                </a:lnTo>
                <a:lnTo>
                  <a:pt x="222" y="135"/>
                </a:lnTo>
                <a:lnTo>
                  <a:pt x="222" y="125"/>
                </a:lnTo>
                <a:lnTo>
                  <a:pt x="222" y="125"/>
                </a:lnTo>
                <a:close/>
                <a:moveTo>
                  <a:pt x="118" y="196"/>
                </a:moveTo>
                <a:lnTo>
                  <a:pt x="118" y="196"/>
                </a:lnTo>
                <a:lnTo>
                  <a:pt x="111" y="196"/>
                </a:lnTo>
                <a:lnTo>
                  <a:pt x="104" y="195"/>
                </a:lnTo>
                <a:lnTo>
                  <a:pt x="90" y="191"/>
                </a:lnTo>
                <a:lnTo>
                  <a:pt x="78" y="184"/>
                </a:lnTo>
                <a:lnTo>
                  <a:pt x="67" y="175"/>
                </a:lnTo>
                <a:lnTo>
                  <a:pt x="58" y="164"/>
                </a:lnTo>
                <a:lnTo>
                  <a:pt x="52" y="152"/>
                </a:lnTo>
                <a:lnTo>
                  <a:pt x="47" y="138"/>
                </a:lnTo>
                <a:lnTo>
                  <a:pt x="47" y="132"/>
                </a:lnTo>
                <a:lnTo>
                  <a:pt x="46" y="125"/>
                </a:lnTo>
                <a:lnTo>
                  <a:pt x="46" y="125"/>
                </a:lnTo>
                <a:lnTo>
                  <a:pt x="47" y="117"/>
                </a:lnTo>
                <a:lnTo>
                  <a:pt x="47" y="110"/>
                </a:lnTo>
                <a:lnTo>
                  <a:pt x="52" y="96"/>
                </a:lnTo>
                <a:lnTo>
                  <a:pt x="58" y="84"/>
                </a:lnTo>
                <a:lnTo>
                  <a:pt x="67" y="73"/>
                </a:lnTo>
                <a:lnTo>
                  <a:pt x="78" y="64"/>
                </a:lnTo>
                <a:lnTo>
                  <a:pt x="90" y="57"/>
                </a:lnTo>
                <a:lnTo>
                  <a:pt x="104" y="53"/>
                </a:lnTo>
                <a:lnTo>
                  <a:pt x="111" y="52"/>
                </a:lnTo>
                <a:lnTo>
                  <a:pt x="118" y="52"/>
                </a:lnTo>
                <a:lnTo>
                  <a:pt x="118" y="52"/>
                </a:lnTo>
                <a:lnTo>
                  <a:pt x="126" y="52"/>
                </a:lnTo>
                <a:lnTo>
                  <a:pt x="133" y="53"/>
                </a:lnTo>
                <a:lnTo>
                  <a:pt x="147" y="57"/>
                </a:lnTo>
                <a:lnTo>
                  <a:pt x="159" y="64"/>
                </a:lnTo>
                <a:lnTo>
                  <a:pt x="170" y="73"/>
                </a:lnTo>
                <a:lnTo>
                  <a:pt x="179" y="84"/>
                </a:lnTo>
                <a:lnTo>
                  <a:pt x="185" y="96"/>
                </a:lnTo>
                <a:lnTo>
                  <a:pt x="190" y="110"/>
                </a:lnTo>
                <a:lnTo>
                  <a:pt x="190" y="117"/>
                </a:lnTo>
                <a:lnTo>
                  <a:pt x="191" y="125"/>
                </a:lnTo>
                <a:lnTo>
                  <a:pt x="191" y="125"/>
                </a:lnTo>
                <a:lnTo>
                  <a:pt x="190" y="132"/>
                </a:lnTo>
                <a:lnTo>
                  <a:pt x="190" y="138"/>
                </a:lnTo>
                <a:lnTo>
                  <a:pt x="185" y="152"/>
                </a:lnTo>
                <a:lnTo>
                  <a:pt x="179" y="164"/>
                </a:lnTo>
                <a:lnTo>
                  <a:pt x="170" y="175"/>
                </a:lnTo>
                <a:lnTo>
                  <a:pt x="159" y="184"/>
                </a:lnTo>
                <a:lnTo>
                  <a:pt x="147" y="191"/>
                </a:lnTo>
                <a:lnTo>
                  <a:pt x="133" y="195"/>
                </a:lnTo>
                <a:lnTo>
                  <a:pt x="126" y="196"/>
                </a:lnTo>
                <a:lnTo>
                  <a:pt x="118" y="196"/>
                </a:lnTo>
                <a:lnTo>
                  <a:pt x="118" y="19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" name="矩形 19"/>
          <p:cNvSpPr/>
          <p:nvPr>
            <p:custDataLst>
              <p:tags r:id="rId23"/>
            </p:custDataLst>
          </p:nvPr>
        </p:nvSpPr>
        <p:spPr>
          <a:xfrm flipH="1">
            <a:off x="1446352" y="4599234"/>
            <a:ext cx="2348268" cy="842495"/>
          </a:xfrm>
          <a:prstGeom prst="rect">
            <a:avLst/>
          </a:prstGeom>
          <a:blipFill>
            <a:blip r:embed="rId24"/>
            <a:stretch>
              <a:fillRect l="336" t="-31872" r="-336" b="-4844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1" name="矩形 20"/>
          <p:cNvSpPr/>
          <p:nvPr>
            <p:custDataLst>
              <p:tags r:id="rId25"/>
            </p:custDataLst>
          </p:nvPr>
        </p:nvSpPr>
        <p:spPr>
          <a:xfrm>
            <a:off x="4189936" y="4599235"/>
            <a:ext cx="2356503" cy="842494"/>
          </a:xfrm>
          <a:prstGeom prst="rect">
            <a:avLst/>
          </a:prstGeom>
          <a:blipFill>
            <a:blip r:embed="rId26"/>
            <a:stretch>
              <a:fillRect l="961" t="-32193" r="-961" b="-4875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矩形 28"/>
          <p:cNvSpPr/>
          <p:nvPr>
            <p:custDataLst>
              <p:tags r:id="rId27"/>
            </p:custDataLst>
          </p:nvPr>
        </p:nvSpPr>
        <p:spPr>
          <a:xfrm>
            <a:off x="6895783" y="4599235"/>
            <a:ext cx="2356503" cy="842494"/>
          </a:xfrm>
          <a:prstGeom prst="rect">
            <a:avLst/>
          </a:prstGeom>
          <a:blipFill>
            <a:blip r:embed="rId28"/>
            <a:stretch>
              <a:fillRect l="1580" t="-32193" r="-1580" b="-48755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p:transition>
    <p:fade thruBlk="1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5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>
            <p:custDataLst>
              <p:tags r:id="rId2"/>
            </p:custDataLst>
          </p:nvPr>
        </p:nvGrpSpPr>
        <p:grpSpPr>
          <a:xfrm>
            <a:off x="1756237" y="873928"/>
            <a:ext cx="1595107" cy="2599188"/>
            <a:chOff x="979579" y="-28518"/>
            <a:chExt cx="1842373" cy="3002114"/>
          </a:xfrm>
        </p:grpSpPr>
        <p:grpSp>
          <p:nvGrpSpPr>
            <p:cNvPr id="98" name="组合 97"/>
            <p:cNvGrpSpPr/>
            <p:nvPr/>
          </p:nvGrpSpPr>
          <p:grpSpPr>
            <a:xfrm>
              <a:off x="979579" y="998277"/>
              <a:ext cx="1842373" cy="1975319"/>
              <a:chOff x="1731790" y="972129"/>
              <a:chExt cx="1870075" cy="2005012"/>
            </a:xfrm>
          </p:grpSpPr>
          <p:sp>
            <p:nvSpPr>
              <p:cNvPr id="99" name="Freeform 73"/>
              <p:cNvSpPr>
                <a:spLocks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731790" y="1110241"/>
                <a:ext cx="1870075" cy="1866900"/>
              </a:xfrm>
              <a:custGeom>
                <a:gdLst>
                  <a:gd name="T0" fmla="*/ 284 w 567"/>
                  <a:gd name="T1" fmla="*/ 0 h 567"/>
                  <a:gd name="T2" fmla="*/ 0 w 567"/>
                  <a:gd name="T3" fmla="*/ 283 h 567"/>
                  <a:gd name="T4" fmla="*/ 284 w 567"/>
                  <a:gd name="T5" fmla="*/ 567 h 567"/>
                  <a:gd name="T6" fmla="*/ 567 w 567"/>
                  <a:gd name="T7" fmla="*/ 283 h 567"/>
                  <a:gd name="T8" fmla="*/ 284 w 567"/>
                  <a:gd name="T9" fmla="*/ 0 h 567"/>
                  <a:gd name="T10" fmla="*/ 284 w 567"/>
                  <a:gd name="T11" fmla="*/ 142 h 567"/>
                  <a:gd name="T12" fmla="*/ 229 w 567"/>
                  <a:gd name="T13" fmla="*/ 87 h 567"/>
                  <a:gd name="T14" fmla="*/ 284 w 567"/>
                  <a:gd name="T15" fmla="*/ 32 h 567"/>
                  <a:gd name="T16" fmla="*/ 339 w 567"/>
                  <a:gd name="T17" fmla="*/ 87 h 567"/>
                  <a:gd name="T18" fmla="*/ 284 w 567"/>
                  <a:gd name="T19" fmla="*/ 142 h 5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7" h="567">
                    <a:moveTo>
                      <a:pt x="284" y="0"/>
                    </a:moveTo>
                    <a:cubicBezTo>
                      <a:pt x="127" y="0"/>
                      <a:pt x="0" y="127"/>
                      <a:pt x="0" y="283"/>
                    </a:cubicBezTo>
                    <a:cubicBezTo>
                      <a:pt x="0" y="440"/>
                      <a:pt x="127" y="567"/>
                      <a:pt x="284" y="567"/>
                    </a:cubicBezTo>
                    <a:cubicBezTo>
                      <a:pt x="440" y="567"/>
                      <a:pt x="567" y="440"/>
                      <a:pt x="567" y="283"/>
                    </a:cubicBezTo>
                    <a:cubicBezTo>
                      <a:pt x="567" y="127"/>
                      <a:pt x="440" y="0"/>
                      <a:pt x="284" y="0"/>
                    </a:cubicBezTo>
                    <a:close/>
                    <a:moveTo>
                      <a:pt x="284" y="142"/>
                    </a:moveTo>
                    <a:cubicBezTo>
                      <a:pt x="254" y="142"/>
                      <a:pt x="229" y="117"/>
                      <a:pt x="229" y="87"/>
                    </a:cubicBezTo>
                    <a:cubicBezTo>
                      <a:pt x="229" y="57"/>
                      <a:pt x="254" y="32"/>
                      <a:pt x="284" y="32"/>
                    </a:cubicBezTo>
                    <a:cubicBezTo>
                      <a:pt x="314" y="32"/>
                      <a:pt x="339" y="57"/>
                      <a:pt x="339" y="87"/>
                    </a:cubicBezTo>
                    <a:cubicBezTo>
                      <a:pt x="339" y="117"/>
                      <a:pt x="314" y="142"/>
                      <a:pt x="284" y="142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0" name="Freeform 74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71478" y="1146754"/>
                <a:ext cx="1793875" cy="1790700"/>
              </a:xfrm>
              <a:custGeom>
                <a:gdLst>
                  <a:gd name="T0" fmla="*/ 272 w 544"/>
                  <a:gd name="T1" fmla="*/ 0 h 544"/>
                  <a:gd name="T2" fmla="*/ 0 w 544"/>
                  <a:gd name="T3" fmla="*/ 272 h 544"/>
                  <a:gd name="T4" fmla="*/ 272 w 544"/>
                  <a:gd name="T5" fmla="*/ 544 h 544"/>
                  <a:gd name="T6" fmla="*/ 544 w 544"/>
                  <a:gd name="T7" fmla="*/ 272 h 544"/>
                  <a:gd name="T8" fmla="*/ 272 w 544"/>
                  <a:gd name="T9" fmla="*/ 0 h 544"/>
                  <a:gd name="T10" fmla="*/ 272 w 544"/>
                  <a:gd name="T11" fmla="*/ 131 h 544"/>
                  <a:gd name="T12" fmla="*/ 217 w 544"/>
                  <a:gd name="T13" fmla="*/ 76 h 544"/>
                  <a:gd name="T14" fmla="*/ 272 w 544"/>
                  <a:gd name="T15" fmla="*/ 21 h 544"/>
                  <a:gd name="T16" fmla="*/ 327 w 544"/>
                  <a:gd name="T17" fmla="*/ 76 h 544"/>
                  <a:gd name="T18" fmla="*/ 272 w 544"/>
                  <a:gd name="T19" fmla="*/ 131 h 5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544">
                    <a:moveTo>
                      <a:pt x="272" y="0"/>
                    </a:moveTo>
                    <a:cubicBezTo>
                      <a:pt x="122" y="0"/>
                      <a:pt x="0" y="122"/>
                      <a:pt x="0" y="272"/>
                    </a:cubicBezTo>
                    <a:cubicBezTo>
                      <a:pt x="0" y="423"/>
                      <a:pt x="122" y="544"/>
                      <a:pt x="272" y="544"/>
                    </a:cubicBezTo>
                    <a:cubicBezTo>
                      <a:pt x="422" y="544"/>
                      <a:pt x="544" y="423"/>
                      <a:pt x="544" y="272"/>
                    </a:cubicBezTo>
                    <a:cubicBezTo>
                      <a:pt x="544" y="122"/>
                      <a:pt x="422" y="0"/>
                      <a:pt x="272" y="0"/>
                    </a:cubicBezTo>
                    <a:close/>
                    <a:moveTo>
                      <a:pt x="272" y="131"/>
                    </a:moveTo>
                    <a:cubicBezTo>
                      <a:pt x="242" y="131"/>
                      <a:pt x="217" y="106"/>
                      <a:pt x="217" y="76"/>
                    </a:cubicBezTo>
                    <a:cubicBezTo>
                      <a:pt x="217" y="46"/>
                      <a:pt x="242" y="21"/>
                      <a:pt x="272" y="21"/>
                    </a:cubicBezTo>
                    <a:cubicBezTo>
                      <a:pt x="302" y="21"/>
                      <a:pt x="327" y="46"/>
                      <a:pt x="327" y="76"/>
                    </a:cubicBezTo>
                    <a:cubicBezTo>
                      <a:pt x="327" y="106"/>
                      <a:pt x="302" y="131"/>
                      <a:pt x="272" y="131"/>
                    </a:cubicBezTo>
                    <a:close/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1" name="Freeform 75"/>
              <p:cNvSpPr>
                <a:spLocks noEditPoint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457278" y="1178504"/>
                <a:ext cx="434975" cy="434975"/>
              </a:xfrm>
              <a:custGeom>
                <a:gdLst>
                  <a:gd name="T0" fmla="*/ 66 w 132"/>
                  <a:gd name="T1" fmla="*/ 0 h 132"/>
                  <a:gd name="T2" fmla="*/ 0 w 132"/>
                  <a:gd name="T3" fmla="*/ 66 h 132"/>
                  <a:gd name="T4" fmla="*/ 66 w 132"/>
                  <a:gd name="T5" fmla="*/ 132 h 132"/>
                  <a:gd name="T6" fmla="*/ 132 w 132"/>
                  <a:gd name="T7" fmla="*/ 66 h 132"/>
                  <a:gd name="T8" fmla="*/ 66 w 132"/>
                  <a:gd name="T9" fmla="*/ 0 h 132"/>
                  <a:gd name="T10" fmla="*/ 66 w 132"/>
                  <a:gd name="T11" fmla="*/ 121 h 132"/>
                  <a:gd name="T12" fmla="*/ 11 w 132"/>
                  <a:gd name="T13" fmla="*/ 66 h 132"/>
                  <a:gd name="T14" fmla="*/ 66 w 132"/>
                  <a:gd name="T15" fmla="*/ 11 h 132"/>
                  <a:gd name="T16" fmla="*/ 120 w 132"/>
                  <a:gd name="T17" fmla="*/ 66 h 132"/>
                  <a:gd name="T18" fmla="*/ 66 w 132"/>
                  <a:gd name="T19" fmla="*/ 121 h 1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2">
                    <a:moveTo>
                      <a:pt x="66" y="0"/>
                    </a:moveTo>
                    <a:cubicBezTo>
                      <a:pt x="29" y="0"/>
                      <a:pt x="0" y="30"/>
                      <a:pt x="0" y="66"/>
                    </a:cubicBezTo>
                    <a:cubicBezTo>
                      <a:pt x="0" y="102"/>
                      <a:pt x="29" y="132"/>
                      <a:pt x="66" y="132"/>
                    </a:cubicBezTo>
                    <a:cubicBezTo>
                      <a:pt x="102" y="132"/>
                      <a:pt x="132" y="102"/>
                      <a:pt x="132" y="66"/>
                    </a:cubicBezTo>
                    <a:cubicBezTo>
                      <a:pt x="132" y="30"/>
                      <a:pt x="102" y="0"/>
                      <a:pt x="66" y="0"/>
                    </a:cubicBezTo>
                    <a:close/>
                    <a:moveTo>
                      <a:pt x="66" y="121"/>
                    </a:moveTo>
                    <a:cubicBezTo>
                      <a:pt x="36" y="121"/>
                      <a:pt x="11" y="96"/>
                      <a:pt x="11" y="66"/>
                    </a:cubicBezTo>
                    <a:cubicBezTo>
                      <a:pt x="11" y="36"/>
                      <a:pt x="36" y="11"/>
                      <a:pt x="66" y="11"/>
                    </a:cubicBezTo>
                    <a:cubicBezTo>
                      <a:pt x="96" y="11"/>
                      <a:pt x="120" y="36"/>
                      <a:pt x="120" y="66"/>
                    </a:cubicBezTo>
                    <a:cubicBezTo>
                      <a:pt x="120" y="96"/>
                      <a:pt x="96" y="121"/>
                      <a:pt x="66" y="121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2" name="Freeform 77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2595390" y="972129"/>
                <a:ext cx="66675" cy="144463"/>
              </a:xfrm>
              <a:custGeom>
                <a:gdLst>
                  <a:gd name="T0" fmla="*/ 20 w 20"/>
                  <a:gd name="T1" fmla="*/ 30 h 44"/>
                  <a:gd name="T2" fmla="*/ 20 w 20"/>
                  <a:gd name="T3" fmla="*/ 30 h 44"/>
                  <a:gd name="T4" fmla="*/ 20 w 20"/>
                  <a:gd name="T5" fmla="*/ 19 h 44"/>
                  <a:gd name="T6" fmla="*/ 19 w 20"/>
                  <a:gd name="T7" fmla="*/ 18 h 44"/>
                  <a:gd name="T8" fmla="*/ 3 w 20"/>
                  <a:gd name="T9" fmla="*/ 0 h 44"/>
                  <a:gd name="T10" fmla="*/ 0 w 20"/>
                  <a:gd name="T11" fmla="*/ 0 h 44"/>
                  <a:gd name="T12" fmla="*/ 0 w 20"/>
                  <a:gd name="T13" fmla="*/ 3 h 44"/>
                  <a:gd name="T14" fmla="*/ 0 w 20"/>
                  <a:gd name="T15" fmla="*/ 3 h 44"/>
                  <a:gd name="T16" fmla="*/ 16 w 20"/>
                  <a:gd name="T17" fmla="*/ 20 h 44"/>
                  <a:gd name="T18" fmla="*/ 16 w 20"/>
                  <a:gd name="T19" fmla="*/ 30 h 44"/>
                  <a:gd name="T20" fmla="*/ 13 w 20"/>
                  <a:gd name="T21" fmla="*/ 44 h 44"/>
                  <a:gd name="T22" fmla="*/ 17 w 20"/>
                  <a:gd name="T23" fmla="*/ 44 h 44"/>
                  <a:gd name="T24" fmla="*/ 20 w 20"/>
                  <a:gd name="T25" fmla="*/ 30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4">
                    <a:moveTo>
                      <a:pt x="20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8"/>
                      <a:pt x="19" y="18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7" y="44"/>
                      <a:pt x="17" y="44"/>
                      <a:pt x="17" y="44"/>
                    </a:cubicBez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3" name="Freeform 78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2638253" y="1034041"/>
                <a:ext cx="42863" cy="12700"/>
              </a:xfrm>
              <a:custGeom>
                <a:gdLst>
                  <a:gd name="T0" fmla="*/ 2 w 13"/>
                  <a:gd name="T1" fmla="*/ 4 h 4"/>
                  <a:gd name="T2" fmla="*/ 11 w 13"/>
                  <a:gd name="T3" fmla="*/ 4 h 4"/>
                  <a:gd name="T4" fmla="*/ 13 w 13"/>
                  <a:gd name="T5" fmla="*/ 2 h 4"/>
                  <a:gd name="T6" fmla="*/ 11 w 13"/>
                  <a:gd name="T7" fmla="*/ 0 h 4"/>
                  <a:gd name="T8" fmla="*/ 2 w 13"/>
                  <a:gd name="T9" fmla="*/ 0 h 4"/>
                  <a:gd name="T10" fmla="*/ 0 w 13"/>
                  <a:gd name="T11" fmla="*/ 2 h 4"/>
                  <a:gd name="T12" fmla="*/ 2 w 13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3" y="4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4" name="Freeform 79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2638253" y="1051504"/>
                <a:ext cx="42863" cy="12700"/>
              </a:xfrm>
              <a:custGeom>
                <a:gdLst>
                  <a:gd name="T0" fmla="*/ 2 w 13"/>
                  <a:gd name="T1" fmla="*/ 4 h 4"/>
                  <a:gd name="T2" fmla="*/ 11 w 13"/>
                  <a:gd name="T3" fmla="*/ 4 h 4"/>
                  <a:gd name="T4" fmla="*/ 13 w 13"/>
                  <a:gd name="T5" fmla="*/ 2 h 4"/>
                  <a:gd name="T6" fmla="*/ 11 w 13"/>
                  <a:gd name="T7" fmla="*/ 0 h 4"/>
                  <a:gd name="T8" fmla="*/ 2 w 13"/>
                  <a:gd name="T9" fmla="*/ 0 h 4"/>
                  <a:gd name="T10" fmla="*/ 0 w 13"/>
                  <a:gd name="T11" fmla="*/ 2 h 4"/>
                  <a:gd name="T12" fmla="*/ 2 w 13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3" y="3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05" name="Freeform 82"/>
              <p:cNvSpPr>
                <a:spLocks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558466" y="1772227"/>
                <a:ext cx="192088" cy="319088"/>
              </a:xfrm>
              <a:custGeom>
                <a:gdLst>
                  <a:gd name="T0" fmla="*/ 52 w 58"/>
                  <a:gd name="T1" fmla="*/ 17 h 97"/>
                  <a:gd name="T2" fmla="*/ 52 w 58"/>
                  <a:gd name="T3" fmla="*/ 77 h 97"/>
                  <a:gd name="T4" fmla="*/ 7 w 58"/>
                  <a:gd name="T5" fmla="*/ 77 h 97"/>
                  <a:gd name="T6" fmla="*/ 7 w 58"/>
                  <a:gd name="T7" fmla="*/ 12 h 97"/>
                  <a:gd name="T8" fmla="*/ 52 w 58"/>
                  <a:gd name="T9" fmla="*/ 12 h 97"/>
                  <a:gd name="T10" fmla="*/ 52 w 58"/>
                  <a:gd name="T11" fmla="*/ 17 h 97"/>
                  <a:gd name="T12" fmla="*/ 29 w 58"/>
                  <a:gd name="T13" fmla="*/ 92 h 97"/>
                  <a:gd name="T14" fmla="*/ 29 w 58"/>
                  <a:gd name="T15" fmla="*/ 92 h 97"/>
                  <a:gd name="T16" fmla="*/ 24 w 58"/>
                  <a:gd name="T17" fmla="*/ 87 h 97"/>
                  <a:gd name="T18" fmla="*/ 29 w 58"/>
                  <a:gd name="T19" fmla="*/ 82 h 97"/>
                  <a:gd name="T20" fmla="*/ 34 w 58"/>
                  <a:gd name="T21" fmla="*/ 87 h 97"/>
                  <a:gd name="T22" fmla="*/ 29 w 58"/>
                  <a:gd name="T23" fmla="*/ 92 h 97"/>
                  <a:gd name="T24" fmla="*/ 48 w 58"/>
                  <a:gd name="T25" fmla="*/ 0 h 97"/>
                  <a:gd name="T26" fmla="*/ 11 w 58"/>
                  <a:gd name="T27" fmla="*/ 0 h 97"/>
                  <a:gd name="T28" fmla="*/ 0 w 58"/>
                  <a:gd name="T29" fmla="*/ 10 h 97"/>
                  <a:gd name="T30" fmla="*/ 0 w 58"/>
                  <a:gd name="T31" fmla="*/ 87 h 97"/>
                  <a:gd name="T32" fmla="*/ 11 w 58"/>
                  <a:gd name="T33" fmla="*/ 97 h 97"/>
                  <a:gd name="T34" fmla="*/ 48 w 58"/>
                  <a:gd name="T35" fmla="*/ 97 h 97"/>
                  <a:gd name="T36" fmla="*/ 58 w 58"/>
                  <a:gd name="T37" fmla="*/ 87 h 97"/>
                  <a:gd name="T38" fmla="*/ 58 w 58"/>
                  <a:gd name="T39" fmla="*/ 10 h 97"/>
                  <a:gd name="T40" fmla="*/ 48 w 58"/>
                  <a:gd name="T41" fmla="*/ 0 h 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7" h="97">
                    <a:moveTo>
                      <a:pt x="52" y="17"/>
                    </a:moveTo>
                    <a:cubicBezTo>
                      <a:pt x="52" y="77"/>
                      <a:pt x="52" y="77"/>
                      <a:pt x="52" y="7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52" y="12"/>
                      <a:pt x="52" y="12"/>
                      <a:pt x="52" y="12"/>
                    </a:cubicBezTo>
                    <a:lnTo>
                      <a:pt x="52" y="17"/>
                    </a:lnTo>
                    <a:close/>
                    <a:moveTo>
                      <a:pt x="29" y="92"/>
                    </a:moveTo>
                    <a:cubicBezTo>
                      <a:pt x="29" y="92"/>
                      <a:pt x="29" y="92"/>
                      <a:pt x="29" y="92"/>
                    </a:cubicBezTo>
                    <a:cubicBezTo>
                      <a:pt x="27" y="92"/>
                      <a:pt x="24" y="90"/>
                      <a:pt x="24" y="87"/>
                    </a:cubicBezTo>
                    <a:cubicBezTo>
                      <a:pt x="24" y="84"/>
                      <a:pt x="27" y="82"/>
                      <a:pt x="29" y="82"/>
                    </a:cubicBezTo>
                    <a:cubicBezTo>
                      <a:pt x="32" y="82"/>
                      <a:pt x="34" y="84"/>
                      <a:pt x="34" y="87"/>
                    </a:cubicBezTo>
                    <a:cubicBezTo>
                      <a:pt x="34" y="90"/>
                      <a:pt x="32" y="92"/>
                      <a:pt x="29" y="92"/>
                    </a:cubicBezTo>
                    <a:close/>
                    <a:moveTo>
                      <a:pt x="48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93"/>
                      <a:pt x="5" y="97"/>
                      <a:pt x="11" y="97"/>
                    </a:cubicBezTo>
                    <a:cubicBezTo>
                      <a:pt x="48" y="97"/>
                      <a:pt x="48" y="97"/>
                      <a:pt x="48" y="97"/>
                    </a:cubicBezTo>
                    <a:cubicBezTo>
                      <a:pt x="54" y="97"/>
                      <a:pt x="58" y="93"/>
                      <a:pt x="58" y="8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8" y="4"/>
                      <a:pt x="54" y="0"/>
                      <a:pt x="48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06" name="Freeform 107"/>
            <p:cNvSpPr/>
            <p:nvPr>
              <p:custDataLst>
                <p:tags r:id="rId10"/>
              </p:custDataLst>
            </p:nvPr>
          </p:nvSpPr>
          <p:spPr bwMode="auto">
            <a:xfrm>
              <a:off x="1844812" y="-28518"/>
              <a:ext cx="83701" cy="1288763"/>
            </a:xfrm>
            <a:custGeom>
              <a:gdLst>
                <a:gd name="T0" fmla="*/ 19 w 28"/>
                <a:gd name="T1" fmla="*/ 0 h 644"/>
                <a:gd name="T2" fmla="*/ 15 w 28"/>
                <a:gd name="T3" fmla="*/ 0 h 644"/>
                <a:gd name="T4" fmla="*/ 15 w 28"/>
                <a:gd name="T5" fmla="*/ 590 h 644"/>
                <a:gd name="T6" fmla="*/ 15 w 28"/>
                <a:gd name="T7" fmla="*/ 591 h 644"/>
                <a:gd name="T8" fmla="*/ 24 w 28"/>
                <a:gd name="T9" fmla="*/ 640 h 644"/>
                <a:gd name="T10" fmla="*/ 5 w 28"/>
                <a:gd name="T11" fmla="*/ 640 h 644"/>
                <a:gd name="T12" fmla="*/ 5 w 28"/>
                <a:gd name="T13" fmla="*/ 637 h 644"/>
                <a:gd name="T14" fmla="*/ 1 w 28"/>
                <a:gd name="T15" fmla="*/ 638 h 644"/>
                <a:gd name="T16" fmla="*/ 1 w 28"/>
                <a:gd name="T17" fmla="*/ 641 h 644"/>
                <a:gd name="T18" fmla="*/ 1 w 28"/>
                <a:gd name="T19" fmla="*/ 643 h 644"/>
                <a:gd name="T20" fmla="*/ 3 w 28"/>
                <a:gd name="T21" fmla="*/ 644 h 644"/>
                <a:gd name="T22" fmla="*/ 26 w 28"/>
                <a:gd name="T23" fmla="*/ 644 h 644"/>
                <a:gd name="T24" fmla="*/ 27 w 28"/>
                <a:gd name="T25" fmla="*/ 643 h 644"/>
                <a:gd name="T26" fmla="*/ 28 w 28"/>
                <a:gd name="T27" fmla="*/ 641 h 644"/>
                <a:gd name="T28" fmla="*/ 19 w 28"/>
                <a:gd name="T29" fmla="*/ 590 h 644"/>
                <a:gd name="T30" fmla="*/ 19 w 28"/>
                <a:gd name="T31" fmla="*/ 0 h 6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44">
                  <a:moveTo>
                    <a:pt x="1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15" y="591"/>
                    <a:pt x="15" y="591"/>
                    <a:pt x="15" y="591"/>
                  </a:cubicBezTo>
                  <a:cubicBezTo>
                    <a:pt x="24" y="640"/>
                    <a:pt x="24" y="640"/>
                    <a:pt x="24" y="640"/>
                  </a:cubicBezTo>
                  <a:cubicBezTo>
                    <a:pt x="5" y="640"/>
                    <a:pt x="5" y="640"/>
                    <a:pt x="5" y="640"/>
                  </a:cubicBezTo>
                  <a:cubicBezTo>
                    <a:pt x="5" y="637"/>
                    <a:pt x="5" y="637"/>
                    <a:pt x="5" y="637"/>
                  </a:cubicBezTo>
                  <a:cubicBezTo>
                    <a:pt x="1" y="638"/>
                    <a:pt x="1" y="638"/>
                    <a:pt x="1" y="638"/>
                  </a:cubicBezTo>
                  <a:cubicBezTo>
                    <a:pt x="1" y="641"/>
                    <a:pt x="1" y="641"/>
                    <a:pt x="1" y="641"/>
                  </a:cubicBezTo>
                  <a:cubicBezTo>
                    <a:pt x="0" y="642"/>
                    <a:pt x="1" y="642"/>
                    <a:pt x="1" y="643"/>
                  </a:cubicBezTo>
                  <a:cubicBezTo>
                    <a:pt x="1" y="643"/>
                    <a:pt x="2" y="644"/>
                    <a:pt x="3" y="644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6" y="644"/>
                    <a:pt x="27" y="643"/>
                    <a:pt x="27" y="643"/>
                  </a:cubicBezTo>
                  <a:cubicBezTo>
                    <a:pt x="28" y="643"/>
                    <a:pt x="28" y="642"/>
                    <a:pt x="28" y="641"/>
                  </a:cubicBezTo>
                  <a:cubicBezTo>
                    <a:pt x="19" y="590"/>
                    <a:pt x="19" y="590"/>
                    <a:pt x="19" y="59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r>
                <a:rPr lang="en-US" altLang="zh-CN" sz="1350"/>
                <a:t> </a:t>
              </a:r>
              <a:endParaRPr lang="zh-CN" altLang="en-US" sz="1350"/>
            </a:p>
          </p:txBody>
        </p:sp>
      </p:grpSp>
      <p:sp>
        <p:nvSpPr>
          <p:cNvPr id="107" name="文本框 106"/>
          <p:cNvSpPr txBox="1"/>
          <p:nvPr>
            <p:custDataLst>
              <p:tags r:id="rId11"/>
            </p:custDataLst>
          </p:nvPr>
        </p:nvSpPr>
        <p:spPr>
          <a:xfrm>
            <a:off x="2039753" y="2768050"/>
            <a:ext cx="1028078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smtClean="0">
                <a:solidFill>
                  <a:sysClr val="window" lastClr="FFFFFF"/>
                </a:solidFill>
              </a:rPr>
              <a:t>请在这里输入您的内容文字</a:t>
            </a:r>
            <a:endParaRPr lang="zh-CN" altLang="en-US" sz="900" smtClean="0">
              <a:solidFill>
                <a:sysClr val="window" lastClr="FFFFFF"/>
              </a:solidFill>
            </a:endParaRPr>
          </a:p>
        </p:txBody>
      </p:sp>
      <p:grpSp>
        <p:nvGrpSpPr>
          <p:cNvPr id="108" name="组合 107"/>
          <p:cNvGrpSpPr/>
          <p:nvPr>
            <p:custDataLst>
              <p:tags r:id="rId12"/>
            </p:custDataLst>
          </p:nvPr>
        </p:nvGrpSpPr>
        <p:grpSpPr>
          <a:xfrm>
            <a:off x="3443894" y="875667"/>
            <a:ext cx="1595106" cy="4035355"/>
            <a:chOff x="2889098" y="-2904"/>
            <a:chExt cx="1842368" cy="4660916"/>
          </a:xfrm>
        </p:grpSpPr>
        <p:sp>
          <p:nvSpPr>
            <p:cNvPr id="109" name="Freeform 9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2889098" y="2818762"/>
              <a:ext cx="1842368" cy="1839250"/>
            </a:xfrm>
            <a:custGeom>
              <a:gdLst>
                <a:gd name="T0" fmla="*/ 283 w 567"/>
                <a:gd name="T1" fmla="*/ 0 h 567"/>
                <a:gd name="T2" fmla="*/ 0 w 567"/>
                <a:gd name="T3" fmla="*/ 283 h 567"/>
                <a:gd name="T4" fmla="*/ 283 w 567"/>
                <a:gd name="T5" fmla="*/ 567 h 567"/>
                <a:gd name="T6" fmla="*/ 567 w 567"/>
                <a:gd name="T7" fmla="*/ 283 h 567"/>
                <a:gd name="T8" fmla="*/ 283 w 567"/>
                <a:gd name="T9" fmla="*/ 0 h 567"/>
                <a:gd name="T10" fmla="*/ 283 w 567"/>
                <a:gd name="T11" fmla="*/ 141 h 567"/>
                <a:gd name="T12" fmla="*/ 229 w 567"/>
                <a:gd name="T13" fmla="*/ 87 h 567"/>
                <a:gd name="T14" fmla="*/ 283 w 567"/>
                <a:gd name="T15" fmla="*/ 32 h 567"/>
                <a:gd name="T16" fmla="*/ 338 w 567"/>
                <a:gd name="T17" fmla="*/ 87 h 567"/>
                <a:gd name="T18" fmla="*/ 283 w 567"/>
                <a:gd name="T19" fmla="*/ 141 h 5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7" h="567">
                  <a:moveTo>
                    <a:pt x="283" y="0"/>
                  </a:moveTo>
                  <a:cubicBezTo>
                    <a:pt x="127" y="0"/>
                    <a:pt x="0" y="126"/>
                    <a:pt x="0" y="283"/>
                  </a:cubicBezTo>
                  <a:cubicBezTo>
                    <a:pt x="0" y="440"/>
                    <a:pt x="127" y="567"/>
                    <a:pt x="283" y="567"/>
                  </a:cubicBezTo>
                  <a:cubicBezTo>
                    <a:pt x="440" y="567"/>
                    <a:pt x="567" y="440"/>
                    <a:pt x="567" y="283"/>
                  </a:cubicBezTo>
                  <a:cubicBezTo>
                    <a:pt x="567" y="126"/>
                    <a:pt x="440" y="0"/>
                    <a:pt x="283" y="0"/>
                  </a:cubicBezTo>
                  <a:close/>
                  <a:moveTo>
                    <a:pt x="283" y="141"/>
                  </a:moveTo>
                  <a:cubicBezTo>
                    <a:pt x="253" y="141"/>
                    <a:pt x="229" y="117"/>
                    <a:pt x="229" y="87"/>
                  </a:cubicBezTo>
                  <a:cubicBezTo>
                    <a:pt x="229" y="57"/>
                    <a:pt x="253" y="32"/>
                    <a:pt x="283" y="32"/>
                  </a:cubicBezTo>
                  <a:cubicBezTo>
                    <a:pt x="314" y="32"/>
                    <a:pt x="338" y="57"/>
                    <a:pt x="338" y="87"/>
                  </a:cubicBezTo>
                  <a:cubicBezTo>
                    <a:pt x="338" y="117"/>
                    <a:pt x="314" y="141"/>
                    <a:pt x="283" y="141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0" name="Freeform 95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2925070" y="2853170"/>
              <a:ext cx="1770426" cy="1765743"/>
            </a:xfrm>
            <a:custGeom>
              <a:gdLst>
                <a:gd name="T0" fmla="*/ 272 w 545"/>
                <a:gd name="T1" fmla="*/ 0 h 544"/>
                <a:gd name="T2" fmla="*/ 0 w 545"/>
                <a:gd name="T3" fmla="*/ 272 h 544"/>
                <a:gd name="T4" fmla="*/ 272 w 545"/>
                <a:gd name="T5" fmla="*/ 544 h 544"/>
                <a:gd name="T6" fmla="*/ 545 w 545"/>
                <a:gd name="T7" fmla="*/ 272 h 544"/>
                <a:gd name="T8" fmla="*/ 272 w 545"/>
                <a:gd name="T9" fmla="*/ 0 h 544"/>
                <a:gd name="T10" fmla="*/ 272 w 545"/>
                <a:gd name="T11" fmla="*/ 130 h 544"/>
                <a:gd name="T12" fmla="*/ 218 w 545"/>
                <a:gd name="T13" fmla="*/ 76 h 544"/>
                <a:gd name="T14" fmla="*/ 272 w 545"/>
                <a:gd name="T15" fmla="*/ 21 h 544"/>
                <a:gd name="T16" fmla="*/ 327 w 545"/>
                <a:gd name="T17" fmla="*/ 76 h 544"/>
                <a:gd name="T18" fmla="*/ 272 w 545"/>
                <a:gd name="T19" fmla="*/ 130 h 5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5" h="544">
                  <a:moveTo>
                    <a:pt x="272" y="0"/>
                  </a:moveTo>
                  <a:cubicBezTo>
                    <a:pt x="122" y="0"/>
                    <a:pt x="0" y="122"/>
                    <a:pt x="0" y="272"/>
                  </a:cubicBezTo>
                  <a:cubicBezTo>
                    <a:pt x="0" y="422"/>
                    <a:pt x="122" y="544"/>
                    <a:pt x="272" y="544"/>
                  </a:cubicBezTo>
                  <a:cubicBezTo>
                    <a:pt x="423" y="544"/>
                    <a:pt x="545" y="422"/>
                    <a:pt x="545" y="272"/>
                  </a:cubicBezTo>
                  <a:cubicBezTo>
                    <a:pt x="545" y="122"/>
                    <a:pt x="423" y="0"/>
                    <a:pt x="272" y="0"/>
                  </a:cubicBezTo>
                  <a:close/>
                  <a:moveTo>
                    <a:pt x="272" y="130"/>
                  </a:moveTo>
                  <a:cubicBezTo>
                    <a:pt x="242" y="130"/>
                    <a:pt x="218" y="106"/>
                    <a:pt x="218" y="76"/>
                  </a:cubicBezTo>
                  <a:cubicBezTo>
                    <a:pt x="218" y="46"/>
                    <a:pt x="242" y="21"/>
                    <a:pt x="272" y="21"/>
                  </a:cubicBezTo>
                  <a:cubicBezTo>
                    <a:pt x="303" y="21"/>
                    <a:pt x="327" y="46"/>
                    <a:pt x="327" y="76"/>
                  </a:cubicBezTo>
                  <a:cubicBezTo>
                    <a:pt x="327" y="106"/>
                    <a:pt x="303" y="130"/>
                    <a:pt x="272" y="130"/>
                  </a:cubicBez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1" name="Freeform 96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597584" y="2886013"/>
              <a:ext cx="428531" cy="428533"/>
            </a:xfrm>
            <a:custGeom>
              <a:gdLst>
                <a:gd name="T0" fmla="*/ 66 w 132"/>
                <a:gd name="T1" fmla="*/ 0 h 132"/>
                <a:gd name="T2" fmla="*/ 0 w 132"/>
                <a:gd name="T3" fmla="*/ 66 h 132"/>
                <a:gd name="T4" fmla="*/ 66 w 132"/>
                <a:gd name="T5" fmla="*/ 132 h 132"/>
                <a:gd name="T6" fmla="*/ 132 w 132"/>
                <a:gd name="T7" fmla="*/ 66 h 132"/>
                <a:gd name="T8" fmla="*/ 66 w 132"/>
                <a:gd name="T9" fmla="*/ 0 h 132"/>
                <a:gd name="T10" fmla="*/ 66 w 132"/>
                <a:gd name="T11" fmla="*/ 121 h 132"/>
                <a:gd name="T12" fmla="*/ 11 w 132"/>
                <a:gd name="T13" fmla="*/ 66 h 132"/>
                <a:gd name="T14" fmla="*/ 66 w 132"/>
                <a:gd name="T15" fmla="*/ 11 h 132"/>
                <a:gd name="T16" fmla="*/ 121 w 132"/>
                <a:gd name="T17" fmla="*/ 66 h 132"/>
                <a:gd name="T18" fmla="*/ 66 w 132"/>
                <a:gd name="T19" fmla="*/ 121 h 1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2">
                  <a:moveTo>
                    <a:pt x="66" y="0"/>
                  </a:moveTo>
                  <a:cubicBezTo>
                    <a:pt x="30" y="0"/>
                    <a:pt x="0" y="30"/>
                    <a:pt x="0" y="66"/>
                  </a:cubicBezTo>
                  <a:cubicBezTo>
                    <a:pt x="0" y="102"/>
                    <a:pt x="30" y="132"/>
                    <a:pt x="66" y="132"/>
                  </a:cubicBezTo>
                  <a:cubicBezTo>
                    <a:pt x="103" y="132"/>
                    <a:pt x="132" y="102"/>
                    <a:pt x="132" y="66"/>
                  </a:cubicBezTo>
                  <a:cubicBezTo>
                    <a:pt x="132" y="30"/>
                    <a:pt x="103" y="0"/>
                    <a:pt x="66" y="0"/>
                  </a:cubicBezTo>
                  <a:close/>
                  <a:moveTo>
                    <a:pt x="66" y="121"/>
                  </a:moveTo>
                  <a:cubicBezTo>
                    <a:pt x="36" y="121"/>
                    <a:pt x="11" y="96"/>
                    <a:pt x="11" y="66"/>
                  </a:cubicBezTo>
                  <a:cubicBezTo>
                    <a:pt x="11" y="36"/>
                    <a:pt x="36" y="11"/>
                    <a:pt x="66" y="11"/>
                  </a:cubicBezTo>
                  <a:cubicBezTo>
                    <a:pt x="96" y="11"/>
                    <a:pt x="121" y="36"/>
                    <a:pt x="121" y="66"/>
                  </a:cubicBezTo>
                  <a:cubicBezTo>
                    <a:pt x="121" y="96"/>
                    <a:pt x="96" y="121"/>
                    <a:pt x="66" y="121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2" name="Freeform 98"/>
            <p:cNvSpPr/>
            <p:nvPr>
              <p:custDataLst>
                <p:tags r:id="rId16"/>
              </p:custDataLst>
            </p:nvPr>
          </p:nvSpPr>
          <p:spPr bwMode="auto">
            <a:xfrm>
              <a:off x="3763366" y="2668618"/>
              <a:ext cx="65688" cy="145451"/>
            </a:xfrm>
            <a:custGeom>
              <a:gdLst>
                <a:gd name="T0" fmla="*/ 20 w 20"/>
                <a:gd name="T1" fmla="*/ 30 h 45"/>
                <a:gd name="T2" fmla="*/ 20 w 20"/>
                <a:gd name="T3" fmla="*/ 30 h 45"/>
                <a:gd name="T4" fmla="*/ 20 w 20"/>
                <a:gd name="T5" fmla="*/ 19 h 45"/>
                <a:gd name="T6" fmla="*/ 20 w 20"/>
                <a:gd name="T7" fmla="*/ 18 h 45"/>
                <a:gd name="T8" fmla="*/ 4 w 20"/>
                <a:gd name="T9" fmla="*/ 1 h 45"/>
                <a:gd name="T10" fmla="*/ 1 w 20"/>
                <a:gd name="T11" fmla="*/ 1 h 45"/>
                <a:gd name="T12" fmla="*/ 1 w 20"/>
                <a:gd name="T13" fmla="*/ 3 h 45"/>
                <a:gd name="T14" fmla="*/ 1 w 20"/>
                <a:gd name="T15" fmla="*/ 3 h 45"/>
                <a:gd name="T16" fmla="*/ 16 w 20"/>
                <a:gd name="T17" fmla="*/ 20 h 45"/>
                <a:gd name="T18" fmla="*/ 16 w 20"/>
                <a:gd name="T19" fmla="*/ 30 h 45"/>
                <a:gd name="T20" fmla="*/ 13 w 20"/>
                <a:gd name="T21" fmla="*/ 45 h 45"/>
                <a:gd name="T22" fmla="*/ 18 w 20"/>
                <a:gd name="T23" fmla="*/ 45 h 45"/>
                <a:gd name="T24" fmla="*/ 20 w 20"/>
                <a:gd name="T25" fmla="*/ 30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45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8" y="45"/>
                    <a:pt x="18" y="45"/>
                    <a:pt x="18" y="45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3" name="Freeform 99"/>
            <p:cNvSpPr/>
            <p:nvPr>
              <p:custDataLst>
                <p:tags r:id="rId17"/>
              </p:custDataLst>
            </p:nvPr>
          </p:nvSpPr>
          <p:spPr bwMode="auto">
            <a:xfrm>
              <a:off x="3808722" y="2734306"/>
              <a:ext cx="42228" cy="12512"/>
            </a:xfrm>
            <a:custGeom>
              <a:gdLst>
                <a:gd name="T0" fmla="*/ 2 w 13"/>
                <a:gd name="T1" fmla="*/ 4 h 4"/>
                <a:gd name="T2" fmla="*/ 11 w 13"/>
                <a:gd name="T3" fmla="*/ 4 h 4"/>
                <a:gd name="T4" fmla="*/ 13 w 13"/>
                <a:gd name="T5" fmla="*/ 2 h 4"/>
                <a:gd name="T6" fmla="*/ 11 w 13"/>
                <a:gd name="T7" fmla="*/ 0 h 4"/>
                <a:gd name="T8" fmla="*/ 2 w 13"/>
                <a:gd name="T9" fmla="*/ 0 h 4"/>
                <a:gd name="T10" fmla="*/ 0 w 13"/>
                <a:gd name="T11" fmla="*/ 2 h 4"/>
                <a:gd name="T12" fmla="*/ 2 w 13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4" name="Freeform 100"/>
            <p:cNvSpPr/>
            <p:nvPr>
              <p:custDataLst>
                <p:tags r:id="rId18"/>
              </p:custDataLst>
            </p:nvPr>
          </p:nvSpPr>
          <p:spPr bwMode="auto">
            <a:xfrm>
              <a:off x="3808722" y="2746818"/>
              <a:ext cx="42228" cy="12512"/>
            </a:xfrm>
            <a:custGeom>
              <a:gdLst>
                <a:gd name="T0" fmla="*/ 2 w 13"/>
                <a:gd name="T1" fmla="*/ 4 h 4"/>
                <a:gd name="T2" fmla="*/ 11 w 13"/>
                <a:gd name="T3" fmla="*/ 4 h 4"/>
                <a:gd name="T4" fmla="*/ 13 w 13"/>
                <a:gd name="T5" fmla="*/ 2 h 4"/>
                <a:gd name="T6" fmla="*/ 11 w 13"/>
                <a:gd name="T7" fmla="*/ 0 h 4"/>
                <a:gd name="T8" fmla="*/ 2 w 13"/>
                <a:gd name="T9" fmla="*/ 0 h 4"/>
                <a:gd name="T10" fmla="*/ 0 w 13"/>
                <a:gd name="T11" fmla="*/ 2 h 4"/>
                <a:gd name="T12" fmla="*/ 2 w 13"/>
                <a:gd name="T13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3" y="3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5" name="Freeform 103"/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3640988" y="3419174"/>
              <a:ext cx="366753" cy="370595"/>
            </a:xfrm>
            <a:custGeom>
              <a:gdLst>
                <a:gd name="T0" fmla="*/ 92 w 92"/>
                <a:gd name="T1" fmla="*/ 46 h 93"/>
                <a:gd name="T2" fmla="*/ 87 w 92"/>
                <a:gd name="T3" fmla="*/ 47 h 93"/>
                <a:gd name="T4" fmla="*/ 80 w 92"/>
                <a:gd name="T5" fmla="*/ 39 h 93"/>
                <a:gd name="T6" fmla="*/ 80 w 92"/>
                <a:gd name="T7" fmla="*/ 40 h 93"/>
                <a:gd name="T8" fmla="*/ 76 w 92"/>
                <a:gd name="T9" fmla="*/ 47 h 93"/>
                <a:gd name="T10" fmla="*/ 66 w 92"/>
                <a:gd name="T11" fmla="*/ 35 h 93"/>
                <a:gd name="T12" fmla="*/ 65 w 92"/>
                <a:gd name="T13" fmla="*/ 32 h 93"/>
                <a:gd name="T14" fmla="*/ 64 w 92"/>
                <a:gd name="T15" fmla="*/ 27 h 93"/>
                <a:gd name="T16" fmla="*/ 67 w 92"/>
                <a:gd name="T17" fmla="*/ 24 h 93"/>
                <a:gd name="T18" fmla="*/ 62 w 92"/>
                <a:gd name="T19" fmla="*/ 24 h 93"/>
                <a:gd name="T20" fmla="*/ 58 w 92"/>
                <a:gd name="T21" fmla="*/ 29 h 93"/>
                <a:gd name="T22" fmla="*/ 51 w 92"/>
                <a:gd name="T23" fmla="*/ 23 h 93"/>
                <a:gd name="T24" fmla="*/ 54 w 92"/>
                <a:gd name="T25" fmla="*/ 27 h 93"/>
                <a:gd name="T26" fmla="*/ 49 w 92"/>
                <a:gd name="T27" fmla="*/ 24 h 93"/>
                <a:gd name="T28" fmla="*/ 41 w 92"/>
                <a:gd name="T29" fmla="*/ 29 h 93"/>
                <a:gd name="T30" fmla="*/ 36 w 92"/>
                <a:gd name="T31" fmla="*/ 25 h 93"/>
                <a:gd name="T32" fmla="*/ 41 w 92"/>
                <a:gd name="T33" fmla="*/ 22 h 93"/>
                <a:gd name="T34" fmla="*/ 47 w 92"/>
                <a:gd name="T35" fmla="*/ 16 h 93"/>
                <a:gd name="T36" fmla="*/ 55 w 92"/>
                <a:gd name="T37" fmla="*/ 15 h 93"/>
                <a:gd name="T38" fmla="*/ 50 w 92"/>
                <a:gd name="T39" fmla="*/ 15 h 93"/>
                <a:gd name="T40" fmla="*/ 49 w 92"/>
                <a:gd name="T41" fmla="*/ 10 h 93"/>
                <a:gd name="T42" fmla="*/ 59 w 92"/>
                <a:gd name="T43" fmla="*/ 8 h 93"/>
                <a:gd name="T44" fmla="*/ 68 w 92"/>
                <a:gd name="T45" fmla="*/ 10 h 93"/>
                <a:gd name="T46" fmla="*/ 12 w 92"/>
                <a:gd name="T47" fmla="*/ 27 h 93"/>
                <a:gd name="T48" fmla="*/ 6 w 92"/>
                <a:gd name="T49" fmla="*/ 35 h 93"/>
                <a:gd name="T50" fmla="*/ 12 w 92"/>
                <a:gd name="T51" fmla="*/ 21 h 93"/>
                <a:gd name="T52" fmla="*/ 30 w 92"/>
                <a:gd name="T53" fmla="*/ 8 h 93"/>
                <a:gd name="T54" fmla="*/ 21 w 92"/>
                <a:gd name="T55" fmla="*/ 16 h 93"/>
                <a:gd name="T56" fmla="*/ 17 w 92"/>
                <a:gd name="T57" fmla="*/ 15 h 93"/>
                <a:gd name="T58" fmla="*/ 38 w 92"/>
                <a:gd name="T59" fmla="*/ 17 h 93"/>
                <a:gd name="T60" fmla="*/ 43 w 92"/>
                <a:gd name="T61" fmla="*/ 17 h 93"/>
                <a:gd name="T62" fmla="*/ 36 w 92"/>
                <a:gd name="T63" fmla="*/ 19 h 93"/>
                <a:gd name="T64" fmla="*/ 66 w 92"/>
                <a:gd name="T65" fmla="*/ 37 h 93"/>
                <a:gd name="T66" fmla="*/ 74 w 92"/>
                <a:gd name="T67" fmla="*/ 51 h 93"/>
                <a:gd name="T68" fmla="*/ 72 w 92"/>
                <a:gd name="T69" fmla="*/ 57 h 93"/>
                <a:gd name="T70" fmla="*/ 69 w 92"/>
                <a:gd name="T71" fmla="*/ 68 h 93"/>
                <a:gd name="T72" fmla="*/ 63 w 92"/>
                <a:gd name="T73" fmla="*/ 76 h 93"/>
                <a:gd name="T74" fmla="*/ 54 w 92"/>
                <a:gd name="T75" fmla="*/ 79 h 93"/>
                <a:gd name="T76" fmla="*/ 51 w 92"/>
                <a:gd name="T77" fmla="*/ 71 h 93"/>
                <a:gd name="T78" fmla="*/ 51 w 92"/>
                <a:gd name="T79" fmla="*/ 61 h 93"/>
                <a:gd name="T80" fmla="*/ 46 w 92"/>
                <a:gd name="T81" fmla="*/ 55 h 93"/>
                <a:gd name="T82" fmla="*/ 36 w 92"/>
                <a:gd name="T83" fmla="*/ 54 h 93"/>
                <a:gd name="T84" fmla="*/ 30 w 92"/>
                <a:gd name="T85" fmla="*/ 44 h 93"/>
                <a:gd name="T86" fmla="*/ 35 w 92"/>
                <a:gd name="T87" fmla="*/ 35 h 93"/>
                <a:gd name="T88" fmla="*/ 43 w 92"/>
                <a:gd name="T89" fmla="*/ 30 h 93"/>
                <a:gd name="T90" fmla="*/ 50 w 92"/>
                <a:gd name="T91" fmla="*/ 33 h 93"/>
                <a:gd name="T92" fmla="*/ 75 w 92"/>
                <a:gd name="T93" fmla="*/ 68 h 93"/>
                <a:gd name="T94" fmla="*/ 71 w 92"/>
                <a:gd name="T95" fmla="*/ 72 h 93"/>
                <a:gd name="T96" fmla="*/ 75 w 92"/>
                <a:gd name="T97" fmla="*/ 64 h 93"/>
                <a:gd name="T98" fmla="*/ 7 w 92"/>
                <a:gd name="T99" fmla="*/ 57 h 93"/>
                <a:gd name="T100" fmla="*/ 14 w 92"/>
                <a:gd name="T101" fmla="*/ 65 h 93"/>
                <a:gd name="T102" fmla="*/ 21 w 92"/>
                <a:gd name="T103" fmla="*/ 70 h 93"/>
                <a:gd name="T104" fmla="*/ 18 w 92"/>
                <a:gd name="T105" fmla="*/ 77 h 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2" h="93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2" y="93"/>
                    <a:pt x="92" y="72"/>
                    <a:pt x="92" y="46"/>
                  </a:cubicBezTo>
                  <a:cubicBezTo>
                    <a:pt x="92" y="21"/>
                    <a:pt x="72" y="0"/>
                    <a:pt x="46" y="0"/>
                  </a:cubicBezTo>
                  <a:moveTo>
                    <a:pt x="88" y="46"/>
                  </a:moveTo>
                  <a:cubicBezTo>
                    <a:pt x="88" y="47"/>
                    <a:pt x="88" y="48"/>
                    <a:pt x="88" y="49"/>
                  </a:cubicBezTo>
                  <a:cubicBezTo>
                    <a:pt x="88" y="48"/>
                    <a:pt x="88" y="47"/>
                    <a:pt x="87" y="47"/>
                  </a:cubicBezTo>
                  <a:cubicBezTo>
                    <a:pt x="87" y="46"/>
                    <a:pt x="86" y="44"/>
                    <a:pt x="86" y="44"/>
                  </a:cubicBezTo>
                  <a:cubicBezTo>
                    <a:pt x="86" y="44"/>
                    <a:pt x="85" y="42"/>
                    <a:pt x="85" y="42"/>
                  </a:cubicBezTo>
                  <a:cubicBezTo>
                    <a:pt x="84" y="42"/>
                    <a:pt x="84" y="41"/>
                    <a:pt x="82" y="40"/>
                  </a:cubicBezTo>
                  <a:cubicBezTo>
                    <a:pt x="81" y="40"/>
                    <a:pt x="81" y="39"/>
                    <a:pt x="80" y="39"/>
                  </a:cubicBezTo>
                  <a:cubicBezTo>
                    <a:pt x="79" y="39"/>
                    <a:pt x="78" y="38"/>
                    <a:pt x="77" y="37"/>
                  </a:cubicBezTo>
                  <a:cubicBezTo>
                    <a:pt x="76" y="37"/>
                    <a:pt x="76" y="37"/>
                    <a:pt x="76" y="37"/>
                  </a:cubicBezTo>
                  <a:cubicBezTo>
                    <a:pt x="76" y="37"/>
                    <a:pt x="77" y="39"/>
                    <a:pt x="77" y="39"/>
                  </a:cubicBezTo>
                  <a:cubicBezTo>
                    <a:pt x="77" y="40"/>
                    <a:pt x="78" y="41"/>
                    <a:pt x="80" y="40"/>
                  </a:cubicBezTo>
                  <a:cubicBezTo>
                    <a:pt x="80" y="40"/>
                    <a:pt x="81" y="42"/>
                    <a:pt x="81" y="43"/>
                  </a:cubicBezTo>
                  <a:cubicBezTo>
                    <a:pt x="82" y="43"/>
                    <a:pt x="81" y="44"/>
                    <a:pt x="80" y="44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8" y="46"/>
                    <a:pt x="77" y="47"/>
                    <a:pt x="76" y="47"/>
                  </a:cubicBezTo>
                  <a:cubicBezTo>
                    <a:pt x="76" y="47"/>
                    <a:pt x="74" y="48"/>
                    <a:pt x="73" y="47"/>
                  </a:cubicBezTo>
                  <a:cubicBezTo>
                    <a:pt x="72" y="47"/>
                    <a:pt x="73" y="46"/>
                    <a:pt x="72" y="45"/>
                  </a:cubicBezTo>
                  <a:cubicBezTo>
                    <a:pt x="72" y="44"/>
                    <a:pt x="69" y="39"/>
                    <a:pt x="67" y="37"/>
                  </a:cubicBezTo>
                  <a:cubicBezTo>
                    <a:pt x="67" y="37"/>
                    <a:pt x="66" y="36"/>
                    <a:pt x="66" y="35"/>
                  </a:cubicBezTo>
                  <a:cubicBezTo>
                    <a:pt x="65" y="35"/>
                    <a:pt x="67" y="35"/>
                    <a:pt x="67" y="35"/>
                  </a:cubicBezTo>
                  <a:cubicBezTo>
                    <a:pt x="67" y="35"/>
                    <a:pt x="67" y="34"/>
                    <a:pt x="66" y="33"/>
                  </a:cubicBezTo>
                  <a:cubicBezTo>
                    <a:pt x="66" y="32"/>
                    <a:pt x="67" y="31"/>
                    <a:pt x="67" y="31"/>
                  </a:cubicBezTo>
                  <a:cubicBezTo>
                    <a:pt x="67" y="31"/>
                    <a:pt x="65" y="32"/>
                    <a:pt x="65" y="32"/>
                  </a:cubicBezTo>
                  <a:cubicBezTo>
                    <a:pt x="64" y="33"/>
                    <a:pt x="64" y="32"/>
                    <a:pt x="63" y="31"/>
                  </a:cubicBezTo>
                  <a:cubicBezTo>
                    <a:pt x="62" y="30"/>
                    <a:pt x="62" y="29"/>
                    <a:pt x="62" y="28"/>
                  </a:cubicBezTo>
                  <a:cubicBezTo>
                    <a:pt x="61" y="28"/>
                    <a:pt x="62" y="27"/>
                    <a:pt x="62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6" y="26"/>
                    <a:pt x="67" y="26"/>
                  </a:cubicBezTo>
                  <a:cubicBezTo>
                    <a:pt x="68" y="27"/>
                    <a:pt x="70" y="27"/>
                    <a:pt x="70" y="27"/>
                  </a:cubicBezTo>
                  <a:cubicBezTo>
                    <a:pt x="70" y="27"/>
                    <a:pt x="70" y="26"/>
                    <a:pt x="69" y="25"/>
                  </a:cubicBezTo>
                  <a:cubicBezTo>
                    <a:pt x="69" y="25"/>
                    <a:pt x="67" y="24"/>
                    <a:pt x="67" y="24"/>
                  </a:cubicBezTo>
                  <a:cubicBezTo>
                    <a:pt x="66" y="24"/>
                    <a:pt x="67" y="23"/>
                    <a:pt x="68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4" y="23"/>
                    <a:pt x="64" y="23"/>
                  </a:cubicBezTo>
                  <a:cubicBezTo>
                    <a:pt x="63" y="23"/>
                    <a:pt x="63" y="24"/>
                    <a:pt x="62" y="24"/>
                  </a:cubicBezTo>
                  <a:cubicBezTo>
                    <a:pt x="61" y="25"/>
                    <a:pt x="62" y="26"/>
                    <a:pt x="62" y="27"/>
                  </a:cubicBezTo>
                  <a:cubicBezTo>
                    <a:pt x="61" y="27"/>
                    <a:pt x="60" y="27"/>
                    <a:pt x="60" y="27"/>
                  </a:cubicBezTo>
                  <a:cubicBezTo>
                    <a:pt x="60" y="27"/>
                    <a:pt x="58" y="27"/>
                    <a:pt x="58" y="27"/>
                  </a:cubicBezTo>
                  <a:cubicBezTo>
                    <a:pt x="56" y="27"/>
                    <a:pt x="57" y="29"/>
                    <a:pt x="58" y="2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4" y="25"/>
                    <a:pt x="54" y="24"/>
                  </a:cubicBezTo>
                  <a:cubicBezTo>
                    <a:pt x="53" y="24"/>
                    <a:pt x="51" y="23"/>
                    <a:pt x="51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26"/>
                    <a:pt x="51" y="25"/>
                    <a:pt x="50" y="25"/>
                  </a:cubicBezTo>
                  <a:cubicBezTo>
                    <a:pt x="50" y="25"/>
                    <a:pt x="49" y="24"/>
                    <a:pt x="49" y="24"/>
                  </a:cubicBezTo>
                  <a:cubicBezTo>
                    <a:pt x="49" y="24"/>
                    <a:pt x="47" y="24"/>
                    <a:pt x="46" y="25"/>
                  </a:cubicBezTo>
                  <a:cubicBezTo>
                    <a:pt x="46" y="25"/>
                    <a:pt x="46" y="25"/>
                    <a:pt x="45" y="26"/>
                  </a:cubicBezTo>
                  <a:cubicBezTo>
                    <a:pt x="44" y="26"/>
                    <a:pt x="43" y="26"/>
                    <a:pt x="43" y="27"/>
                  </a:cubicBezTo>
                  <a:cubicBezTo>
                    <a:pt x="43" y="27"/>
                    <a:pt x="42" y="29"/>
                    <a:pt x="41" y="29"/>
                  </a:cubicBezTo>
                  <a:cubicBezTo>
                    <a:pt x="40" y="30"/>
                    <a:pt x="39" y="30"/>
                    <a:pt x="39" y="30"/>
                  </a:cubicBezTo>
                  <a:cubicBezTo>
                    <a:pt x="38" y="30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6" y="27"/>
                    <a:pt x="36" y="25"/>
                    <a:pt x="36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0" y="21"/>
                    <a:pt x="41" y="20"/>
                  </a:cubicBezTo>
                  <a:cubicBezTo>
                    <a:pt x="42" y="20"/>
                    <a:pt x="43" y="19"/>
                    <a:pt x="44" y="19"/>
                  </a:cubicBezTo>
                  <a:cubicBezTo>
                    <a:pt x="44" y="19"/>
                    <a:pt x="45" y="18"/>
                    <a:pt x="45" y="18"/>
                  </a:cubicBezTo>
                  <a:cubicBezTo>
                    <a:pt x="45" y="18"/>
                    <a:pt x="46" y="17"/>
                    <a:pt x="47" y="16"/>
                  </a:cubicBezTo>
                  <a:cubicBezTo>
                    <a:pt x="47" y="16"/>
                    <a:pt x="48" y="16"/>
                    <a:pt x="49" y="15"/>
                  </a:cubicBezTo>
                  <a:cubicBezTo>
                    <a:pt x="49" y="15"/>
                    <a:pt x="52" y="18"/>
                    <a:pt x="52" y="18"/>
                  </a:cubicBezTo>
                  <a:cubicBezTo>
                    <a:pt x="53" y="18"/>
                    <a:pt x="55" y="17"/>
                    <a:pt x="55" y="17"/>
                  </a:cubicBezTo>
                  <a:cubicBezTo>
                    <a:pt x="55" y="17"/>
                    <a:pt x="55" y="15"/>
                    <a:pt x="55" y="15"/>
                  </a:cubicBezTo>
                  <a:cubicBezTo>
                    <a:pt x="55" y="14"/>
                    <a:pt x="54" y="13"/>
                    <a:pt x="54" y="13"/>
                  </a:cubicBezTo>
                  <a:cubicBezTo>
                    <a:pt x="54" y="13"/>
                    <a:pt x="54" y="13"/>
                    <a:pt x="53" y="14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5"/>
                    <a:pt x="50" y="15"/>
                    <a:pt x="50" y="15"/>
                  </a:cubicBezTo>
                  <a:cubicBezTo>
                    <a:pt x="50" y="14"/>
                    <a:pt x="49" y="14"/>
                    <a:pt x="49" y="13"/>
                  </a:cubicBezTo>
                  <a:cubicBezTo>
                    <a:pt x="49" y="13"/>
                    <a:pt x="48" y="13"/>
                    <a:pt x="47" y="13"/>
                  </a:cubicBezTo>
                  <a:cubicBezTo>
                    <a:pt x="46" y="13"/>
                    <a:pt x="47" y="11"/>
                    <a:pt x="47" y="11"/>
                  </a:cubicBezTo>
                  <a:cubicBezTo>
                    <a:pt x="47" y="11"/>
                    <a:pt x="48" y="10"/>
                    <a:pt x="49" y="10"/>
                  </a:cubicBezTo>
                  <a:cubicBezTo>
                    <a:pt x="49" y="10"/>
                    <a:pt x="51" y="9"/>
                    <a:pt x="51" y="9"/>
                  </a:cubicBezTo>
                  <a:cubicBezTo>
                    <a:pt x="52" y="9"/>
                    <a:pt x="54" y="8"/>
                    <a:pt x="55" y="8"/>
                  </a:cubicBezTo>
                  <a:cubicBezTo>
                    <a:pt x="55" y="8"/>
                    <a:pt x="56" y="8"/>
                    <a:pt x="57" y="8"/>
                  </a:cubicBezTo>
                  <a:cubicBezTo>
                    <a:pt x="57" y="8"/>
                    <a:pt x="59" y="8"/>
                    <a:pt x="59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6" y="9"/>
                    <a:pt x="65" y="10"/>
                  </a:cubicBezTo>
                  <a:cubicBezTo>
                    <a:pt x="65" y="10"/>
                    <a:pt x="66" y="11"/>
                    <a:pt x="66" y="11"/>
                  </a:cubicBezTo>
                  <a:cubicBezTo>
                    <a:pt x="67" y="12"/>
                    <a:pt x="68" y="11"/>
                    <a:pt x="68" y="10"/>
                  </a:cubicBezTo>
                  <a:cubicBezTo>
                    <a:pt x="80" y="18"/>
                    <a:pt x="88" y="31"/>
                    <a:pt x="88" y="46"/>
                  </a:cubicBezTo>
                  <a:close/>
                  <a:moveTo>
                    <a:pt x="12" y="21"/>
                  </a:moveTo>
                  <a:cubicBezTo>
                    <a:pt x="12" y="22"/>
                    <a:pt x="11" y="22"/>
                    <a:pt x="12" y="24"/>
                  </a:cubicBezTo>
                  <a:cubicBezTo>
                    <a:pt x="13" y="26"/>
                    <a:pt x="12" y="27"/>
                    <a:pt x="12" y="27"/>
                  </a:cubicBezTo>
                  <a:cubicBezTo>
                    <a:pt x="12" y="27"/>
                    <a:pt x="10" y="29"/>
                    <a:pt x="9" y="29"/>
                  </a:cubicBezTo>
                  <a:cubicBezTo>
                    <a:pt x="9" y="29"/>
                    <a:pt x="7" y="31"/>
                    <a:pt x="8" y="31"/>
                  </a:cubicBezTo>
                  <a:cubicBezTo>
                    <a:pt x="9" y="30"/>
                    <a:pt x="10" y="30"/>
                    <a:pt x="9" y="31"/>
                  </a:cubicBezTo>
                  <a:cubicBezTo>
                    <a:pt x="8" y="32"/>
                    <a:pt x="7" y="34"/>
                    <a:pt x="6" y="35"/>
                  </a:cubicBezTo>
                  <a:cubicBezTo>
                    <a:pt x="6" y="36"/>
                    <a:pt x="5" y="38"/>
                    <a:pt x="5" y="39"/>
                  </a:cubicBezTo>
                  <a:cubicBezTo>
                    <a:pt x="5" y="40"/>
                    <a:pt x="4" y="42"/>
                    <a:pt x="4" y="42"/>
                  </a:cubicBezTo>
                  <a:cubicBezTo>
                    <a:pt x="4" y="43"/>
                    <a:pt x="4" y="45"/>
                    <a:pt x="4" y="45"/>
                  </a:cubicBezTo>
                  <a:cubicBezTo>
                    <a:pt x="4" y="36"/>
                    <a:pt x="7" y="28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lose/>
                  <a:moveTo>
                    <a:pt x="17" y="15"/>
                  </a:moveTo>
                  <a:cubicBezTo>
                    <a:pt x="21" y="11"/>
                    <a:pt x="26" y="9"/>
                    <a:pt x="31" y="7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0" y="8"/>
                    <a:pt x="29" y="8"/>
                    <a:pt x="26" y="10"/>
                  </a:cubicBezTo>
                  <a:cubicBezTo>
                    <a:pt x="24" y="12"/>
                    <a:pt x="25" y="12"/>
                    <a:pt x="24" y="12"/>
                  </a:cubicBezTo>
                  <a:cubicBezTo>
                    <a:pt x="24" y="13"/>
                    <a:pt x="24" y="13"/>
                    <a:pt x="23" y="14"/>
                  </a:cubicBezTo>
                  <a:cubicBezTo>
                    <a:pt x="22" y="15"/>
                    <a:pt x="21" y="16"/>
                    <a:pt x="21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lose/>
                  <a:moveTo>
                    <a:pt x="36" y="19"/>
                  </a:move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7"/>
                    <a:pt x="38" y="17"/>
                    <a:pt x="38" y="17"/>
                  </a:cubicBezTo>
                  <a:lnTo>
                    <a:pt x="36" y="19"/>
                  </a:lnTo>
                  <a:close/>
                  <a:moveTo>
                    <a:pt x="57" y="34"/>
                  </a:moveTo>
                  <a:cubicBezTo>
                    <a:pt x="58" y="34"/>
                    <a:pt x="59" y="34"/>
                    <a:pt x="59" y="34"/>
                  </a:cubicBezTo>
                  <a:cubicBezTo>
                    <a:pt x="59" y="34"/>
                    <a:pt x="63" y="35"/>
                    <a:pt x="63" y="36"/>
                  </a:cubicBezTo>
                  <a:cubicBezTo>
                    <a:pt x="64" y="36"/>
                    <a:pt x="65" y="36"/>
                    <a:pt x="66" y="37"/>
                  </a:cubicBezTo>
                  <a:cubicBezTo>
                    <a:pt x="66" y="37"/>
                    <a:pt x="67" y="39"/>
                    <a:pt x="67" y="39"/>
                  </a:cubicBezTo>
                  <a:cubicBezTo>
                    <a:pt x="67" y="40"/>
                    <a:pt x="68" y="42"/>
                    <a:pt x="68" y="42"/>
                  </a:cubicBezTo>
                  <a:cubicBezTo>
                    <a:pt x="68" y="43"/>
                    <a:pt x="69" y="44"/>
                    <a:pt x="69" y="45"/>
                  </a:cubicBezTo>
                  <a:cubicBezTo>
                    <a:pt x="70" y="46"/>
                    <a:pt x="73" y="50"/>
                    <a:pt x="74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5" y="53"/>
                    <a:pt x="74" y="54"/>
                    <a:pt x="74" y="55"/>
                  </a:cubicBezTo>
                  <a:cubicBezTo>
                    <a:pt x="74" y="56"/>
                    <a:pt x="73" y="57"/>
                    <a:pt x="72" y="57"/>
                  </a:cubicBezTo>
                  <a:cubicBezTo>
                    <a:pt x="71" y="58"/>
                    <a:pt x="71" y="59"/>
                    <a:pt x="70" y="60"/>
                  </a:cubicBezTo>
                  <a:cubicBezTo>
                    <a:pt x="70" y="60"/>
                    <a:pt x="69" y="62"/>
                    <a:pt x="69" y="62"/>
                  </a:cubicBezTo>
                  <a:cubicBezTo>
                    <a:pt x="69" y="62"/>
                    <a:pt x="70" y="65"/>
                    <a:pt x="70" y="66"/>
                  </a:cubicBezTo>
                  <a:cubicBezTo>
                    <a:pt x="70" y="66"/>
                    <a:pt x="69" y="68"/>
                    <a:pt x="69" y="68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4" y="75"/>
                    <a:pt x="63" y="76"/>
                  </a:cubicBezTo>
                  <a:cubicBezTo>
                    <a:pt x="62" y="77"/>
                    <a:pt x="63" y="77"/>
                    <a:pt x="62" y="78"/>
                  </a:cubicBezTo>
                  <a:cubicBezTo>
                    <a:pt x="61" y="79"/>
                    <a:pt x="59" y="80"/>
                    <a:pt x="58" y="80"/>
                  </a:cubicBezTo>
                  <a:cubicBezTo>
                    <a:pt x="58" y="80"/>
                    <a:pt x="54" y="80"/>
                    <a:pt x="54" y="80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3" y="75"/>
                    <a:pt x="53" y="75"/>
                  </a:cubicBezTo>
                  <a:cubicBezTo>
                    <a:pt x="52" y="74"/>
                    <a:pt x="53" y="73"/>
                    <a:pt x="52" y="72"/>
                  </a:cubicBezTo>
                  <a:cubicBezTo>
                    <a:pt x="51" y="72"/>
                    <a:pt x="51" y="71"/>
                    <a:pt x="51" y="71"/>
                  </a:cubicBezTo>
                  <a:cubicBezTo>
                    <a:pt x="50" y="70"/>
                    <a:pt x="51" y="69"/>
                    <a:pt x="51" y="69"/>
                  </a:cubicBezTo>
                  <a:cubicBezTo>
                    <a:pt x="51" y="69"/>
                    <a:pt x="51" y="67"/>
                    <a:pt x="52" y="66"/>
                  </a:cubicBezTo>
                  <a:cubicBezTo>
                    <a:pt x="52" y="66"/>
                    <a:pt x="52" y="65"/>
                    <a:pt x="51" y="64"/>
                  </a:cubicBezTo>
                  <a:cubicBezTo>
                    <a:pt x="51" y="63"/>
                    <a:pt x="51" y="62"/>
                    <a:pt x="51" y="61"/>
                  </a:cubicBezTo>
                  <a:cubicBezTo>
                    <a:pt x="51" y="61"/>
                    <a:pt x="50" y="60"/>
                    <a:pt x="49" y="59"/>
                  </a:cubicBezTo>
                  <a:cubicBezTo>
                    <a:pt x="49" y="59"/>
                    <a:pt x="49" y="58"/>
                    <a:pt x="49" y="58"/>
                  </a:cubicBezTo>
                  <a:cubicBezTo>
                    <a:pt x="49" y="57"/>
                    <a:pt x="48" y="56"/>
                    <a:pt x="49" y="55"/>
                  </a:cubicBezTo>
                  <a:cubicBezTo>
                    <a:pt x="49" y="53"/>
                    <a:pt x="47" y="54"/>
                    <a:pt x="46" y="55"/>
                  </a:cubicBezTo>
                  <a:cubicBezTo>
                    <a:pt x="45" y="55"/>
                    <a:pt x="45" y="54"/>
                    <a:pt x="45" y="53"/>
                  </a:cubicBezTo>
                  <a:cubicBezTo>
                    <a:pt x="45" y="52"/>
                    <a:pt x="43" y="53"/>
                    <a:pt x="42" y="54"/>
                  </a:cubicBezTo>
                  <a:cubicBezTo>
                    <a:pt x="41" y="54"/>
                    <a:pt x="39" y="54"/>
                    <a:pt x="38" y="55"/>
                  </a:cubicBezTo>
                  <a:cubicBezTo>
                    <a:pt x="37" y="55"/>
                    <a:pt x="36" y="54"/>
                    <a:pt x="36" y="54"/>
                  </a:cubicBezTo>
                  <a:cubicBezTo>
                    <a:pt x="36" y="54"/>
                    <a:pt x="35" y="53"/>
                    <a:pt x="34" y="53"/>
                  </a:cubicBezTo>
                  <a:cubicBezTo>
                    <a:pt x="33" y="52"/>
                    <a:pt x="33" y="51"/>
                    <a:pt x="32" y="51"/>
                  </a:cubicBezTo>
                  <a:cubicBezTo>
                    <a:pt x="31" y="50"/>
                    <a:pt x="30" y="47"/>
                    <a:pt x="30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0" y="43"/>
                    <a:pt x="30" y="42"/>
                    <a:pt x="30" y="41"/>
                  </a:cubicBezTo>
                  <a:cubicBezTo>
                    <a:pt x="30" y="40"/>
                    <a:pt x="30" y="39"/>
                    <a:pt x="31" y="39"/>
                  </a:cubicBezTo>
                  <a:cubicBezTo>
                    <a:pt x="31" y="38"/>
                    <a:pt x="33" y="37"/>
                    <a:pt x="34" y="37"/>
                  </a:cubicBezTo>
                  <a:cubicBezTo>
                    <a:pt x="34" y="36"/>
                    <a:pt x="35" y="35"/>
                    <a:pt x="35" y="35"/>
                  </a:cubicBezTo>
                  <a:cubicBezTo>
                    <a:pt x="35" y="34"/>
                    <a:pt x="36" y="34"/>
                    <a:pt x="36" y="33"/>
                  </a:cubicBezTo>
                  <a:cubicBezTo>
                    <a:pt x="36" y="32"/>
                    <a:pt x="38" y="31"/>
                    <a:pt x="39" y="31"/>
                  </a:cubicBezTo>
                  <a:cubicBezTo>
                    <a:pt x="39" y="31"/>
                    <a:pt x="40" y="31"/>
                    <a:pt x="41" y="31"/>
                  </a:cubicBezTo>
                  <a:cubicBezTo>
                    <a:pt x="41" y="31"/>
                    <a:pt x="42" y="31"/>
                    <a:pt x="43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5" y="30"/>
                    <a:pt x="47" y="30"/>
                    <a:pt x="47" y="30"/>
                  </a:cubicBezTo>
                  <a:cubicBezTo>
                    <a:pt x="48" y="30"/>
                    <a:pt x="49" y="30"/>
                    <a:pt x="49" y="30"/>
                  </a:cubicBezTo>
                  <a:cubicBezTo>
                    <a:pt x="49" y="30"/>
                    <a:pt x="50" y="32"/>
                    <a:pt x="50" y="33"/>
                  </a:cubicBezTo>
                  <a:cubicBezTo>
                    <a:pt x="50" y="33"/>
                    <a:pt x="50" y="34"/>
                    <a:pt x="51" y="34"/>
                  </a:cubicBezTo>
                  <a:cubicBezTo>
                    <a:pt x="52" y="34"/>
                    <a:pt x="56" y="35"/>
                    <a:pt x="57" y="34"/>
                  </a:cubicBezTo>
                  <a:close/>
                  <a:moveTo>
                    <a:pt x="76" y="65"/>
                  </a:moveTo>
                  <a:cubicBezTo>
                    <a:pt x="76" y="66"/>
                    <a:pt x="75" y="67"/>
                    <a:pt x="75" y="68"/>
                  </a:cubicBezTo>
                  <a:cubicBezTo>
                    <a:pt x="75" y="68"/>
                    <a:pt x="75" y="69"/>
                    <a:pt x="75" y="70"/>
                  </a:cubicBezTo>
                  <a:cubicBezTo>
                    <a:pt x="74" y="71"/>
                    <a:pt x="74" y="72"/>
                    <a:pt x="73" y="72"/>
                  </a:cubicBezTo>
                  <a:cubicBezTo>
                    <a:pt x="73" y="73"/>
                    <a:pt x="72" y="74"/>
                    <a:pt x="71" y="74"/>
                  </a:cubicBezTo>
                  <a:cubicBezTo>
                    <a:pt x="71" y="74"/>
                    <a:pt x="71" y="73"/>
                    <a:pt x="71" y="72"/>
                  </a:cubicBezTo>
                  <a:cubicBezTo>
                    <a:pt x="71" y="71"/>
                    <a:pt x="72" y="70"/>
                    <a:pt x="72" y="70"/>
                  </a:cubicBezTo>
                  <a:cubicBezTo>
                    <a:pt x="72" y="70"/>
                    <a:pt x="72" y="69"/>
                    <a:pt x="72" y="68"/>
                  </a:cubicBezTo>
                  <a:cubicBezTo>
                    <a:pt x="72" y="67"/>
                    <a:pt x="74" y="67"/>
                    <a:pt x="74" y="67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5" y="64"/>
                    <a:pt x="76" y="65"/>
                    <a:pt x="76" y="65"/>
                  </a:cubicBezTo>
                  <a:close/>
                  <a:moveTo>
                    <a:pt x="5" y="56"/>
                  </a:moveTo>
                  <a:cubicBezTo>
                    <a:pt x="5" y="56"/>
                    <a:pt x="5" y="56"/>
                    <a:pt x="6" y="56"/>
                  </a:cubicBezTo>
                  <a:cubicBezTo>
                    <a:pt x="6" y="57"/>
                    <a:pt x="6" y="57"/>
                    <a:pt x="7" y="57"/>
                  </a:cubicBezTo>
                  <a:cubicBezTo>
                    <a:pt x="8" y="58"/>
                    <a:pt x="8" y="58"/>
                    <a:pt x="9" y="59"/>
                  </a:cubicBezTo>
                  <a:cubicBezTo>
                    <a:pt x="10" y="59"/>
                    <a:pt x="10" y="59"/>
                    <a:pt x="11" y="60"/>
                  </a:cubicBezTo>
                  <a:cubicBezTo>
                    <a:pt x="13" y="62"/>
                    <a:pt x="12" y="62"/>
                    <a:pt x="13" y="63"/>
                  </a:cubicBezTo>
                  <a:cubicBezTo>
                    <a:pt x="13" y="63"/>
                    <a:pt x="14" y="64"/>
                    <a:pt x="14" y="65"/>
                  </a:cubicBezTo>
                  <a:cubicBezTo>
                    <a:pt x="14" y="65"/>
                    <a:pt x="15" y="65"/>
                    <a:pt x="16" y="66"/>
                  </a:cubicBezTo>
                  <a:cubicBezTo>
                    <a:pt x="16" y="66"/>
                    <a:pt x="17" y="66"/>
                    <a:pt x="17" y="66"/>
                  </a:cubicBezTo>
                  <a:cubicBezTo>
                    <a:pt x="18" y="66"/>
                    <a:pt x="19" y="68"/>
                    <a:pt x="20" y="68"/>
                  </a:cubicBezTo>
                  <a:cubicBezTo>
                    <a:pt x="21" y="68"/>
                    <a:pt x="21" y="70"/>
                    <a:pt x="21" y="70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9" y="77"/>
                    <a:pt x="18" y="77"/>
                  </a:cubicBezTo>
                  <a:cubicBezTo>
                    <a:pt x="18" y="77"/>
                    <a:pt x="18" y="77"/>
                    <a:pt x="17" y="77"/>
                  </a:cubicBezTo>
                  <a:cubicBezTo>
                    <a:pt x="11" y="72"/>
                    <a:pt x="7" y="64"/>
                    <a:pt x="5" y="56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  <p:sp>
          <p:nvSpPr>
            <p:cNvPr id="116" name="Freeform 97"/>
            <p:cNvSpPr/>
            <p:nvPr>
              <p:custDataLst>
                <p:tags r:id="rId20"/>
              </p:custDataLst>
            </p:nvPr>
          </p:nvSpPr>
          <p:spPr bwMode="auto">
            <a:xfrm>
              <a:off x="3780323" y="-2904"/>
              <a:ext cx="88113" cy="2976499"/>
            </a:xfrm>
            <a:custGeom>
              <a:gdLst>
                <a:gd name="T0" fmla="*/ 18 w 27"/>
                <a:gd name="T1" fmla="*/ 0 h 1217"/>
                <a:gd name="T2" fmla="*/ 14 w 27"/>
                <a:gd name="T3" fmla="*/ 0 h 1217"/>
                <a:gd name="T4" fmla="*/ 14 w 27"/>
                <a:gd name="T5" fmla="*/ 1164 h 1217"/>
                <a:gd name="T6" fmla="*/ 14 w 27"/>
                <a:gd name="T7" fmla="*/ 1164 h 1217"/>
                <a:gd name="T8" fmla="*/ 23 w 27"/>
                <a:gd name="T9" fmla="*/ 1213 h 1217"/>
                <a:gd name="T10" fmla="*/ 4 w 27"/>
                <a:gd name="T11" fmla="*/ 1213 h 1217"/>
                <a:gd name="T12" fmla="*/ 5 w 27"/>
                <a:gd name="T13" fmla="*/ 1211 h 1217"/>
                <a:gd name="T14" fmla="*/ 0 w 27"/>
                <a:gd name="T15" fmla="*/ 1212 h 1217"/>
                <a:gd name="T16" fmla="*/ 0 w 27"/>
                <a:gd name="T17" fmla="*/ 1215 h 1217"/>
                <a:gd name="T18" fmla="*/ 0 w 27"/>
                <a:gd name="T19" fmla="*/ 1216 h 1217"/>
                <a:gd name="T20" fmla="*/ 2 w 27"/>
                <a:gd name="T21" fmla="*/ 1217 h 1217"/>
                <a:gd name="T22" fmla="*/ 25 w 27"/>
                <a:gd name="T23" fmla="*/ 1217 h 1217"/>
                <a:gd name="T24" fmla="*/ 27 w 27"/>
                <a:gd name="T25" fmla="*/ 1216 h 1217"/>
                <a:gd name="T26" fmla="*/ 27 w 27"/>
                <a:gd name="T27" fmla="*/ 1215 h 1217"/>
                <a:gd name="T28" fmla="*/ 18 w 27"/>
                <a:gd name="T29" fmla="*/ 1164 h 1217"/>
                <a:gd name="T30" fmla="*/ 18 w 27"/>
                <a:gd name="T31" fmla="*/ 0 h 12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1217">
                  <a:moveTo>
                    <a:pt x="18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1164"/>
                    <a:pt x="14" y="1164"/>
                    <a:pt x="14" y="1164"/>
                  </a:cubicBezTo>
                  <a:cubicBezTo>
                    <a:pt x="14" y="1164"/>
                    <a:pt x="14" y="1164"/>
                    <a:pt x="14" y="1164"/>
                  </a:cubicBezTo>
                  <a:cubicBezTo>
                    <a:pt x="23" y="1213"/>
                    <a:pt x="23" y="1213"/>
                    <a:pt x="23" y="1213"/>
                  </a:cubicBezTo>
                  <a:cubicBezTo>
                    <a:pt x="4" y="1213"/>
                    <a:pt x="4" y="1213"/>
                    <a:pt x="4" y="1213"/>
                  </a:cubicBezTo>
                  <a:cubicBezTo>
                    <a:pt x="5" y="1211"/>
                    <a:pt x="5" y="1211"/>
                    <a:pt x="5" y="1211"/>
                  </a:cubicBezTo>
                  <a:cubicBezTo>
                    <a:pt x="0" y="1212"/>
                    <a:pt x="0" y="1212"/>
                    <a:pt x="0" y="1212"/>
                  </a:cubicBezTo>
                  <a:cubicBezTo>
                    <a:pt x="0" y="1215"/>
                    <a:pt x="0" y="1215"/>
                    <a:pt x="0" y="1215"/>
                  </a:cubicBezTo>
                  <a:cubicBezTo>
                    <a:pt x="0" y="1215"/>
                    <a:pt x="0" y="1216"/>
                    <a:pt x="0" y="1216"/>
                  </a:cubicBezTo>
                  <a:cubicBezTo>
                    <a:pt x="1" y="1217"/>
                    <a:pt x="1" y="1217"/>
                    <a:pt x="2" y="1217"/>
                  </a:cubicBezTo>
                  <a:cubicBezTo>
                    <a:pt x="25" y="1217"/>
                    <a:pt x="25" y="1217"/>
                    <a:pt x="25" y="1217"/>
                  </a:cubicBezTo>
                  <a:cubicBezTo>
                    <a:pt x="26" y="1217"/>
                    <a:pt x="26" y="1217"/>
                    <a:pt x="27" y="1216"/>
                  </a:cubicBezTo>
                  <a:cubicBezTo>
                    <a:pt x="27" y="1216"/>
                    <a:pt x="27" y="1215"/>
                    <a:pt x="27" y="1215"/>
                  </a:cubicBezTo>
                  <a:cubicBezTo>
                    <a:pt x="18" y="1164"/>
                    <a:pt x="18" y="1164"/>
                    <a:pt x="18" y="1164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17" name="文本框 116"/>
          <p:cNvSpPr txBox="1"/>
          <p:nvPr>
            <p:custDataLst>
              <p:tags r:id="rId21"/>
            </p:custDataLst>
          </p:nvPr>
        </p:nvSpPr>
        <p:spPr>
          <a:xfrm>
            <a:off x="3727409" y="4170024"/>
            <a:ext cx="1028078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smtClean="0">
                <a:solidFill>
                  <a:sysClr val="window" lastClr="FFFFFF"/>
                </a:solidFill>
              </a:rPr>
              <a:t>请在这里输入您的内容文字</a:t>
            </a:r>
            <a:endParaRPr lang="zh-CN" altLang="en-US" sz="900" smtClean="0">
              <a:solidFill>
                <a:sysClr val="window" lastClr="FFFFFF"/>
              </a:solidFill>
            </a:endParaRPr>
          </a:p>
        </p:txBody>
      </p:sp>
      <p:grpSp>
        <p:nvGrpSpPr>
          <p:cNvPr id="118" name="组合 117"/>
          <p:cNvGrpSpPr/>
          <p:nvPr>
            <p:custDataLst>
              <p:tags r:id="rId22"/>
            </p:custDataLst>
          </p:nvPr>
        </p:nvGrpSpPr>
        <p:grpSpPr>
          <a:xfrm>
            <a:off x="5131550" y="873927"/>
            <a:ext cx="1595106" cy="2569789"/>
            <a:chOff x="4636029" y="-2904"/>
            <a:chExt cx="1842371" cy="2968158"/>
          </a:xfrm>
        </p:grpSpPr>
        <p:grpSp>
          <p:nvGrpSpPr>
            <p:cNvPr id="119" name="组合 118"/>
            <p:cNvGrpSpPr/>
            <p:nvPr/>
          </p:nvGrpSpPr>
          <p:grpSpPr>
            <a:xfrm>
              <a:off x="4636029" y="978987"/>
              <a:ext cx="1842371" cy="1986267"/>
              <a:chOff x="4950466" y="1079285"/>
              <a:chExt cx="1870075" cy="2016125"/>
            </a:xfrm>
          </p:grpSpPr>
          <p:sp>
            <p:nvSpPr>
              <p:cNvPr id="120" name="Freeform 6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950466" y="1228510"/>
                <a:ext cx="1870075" cy="1866900"/>
              </a:xfrm>
              <a:custGeom>
                <a:gdLst>
                  <a:gd name="T0" fmla="*/ 284 w 567"/>
                  <a:gd name="T1" fmla="*/ 0 h 567"/>
                  <a:gd name="T2" fmla="*/ 0 w 567"/>
                  <a:gd name="T3" fmla="*/ 284 h 567"/>
                  <a:gd name="T4" fmla="*/ 284 w 567"/>
                  <a:gd name="T5" fmla="*/ 567 h 567"/>
                  <a:gd name="T6" fmla="*/ 567 w 567"/>
                  <a:gd name="T7" fmla="*/ 284 h 567"/>
                  <a:gd name="T8" fmla="*/ 284 w 567"/>
                  <a:gd name="T9" fmla="*/ 0 h 567"/>
                  <a:gd name="T10" fmla="*/ 284 w 567"/>
                  <a:gd name="T11" fmla="*/ 142 h 567"/>
                  <a:gd name="T12" fmla="*/ 229 w 567"/>
                  <a:gd name="T13" fmla="*/ 87 h 567"/>
                  <a:gd name="T14" fmla="*/ 284 w 567"/>
                  <a:gd name="T15" fmla="*/ 33 h 567"/>
                  <a:gd name="T16" fmla="*/ 339 w 567"/>
                  <a:gd name="T17" fmla="*/ 87 h 567"/>
                  <a:gd name="T18" fmla="*/ 284 w 567"/>
                  <a:gd name="T19" fmla="*/ 142 h 5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7" h="567">
                    <a:moveTo>
                      <a:pt x="284" y="0"/>
                    </a:moveTo>
                    <a:cubicBezTo>
                      <a:pt x="127" y="0"/>
                      <a:pt x="0" y="127"/>
                      <a:pt x="0" y="284"/>
                    </a:cubicBezTo>
                    <a:cubicBezTo>
                      <a:pt x="0" y="440"/>
                      <a:pt x="127" y="567"/>
                      <a:pt x="284" y="567"/>
                    </a:cubicBezTo>
                    <a:cubicBezTo>
                      <a:pt x="441" y="567"/>
                      <a:pt x="567" y="440"/>
                      <a:pt x="567" y="284"/>
                    </a:cubicBezTo>
                    <a:cubicBezTo>
                      <a:pt x="567" y="127"/>
                      <a:pt x="441" y="0"/>
                      <a:pt x="284" y="0"/>
                    </a:cubicBezTo>
                    <a:close/>
                    <a:moveTo>
                      <a:pt x="284" y="142"/>
                    </a:moveTo>
                    <a:cubicBezTo>
                      <a:pt x="254" y="142"/>
                      <a:pt x="229" y="118"/>
                      <a:pt x="229" y="87"/>
                    </a:cubicBezTo>
                    <a:cubicBezTo>
                      <a:pt x="229" y="57"/>
                      <a:pt x="254" y="33"/>
                      <a:pt x="284" y="33"/>
                    </a:cubicBezTo>
                    <a:cubicBezTo>
                      <a:pt x="314" y="33"/>
                      <a:pt x="339" y="57"/>
                      <a:pt x="339" y="87"/>
                    </a:cubicBezTo>
                    <a:cubicBezTo>
                      <a:pt x="339" y="118"/>
                      <a:pt x="314" y="142"/>
                      <a:pt x="284" y="1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1" name="Freeform 6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950466" y="1228510"/>
                <a:ext cx="1870075" cy="1866900"/>
              </a:xfrm>
              <a:custGeom>
                <a:gdLst>
                  <a:gd name="T0" fmla="*/ 284 w 567"/>
                  <a:gd name="T1" fmla="*/ 0 h 567"/>
                  <a:gd name="T2" fmla="*/ 0 w 567"/>
                  <a:gd name="T3" fmla="*/ 284 h 567"/>
                  <a:gd name="T4" fmla="*/ 284 w 567"/>
                  <a:gd name="T5" fmla="*/ 567 h 567"/>
                  <a:gd name="T6" fmla="*/ 567 w 567"/>
                  <a:gd name="T7" fmla="*/ 284 h 567"/>
                  <a:gd name="T8" fmla="*/ 284 w 567"/>
                  <a:gd name="T9" fmla="*/ 0 h 567"/>
                  <a:gd name="T10" fmla="*/ 284 w 567"/>
                  <a:gd name="T11" fmla="*/ 142 h 567"/>
                  <a:gd name="T12" fmla="*/ 229 w 567"/>
                  <a:gd name="T13" fmla="*/ 87 h 567"/>
                  <a:gd name="T14" fmla="*/ 284 w 567"/>
                  <a:gd name="T15" fmla="*/ 33 h 567"/>
                  <a:gd name="T16" fmla="*/ 339 w 567"/>
                  <a:gd name="T17" fmla="*/ 87 h 567"/>
                  <a:gd name="T18" fmla="*/ 284 w 567"/>
                  <a:gd name="T19" fmla="*/ 142 h 5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7" h="567">
                    <a:moveTo>
                      <a:pt x="284" y="0"/>
                    </a:moveTo>
                    <a:cubicBezTo>
                      <a:pt x="127" y="0"/>
                      <a:pt x="0" y="127"/>
                      <a:pt x="0" y="284"/>
                    </a:cubicBezTo>
                    <a:cubicBezTo>
                      <a:pt x="0" y="440"/>
                      <a:pt x="127" y="567"/>
                      <a:pt x="284" y="567"/>
                    </a:cubicBezTo>
                    <a:cubicBezTo>
                      <a:pt x="441" y="567"/>
                      <a:pt x="567" y="440"/>
                      <a:pt x="567" y="284"/>
                    </a:cubicBezTo>
                    <a:cubicBezTo>
                      <a:pt x="567" y="127"/>
                      <a:pt x="441" y="0"/>
                      <a:pt x="284" y="0"/>
                    </a:cubicBezTo>
                    <a:close/>
                    <a:moveTo>
                      <a:pt x="284" y="142"/>
                    </a:moveTo>
                    <a:cubicBezTo>
                      <a:pt x="254" y="142"/>
                      <a:pt x="229" y="118"/>
                      <a:pt x="229" y="87"/>
                    </a:cubicBezTo>
                    <a:cubicBezTo>
                      <a:pt x="229" y="57"/>
                      <a:pt x="254" y="33"/>
                      <a:pt x="284" y="33"/>
                    </a:cubicBezTo>
                    <a:cubicBezTo>
                      <a:pt x="314" y="33"/>
                      <a:pt x="339" y="57"/>
                      <a:pt x="339" y="87"/>
                    </a:cubicBezTo>
                    <a:cubicBezTo>
                      <a:pt x="339" y="118"/>
                      <a:pt x="314" y="142"/>
                      <a:pt x="284" y="142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2" name="Freeform 63"/>
              <p:cNvSpPr>
                <a:spLocks noEditPoint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990154" y="1268198"/>
                <a:ext cx="1793875" cy="1790700"/>
              </a:xfrm>
              <a:custGeom>
                <a:gdLst>
                  <a:gd name="T0" fmla="*/ 272 w 544"/>
                  <a:gd name="T1" fmla="*/ 0 h 544"/>
                  <a:gd name="T2" fmla="*/ 0 w 544"/>
                  <a:gd name="T3" fmla="*/ 272 h 544"/>
                  <a:gd name="T4" fmla="*/ 272 w 544"/>
                  <a:gd name="T5" fmla="*/ 544 h 544"/>
                  <a:gd name="T6" fmla="*/ 544 w 544"/>
                  <a:gd name="T7" fmla="*/ 272 h 544"/>
                  <a:gd name="T8" fmla="*/ 272 w 544"/>
                  <a:gd name="T9" fmla="*/ 0 h 544"/>
                  <a:gd name="T10" fmla="*/ 272 w 544"/>
                  <a:gd name="T11" fmla="*/ 130 h 544"/>
                  <a:gd name="T12" fmla="*/ 217 w 544"/>
                  <a:gd name="T13" fmla="*/ 75 h 544"/>
                  <a:gd name="T14" fmla="*/ 272 w 544"/>
                  <a:gd name="T15" fmla="*/ 21 h 544"/>
                  <a:gd name="T16" fmla="*/ 327 w 544"/>
                  <a:gd name="T17" fmla="*/ 75 h 544"/>
                  <a:gd name="T18" fmla="*/ 272 w 544"/>
                  <a:gd name="T19" fmla="*/ 130 h 5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544">
                    <a:moveTo>
                      <a:pt x="272" y="0"/>
                    </a:moveTo>
                    <a:cubicBezTo>
                      <a:pt x="122" y="0"/>
                      <a:pt x="0" y="121"/>
                      <a:pt x="0" y="272"/>
                    </a:cubicBezTo>
                    <a:cubicBezTo>
                      <a:pt x="0" y="422"/>
                      <a:pt x="122" y="544"/>
                      <a:pt x="272" y="544"/>
                    </a:cubicBezTo>
                    <a:cubicBezTo>
                      <a:pt x="422" y="544"/>
                      <a:pt x="544" y="422"/>
                      <a:pt x="544" y="272"/>
                    </a:cubicBezTo>
                    <a:cubicBezTo>
                      <a:pt x="544" y="121"/>
                      <a:pt x="422" y="0"/>
                      <a:pt x="272" y="0"/>
                    </a:cubicBezTo>
                    <a:close/>
                    <a:moveTo>
                      <a:pt x="272" y="130"/>
                    </a:moveTo>
                    <a:cubicBezTo>
                      <a:pt x="242" y="130"/>
                      <a:pt x="217" y="106"/>
                      <a:pt x="217" y="75"/>
                    </a:cubicBezTo>
                    <a:cubicBezTo>
                      <a:pt x="217" y="45"/>
                      <a:pt x="242" y="21"/>
                      <a:pt x="272" y="21"/>
                    </a:cubicBezTo>
                    <a:cubicBezTo>
                      <a:pt x="302" y="21"/>
                      <a:pt x="327" y="45"/>
                      <a:pt x="327" y="75"/>
                    </a:cubicBezTo>
                    <a:cubicBezTo>
                      <a:pt x="327" y="106"/>
                      <a:pt x="302" y="130"/>
                      <a:pt x="272" y="130"/>
                    </a:cubicBezTo>
                    <a:close/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3" name="Freeform 64"/>
              <p:cNvSpPr>
                <a:spLocks noEditPoint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669604" y="1296773"/>
                <a:ext cx="434975" cy="434975"/>
              </a:xfrm>
              <a:custGeom>
                <a:gdLst>
                  <a:gd name="T0" fmla="*/ 66 w 132"/>
                  <a:gd name="T1" fmla="*/ 0 h 132"/>
                  <a:gd name="T2" fmla="*/ 0 w 132"/>
                  <a:gd name="T3" fmla="*/ 66 h 132"/>
                  <a:gd name="T4" fmla="*/ 66 w 132"/>
                  <a:gd name="T5" fmla="*/ 132 h 132"/>
                  <a:gd name="T6" fmla="*/ 132 w 132"/>
                  <a:gd name="T7" fmla="*/ 66 h 132"/>
                  <a:gd name="T8" fmla="*/ 66 w 132"/>
                  <a:gd name="T9" fmla="*/ 0 h 132"/>
                  <a:gd name="T10" fmla="*/ 66 w 132"/>
                  <a:gd name="T11" fmla="*/ 121 h 132"/>
                  <a:gd name="T12" fmla="*/ 11 w 132"/>
                  <a:gd name="T13" fmla="*/ 66 h 132"/>
                  <a:gd name="T14" fmla="*/ 66 w 132"/>
                  <a:gd name="T15" fmla="*/ 12 h 132"/>
                  <a:gd name="T16" fmla="*/ 121 w 132"/>
                  <a:gd name="T17" fmla="*/ 66 h 132"/>
                  <a:gd name="T18" fmla="*/ 66 w 132"/>
                  <a:gd name="T19" fmla="*/ 121 h 1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2">
                    <a:moveTo>
                      <a:pt x="66" y="0"/>
                    </a:moveTo>
                    <a:cubicBezTo>
                      <a:pt x="30" y="0"/>
                      <a:pt x="0" y="30"/>
                      <a:pt x="0" y="66"/>
                    </a:cubicBezTo>
                    <a:cubicBezTo>
                      <a:pt x="0" y="103"/>
                      <a:pt x="30" y="132"/>
                      <a:pt x="66" y="132"/>
                    </a:cubicBezTo>
                    <a:cubicBezTo>
                      <a:pt x="102" y="132"/>
                      <a:pt x="132" y="103"/>
                      <a:pt x="132" y="66"/>
                    </a:cubicBezTo>
                    <a:cubicBezTo>
                      <a:pt x="132" y="30"/>
                      <a:pt x="102" y="0"/>
                      <a:pt x="66" y="0"/>
                    </a:cubicBezTo>
                    <a:close/>
                    <a:moveTo>
                      <a:pt x="66" y="121"/>
                    </a:moveTo>
                    <a:cubicBezTo>
                      <a:pt x="36" y="121"/>
                      <a:pt x="11" y="97"/>
                      <a:pt x="11" y="66"/>
                    </a:cubicBezTo>
                    <a:cubicBezTo>
                      <a:pt x="11" y="36"/>
                      <a:pt x="36" y="12"/>
                      <a:pt x="66" y="12"/>
                    </a:cubicBezTo>
                    <a:cubicBezTo>
                      <a:pt x="96" y="12"/>
                      <a:pt x="121" y="36"/>
                      <a:pt x="121" y="66"/>
                    </a:cubicBezTo>
                    <a:cubicBezTo>
                      <a:pt x="121" y="97"/>
                      <a:pt x="96" y="121"/>
                      <a:pt x="66" y="121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4" name="Freeform 66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5820416" y="1079285"/>
                <a:ext cx="66675" cy="149225"/>
              </a:xfrm>
              <a:custGeom>
                <a:gdLst>
                  <a:gd name="T0" fmla="*/ 20 w 20"/>
                  <a:gd name="T1" fmla="*/ 31 h 45"/>
                  <a:gd name="T2" fmla="*/ 20 w 20"/>
                  <a:gd name="T3" fmla="*/ 31 h 45"/>
                  <a:gd name="T4" fmla="*/ 20 w 20"/>
                  <a:gd name="T5" fmla="*/ 20 h 45"/>
                  <a:gd name="T6" fmla="*/ 20 w 20"/>
                  <a:gd name="T7" fmla="*/ 19 h 45"/>
                  <a:gd name="T8" fmla="*/ 4 w 20"/>
                  <a:gd name="T9" fmla="*/ 1 h 45"/>
                  <a:gd name="T10" fmla="*/ 1 w 20"/>
                  <a:gd name="T11" fmla="*/ 1 h 45"/>
                  <a:gd name="T12" fmla="*/ 1 w 20"/>
                  <a:gd name="T13" fmla="*/ 4 h 45"/>
                  <a:gd name="T14" fmla="*/ 1 w 20"/>
                  <a:gd name="T15" fmla="*/ 4 h 45"/>
                  <a:gd name="T16" fmla="*/ 16 w 20"/>
                  <a:gd name="T17" fmla="*/ 21 h 45"/>
                  <a:gd name="T18" fmla="*/ 16 w 20"/>
                  <a:gd name="T19" fmla="*/ 30 h 45"/>
                  <a:gd name="T20" fmla="*/ 13 w 20"/>
                  <a:gd name="T21" fmla="*/ 45 h 45"/>
                  <a:gd name="T22" fmla="*/ 17 w 20"/>
                  <a:gd name="T23" fmla="*/ 45 h 45"/>
                  <a:gd name="T24" fmla="*/ 20 w 20"/>
                  <a:gd name="T25" fmla="*/ 31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5">
                    <a:moveTo>
                      <a:pt x="20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5" name="Freeform 67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5868041" y="1145960"/>
                <a:ext cx="38100" cy="12700"/>
              </a:xfrm>
              <a:custGeom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4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6" name="Freeform 68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5868041" y="1161835"/>
                <a:ext cx="38100" cy="14288"/>
              </a:xfrm>
              <a:custGeom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7" name="Freeform 7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5794086" y="2090427"/>
                <a:ext cx="165100" cy="46038"/>
              </a:xfrm>
              <a:custGeom>
                <a:gdLst>
                  <a:gd name="T0" fmla="*/ 47 w 50"/>
                  <a:gd name="T1" fmla="*/ 14 h 14"/>
                  <a:gd name="T2" fmla="*/ 3 w 50"/>
                  <a:gd name="T3" fmla="*/ 14 h 14"/>
                  <a:gd name="T4" fmla="*/ 0 w 50"/>
                  <a:gd name="T5" fmla="*/ 12 h 14"/>
                  <a:gd name="T6" fmla="*/ 1 w 50"/>
                  <a:gd name="T7" fmla="*/ 10 h 14"/>
                  <a:gd name="T8" fmla="*/ 10 w 50"/>
                  <a:gd name="T9" fmla="*/ 0 h 14"/>
                  <a:gd name="T10" fmla="*/ 40 w 50"/>
                  <a:gd name="T11" fmla="*/ 0 h 14"/>
                  <a:gd name="T12" fmla="*/ 49 w 50"/>
                  <a:gd name="T13" fmla="*/ 10 h 14"/>
                  <a:gd name="T14" fmla="*/ 49 w 50"/>
                  <a:gd name="T15" fmla="*/ 13 h 14"/>
                  <a:gd name="T16" fmla="*/ 47 w 50"/>
                  <a:gd name="T17" fmla="*/ 14 h 1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4">
                    <a:moveTo>
                      <a:pt x="4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1" y="10"/>
                      <a:pt x="1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1"/>
                      <a:pt x="50" y="12"/>
                      <a:pt x="49" y="13"/>
                    </a:cubicBezTo>
                    <a:cubicBezTo>
                      <a:pt x="49" y="14"/>
                      <a:pt x="48" y="14"/>
                      <a:pt x="47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28" name="Freeform 72"/>
              <p:cNvSpPr>
                <a:spLocks noEditPoint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5714711" y="1839602"/>
                <a:ext cx="323850" cy="241300"/>
              </a:xfrm>
              <a:custGeom>
                <a:gdLst>
                  <a:gd name="T0" fmla="*/ 91 w 98"/>
                  <a:gd name="T1" fmla="*/ 66 h 73"/>
                  <a:gd name="T2" fmla="*/ 8 w 98"/>
                  <a:gd name="T3" fmla="*/ 66 h 73"/>
                  <a:gd name="T4" fmla="*/ 8 w 98"/>
                  <a:gd name="T5" fmla="*/ 7 h 73"/>
                  <a:gd name="T6" fmla="*/ 91 w 98"/>
                  <a:gd name="T7" fmla="*/ 7 h 73"/>
                  <a:gd name="T8" fmla="*/ 91 w 98"/>
                  <a:gd name="T9" fmla="*/ 66 h 73"/>
                  <a:gd name="T10" fmla="*/ 92 w 98"/>
                  <a:gd name="T11" fmla="*/ 0 h 73"/>
                  <a:gd name="T12" fmla="*/ 6 w 98"/>
                  <a:gd name="T13" fmla="*/ 0 h 73"/>
                  <a:gd name="T14" fmla="*/ 0 w 98"/>
                  <a:gd name="T15" fmla="*/ 5 h 73"/>
                  <a:gd name="T16" fmla="*/ 0 w 98"/>
                  <a:gd name="T17" fmla="*/ 67 h 73"/>
                  <a:gd name="T18" fmla="*/ 6 w 98"/>
                  <a:gd name="T19" fmla="*/ 73 h 73"/>
                  <a:gd name="T20" fmla="*/ 92 w 98"/>
                  <a:gd name="T21" fmla="*/ 73 h 73"/>
                  <a:gd name="T22" fmla="*/ 98 w 98"/>
                  <a:gd name="T23" fmla="*/ 67 h 73"/>
                  <a:gd name="T24" fmla="*/ 98 w 98"/>
                  <a:gd name="T25" fmla="*/ 5 h 73"/>
                  <a:gd name="T26" fmla="*/ 92 w 98"/>
                  <a:gd name="T27" fmla="*/ 0 h 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3">
                    <a:moveTo>
                      <a:pt x="91" y="66"/>
                    </a:moveTo>
                    <a:cubicBezTo>
                      <a:pt x="8" y="66"/>
                      <a:pt x="8" y="66"/>
                      <a:pt x="8" y="6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1" y="7"/>
                      <a:pt x="91" y="7"/>
                      <a:pt x="91" y="7"/>
                    </a:cubicBezTo>
                    <a:lnTo>
                      <a:pt x="91" y="66"/>
                    </a:lnTo>
                    <a:close/>
                    <a:moveTo>
                      <a:pt x="92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1"/>
                      <a:pt x="3" y="73"/>
                      <a:pt x="6" y="73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5" y="73"/>
                      <a:pt x="98" y="71"/>
                      <a:pt x="98" y="67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2"/>
                      <a:pt x="95" y="0"/>
                      <a:pt x="92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29" name="Freeform 107"/>
            <p:cNvSpPr/>
            <p:nvPr>
              <p:custDataLst>
                <p:tags r:id="rId32"/>
              </p:custDataLst>
            </p:nvPr>
          </p:nvSpPr>
          <p:spPr bwMode="auto">
            <a:xfrm>
              <a:off x="5498351" y="-2904"/>
              <a:ext cx="83701" cy="1288763"/>
            </a:xfrm>
            <a:custGeom>
              <a:gdLst>
                <a:gd name="T0" fmla="*/ 19 w 28"/>
                <a:gd name="T1" fmla="*/ 0 h 644"/>
                <a:gd name="T2" fmla="*/ 15 w 28"/>
                <a:gd name="T3" fmla="*/ 0 h 644"/>
                <a:gd name="T4" fmla="*/ 15 w 28"/>
                <a:gd name="T5" fmla="*/ 590 h 644"/>
                <a:gd name="T6" fmla="*/ 15 w 28"/>
                <a:gd name="T7" fmla="*/ 591 h 644"/>
                <a:gd name="T8" fmla="*/ 24 w 28"/>
                <a:gd name="T9" fmla="*/ 640 h 644"/>
                <a:gd name="T10" fmla="*/ 5 w 28"/>
                <a:gd name="T11" fmla="*/ 640 h 644"/>
                <a:gd name="T12" fmla="*/ 5 w 28"/>
                <a:gd name="T13" fmla="*/ 637 h 644"/>
                <a:gd name="T14" fmla="*/ 1 w 28"/>
                <a:gd name="T15" fmla="*/ 638 h 644"/>
                <a:gd name="T16" fmla="*/ 1 w 28"/>
                <a:gd name="T17" fmla="*/ 641 h 644"/>
                <a:gd name="T18" fmla="*/ 1 w 28"/>
                <a:gd name="T19" fmla="*/ 643 h 644"/>
                <a:gd name="T20" fmla="*/ 3 w 28"/>
                <a:gd name="T21" fmla="*/ 644 h 644"/>
                <a:gd name="T22" fmla="*/ 26 w 28"/>
                <a:gd name="T23" fmla="*/ 644 h 644"/>
                <a:gd name="T24" fmla="*/ 27 w 28"/>
                <a:gd name="T25" fmla="*/ 643 h 644"/>
                <a:gd name="T26" fmla="*/ 28 w 28"/>
                <a:gd name="T27" fmla="*/ 641 h 644"/>
                <a:gd name="T28" fmla="*/ 19 w 28"/>
                <a:gd name="T29" fmla="*/ 590 h 644"/>
                <a:gd name="T30" fmla="*/ 19 w 28"/>
                <a:gd name="T31" fmla="*/ 0 h 6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44">
                  <a:moveTo>
                    <a:pt x="1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15" y="591"/>
                    <a:pt x="15" y="591"/>
                    <a:pt x="15" y="591"/>
                  </a:cubicBezTo>
                  <a:cubicBezTo>
                    <a:pt x="24" y="640"/>
                    <a:pt x="24" y="640"/>
                    <a:pt x="24" y="640"/>
                  </a:cubicBezTo>
                  <a:cubicBezTo>
                    <a:pt x="5" y="640"/>
                    <a:pt x="5" y="640"/>
                    <a:pt x="5" y="640"/>
                  </a:cubicBezTo>
                  <a:cubicBezTo>
                    <a:pt x="5" y="637"/>
                    <a:pt x="5" y="637"/>
                    <a:pt x="5" y="637"/>
                  </a:cubicBezTo>
                  <a:cubicBezTo>
                    <a:pt x="1" y="638"/>
                    <a:pt x="1" y="638"/>
                    <a:pt x="1" y="638"/>
                  </a:cubicBezTo>
                  <a:cubicBezTo>
                    <a:pt x="1" y="641"/>
                    <a:pt x="1" y="641"/>
                    <a:pt x="1" y="641"/>
                  </a:cubicBezTo>
                  <a:cubicBezTo>
                    <a:pt x="0" y="642"/>
                    <a:pt x="1" y="642"/>
                    <a:pt x="1" y="643"/>
                  </a:cubicBezTo>
                  <a:cubicBezTo>
                    <a:pt x="1" y="643"/>
                    <a:pt x="2" y="644"/>
                    <a:pt x="3" y="644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6" y="644"/>
                    <a:pt x="27" y="643"/>
                    <a:pt x="27" y="643"/>
                  </a:cubicBezTo>
                  <a:cubicBezTo>
                    <a:pt x="28" y="643"/>
                    <a:pt x="28" y="642"/>
                    <a:pt x="28" y="641"/>
                  </a:cubicBezTo>
                  <a:cubicBezTo>
                    <a:pt x="19" y="590"/>
                    <a:pt x="19" y="590"/>
                    <a:pt x="19" y="59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r>
                <a:rPr lang="en-US" altLang="zh-CN" sz="1350"/>
                <a:t> </a:t>
              </a:r>
              <a:endParaRPr lang="zh-CN" altLang="en-US" sz="1350"/>
            </a:p>
          </p:txBody>
        </p:sp>
      </p:grpSp>
      <p:sp>
        <p:nvSpPr>
          <p:cNvPr id="130" name="文本框 129"/>
          <p:cNvSpPr txBox="1"/>
          <p:nvPr>
            <p:custDataLst>
              <p:tags r:id="rId33"/>
            </p:custDataLst>
          </p:nvPr>
        </p:nvSpPr>
        <p:spPr>
          <a:xfrm>
            <a:off x="5415064" y="2729425"/>
            <a:ext cx="1028078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smtClean="0">
                <a:solidFill>
                  <a:sysClr val="window" lastClr="FFFFFF"/>
                </a:solidFill>
              </a:rPr>
              <a:t>请在这里输入您的内容文字</a:t>
            </a:r>
            <a:endParaRPr lang="zh-CN" altLang="en-US" sz="900" smtClean="0">
              <a:solidFill>
                <a:sysClr val="window" lastClr="FFFFFF"/>
              </a:solidFill>
            </a:endParaRPr>
          </a:p>
        </p:txBody>
      </p:sp>
      <p:grpSp>
        <p:nvGrpSpPr>
          <p:cNvPr id="131" name="组合 130"/>
          <p:cNvGrpSpPr/>
          <p:nvPr>
            <p:custDataLst>
              <p:tags r:id="rId34"/>
            </p:custDataLst>
          </p:nvPr>
        </p:nvGrpSpPr>
        <p:grpSpPr>
          <a:xfrm>
            <a:off x="6819203" y="875665"/>
            <a:ext cx="1595107" cy="4038973"/>
            <a:chOff x="6716472" y="-7081"/>
            <a:chExt cx="1842380" cy="4665094"/>
          </a:xfrm>
        </p:grpSpPr>
        <p:grpSp>
          <p:nvGrpSpPr>
            <p:cNvPr id="132" name="组合 131"/>
            <p:cNvGrpSpPr/>
            <p:nvPr/>
          </p:nvGrpSpPr>
          <p:grpSpPr>
            <a:xfrm>
              <a:off x="6716472" y="2674874"/>
              <a:ext cx="1842380" cy="1983139"/>
              <a:chOff x="6802266" y="3729892"/>
              <a:chExt cx="1870075" cy="2012950"/>
            </a:xfrm>
          </p:grpSpPr>
          <p:sp>
            <p:nvSpPr>
              <p:cNvPr id="133" name="Freeform 83"/>
              <p:cNvSpPr>
                <a:spLocks noEditPoint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802266" y="3875942"/>
                <a:ext cx="1870075" cy="1866900"/>
              </a:xfrm>
              <a:custGeom>
                <a:gdLst>
                  <a:gd name="T0" fmla="*/ 284 w 567"/>
                  <a:gd name="T1" fmla="*/ 0 h 567"/>
                  <a:gd name="T2" fmla="*/ 0 w 567"/>
                  <a:gd name="T3" fmla="*/ 284 h 567"/>
                  <a:gd name="T4" fmla="*/ 284 w 567"/>
                  <a:gd name="T5" fmla="*/ 567 h 567"/>
                  <a:gd name="T6" fmla="*/ 567 w 567"/>
                  <a:gd name="T7" fmla="*/ 284 h 567"/>
                  <a:gd name="T8" fmla="*/ 284 w 567"/>
                  <a:gd name="T9" fmla="*/ 0 h 567"/>
                  <a:gd name="T10" fmla="*/ 284 w 567"/>
                  <a:gd name="T11" fmla="*/ 142 h 567"/>
                  <a:gd name="T12" fmla="*/ 229 w 567"/>
                  <a:gd name="T13" fmla="*/ 87 h 567"/>
                  <a:gd name="T14" fmla="*/ 284 w 567"/>
                  <a:gd name="T15" fmla="*/ 33 h 567"/>
                  <a:gd name="T16" fmla="*/ 338 w 567"/>
                  <a:gd name="T17" fmla="*/ 87 h 567"/>
                  <a:gd name="T18" fmla="*/ 284 w 567"/>
                  <a:gd name="T19" fmla="*/ 142 h 5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7" h="567">
                    <a:moveTo>
                      <a:pt x="284" y="0"/>
                    </a:moveTo>
                    <a:cubicBezTo>
                      <a:pt x="127" y="0"/>
                      <a:pt x="0" y="127"/>
                      <a:pt x="0" y="284"/>
                    </a:cubicBezTo>
                    <a:cubicBezTo>
                      <a:pt x="0" y="440"/>
                      <a:pt x="127" y="567"/>
                      <a:pt x="284" y="567"/>
                    </a:cubicBezTo>
                    <a:cubicBezTo>
                      <a:pt x="440" y="567"/>
                      <a:pt x="567" y="440"/>
                      <a:pt x="567" y="284"/>
                    </a:cubicBezTo>
                    <a:cubicBezTo>
                      <a:pt x="567" y="127"/>
                      <a:pt x="440" y="0"/>
                      <a:pt x="284" y="0"/>
                    </a:cubicBezTo>
                    <a:close/>
                    <a:moveTo>
                      <a:pt x="284" y="142"/>
                    </a:moveTo>
                    <a:cubicBezTo>
                      <a:pt x="253" y="142"/>
                      <a:pt x="229" y="118"/>
                      <a:pt x="229" y="87"/>
                    </a:cubicBezTo>
                    <a:cubicBezTo>
                      <a:pt x="229" y="57"/>
                      <a:pt x="253" y="33"/>
                      <a:pt x="284" y="33"/>
                    </a:cubicBezTo>
                    <a:cubicBezTo>
                      <a:pt x="314" y="33"/>
                      <a:pt x="338" y="57"/>
                      <a:pt x="338" y="87"/>
                    </a:cubicBezTo>
                    <a:cubicBezTo>
                      <a:pt x="338" y="118"/>
                      <a:pt x="314" y="142"/>
                      <a:pt x="284" y="142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4" name="Freeform 84"/>
              <p:cNvSpPr>
                <a:spLocks noEditPoint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838778" y="3915629"/>
                <a:ext cx="1797050" cy="1790700"/>
              </a:xfrm>
              <a:custGeom>
                <a:gdLst>
                  <a:gd name="T0" fmla="*/ 273 w 545"/>
                  <a:gd name="T1" fmla="*/ 0 h 544"/>
                  <a:gd name="T2" fmla="*/ 0 w 545"/>
                  <a:gd name="T3" fmla="*/ 272 h 544"/>
                  <a:gd name="T4" fmla="*/ 273 w 545"/>
                  <a:gd name="T5" fmla="*/ 544 h 544"/>
                  <a:gd name="T6" fmla="*/ 545 w 545"/>
                  <a:gd name="T7" fmla="*/ 272 h 544"/>
                  <a:gd name="T8" fmla="*/ 273 w 545"/>
                  <a:gd name="T9" fmla="*/ 0 h 544"/>
                  <a:gd name="T10" fmla="*/ 273 w 545"/>
                  <a:gd name="T11" fmla="*/ 130 h 544"/>
                  <a:gd name="T12" fmla="*/ 218 w 545"/>
                  <a:gd name="T13" fmla="*/ 75 h 544"/>
                  <a:gd name="T14" fmla="*/ 273 w 545"/>
                  <a:gd name="T15" fmla="*/ 21 h 544"/>
                  <a:gd name="T16" fmla="*/ 327 w 545"/>
                  <a:gd name="T17" fmla="*/ 75 h 544"/>
                  <a:gd name="T18" fmla="*/ 273 w 545"/>
                  <a:gd name="T19" fmla="*/ 130 h 5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5" h="544">
                    <a:moveTo>
                      <a:pt x="273" y="0"/>
                    </a:moveTo>
                    <a:cubicBezTo>
                      <a:pt x="122" y="0"/>
                      <a:pt x="0" y="121"/>
                      <a:pt x="0" y="272"/>
                    </a:cubicBezTo>
                    <a:cubicBezTo>
                      <a:pt x="0" y="422"/>
                      <a:pt x="122" y="544"/>
                      <a:pt x="273" y="544"/>
                    </a:cubicBezTo>
                    <a:cubicBezTo>
                      <a:pt x="423" y="544"/>
                      <a:pt x="545" y="422"/>
                      <a:pt x="545" y="272"/>
                    </a:cubicBezTo>
                    <a:cubicBezTo>
                      <a:pt x="545" y="121"/>
                      <a:pt x="423" y="0"/>
                      <a:pt x="273" y="0"/>
                    </a:cubicBezTo>
                    <a:close/>
                    <a:moveTo>
                      <a:pt x="273" y="130"/>
                    </a:moveTo>
                    <a:cubicBezTo>
                      <a:pt x="242" y="130"/>
                      <a:pt x="218" y="106"/>
                      <a:pt x="218" y="75"/>
                    </a:cubicBezTo>
                    <a:cubicBezTo>
                      <a:pt x="218" y="45"/>
                      <a:pt x="242" y="21"/>
                      <a:pt x="273" y="21"/>
                    </a:cubicBezTo>
                    <a:cubicBezTo>
                      <a:pt x="303" y="21"/>
                      <a:pt x="327" y="45"/>
                      <a:pt x="327" y="75"/>
                    </a:cubicBezTo>
                    <a:cubicBezTo>
                      <a:pt x="327" y="106"/>
                      <a:pt x="303" y="130"/>
                      <a:pt x="273" y="130"/>
                    </a:cubicBezTo>
                    <a:close/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5" name="Freeform 85"/>
              <p:cNvSpPr>
                <a:spLocks noEditPoint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7521403" y="3947379"/>
                <a:ext cx="431800" cy="431800"/>
              </a:xfrm>
              <a:custGeom>
                <a:gdLst>
                  <a:gd name="T0" fmla="*/ 66 w 131"/>
                  <a:gd name="T1" fmla="*/ 0 h 131"/>
                  <a:gd name="T2" fmla="*/ 0 w 131"/>
                  <a:gd name="T3" fmla="*/ 65 h 131"/>
                  <a:gd name="T4" fmla="*/ 66 w 131"/>
                  <a:gd name="T5" fmla="*/ 131 h 131"/>
                  <a:gd name="T6" fmla="*/ 131 w 131"/>
                  <a:gd name="T7" fmla="*/ 65 h 131"/>
                  <a:gd name="T8" fmla="*/ 66 w 131"/>
                  <a:gd name="T9" fmla="*/ 0 h 131"/>
                  <a:gd name="T10" fmla="*/ 66 w 131"/>
                  <a:gd name="T11" fmla="*/ 120 h 131"/>
                  <a:gd name="T12" fmla="*/ 11 w 131"/>
                  <a:gd name="T13" fmla="*/ 65 h 131"/>
                  <a:gd name="T14" fmla="*/ 66 w 131"/>
                  <a:gd name="T15" fmla="*/ 11 h 131"/>
                  <a:gd name="T16" fmla="*/ 120 w 131"/>
                  <a:gd name="T17" fmla="*/ 65 h 131"/>
                  <a:gd name="T18" fmla="*/ 66 w 131"/>
                  <a:gd name="T19" fmla="*/ 120 h 1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131">
                    <a:moveTo>
                      <a:pt x="66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02"/>
                      <a:pt x="29" y="131"/>
                      <a:pt x="66" y="131"/>
                    </a:cubicBezTo>
                    <a:cubicBezTo>
                      <a:pt x="102" y="131"/>
                      <a:pt x="131" y="102"/>
                      <a:pt x="131" y="65"/>
                    </a:cubicBezTo>
                    <a:cubicBezTo>
                      <a:pt x="131" y="29"/>
                      <a:pt x="102" y="0"/>
                      <a:pt x="66" y="0"/>
                    </a:cubicBezTo>
                    <a:close/>
                    <a:moveTo>
                      <a:pt x="66" y="120"/>
                    </a:moveTo>
                    <a:cubicBezTo>
                      <a:pt x="35" y="120"/>
                      <a:pt x="11" y="96"/>
                      <a:pt x="11" y="65"/>
                    </a:cubicBezTo>
                    <a:cubicBezTo>
                      <a:pt x="11" y="35"/>
                      <a:pt x="35" y="11"/>
                      <a:pt x="66" y="11"/>
                    </a:cubicBezTo>
                    <a:cubicBezTo>
                      <a:pt x="96" y="11"/>
                      <a:pt x="120" y="35"/>
                      <a:pt x="120" y="65"/>
                    </a:cubicBezTo>
                    <a:cubicBezTo>
                      <a:pt x="120" y="96"/>
                      <a:pt x="96" y="120"/>
                      <a:pt x="66" y="120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6" name="Freeform 87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7670628" y="3729892"/>
                <a:ext cx="65088" cy="146050"/>
              </a:xfrm>
              <a:custGeom>
                <a:gdLst>
                  <a:gd name="T0" fmla="*/ 20 w 20"/>
                  <a:gd name="T1" fmla="*/ 30 h 44"/>
                  <a:gd name="T2" fmla="*/ 20 w 20"/>
                  <a:gd name="T3" fmla="*/ 30 h 44"/>
                  <a:gd name="T4" fmla="*/ 20 w 20"/>
                  <a:gd name="T5" fmla="*/ 19 h 44"/>
                  <a:gd name="T6" fmla="*/ 20 w 20"/>
                  <a:gd name="T7" fmla="*/ 18 h 44"/>
                  <a:gd name="T8" fmla="*/ 4 w 20"/>
                  <a:gd name="T9" fmla="*/ 0 h 44"/>
                  <a:gd name="T10" fmla="*/ 1 w 20"/>
                  <a:gd name="T11" fmla="*/ 0 h 44"/>
                  <a:gd name="T12" fmla="*/ 1 w 20"/>
                  <a:gd name="T13" fmla="*/ 3 h 44"/>
                  <a:gd name="T14" fmla="*/ 1 w 20"/>
                  <a:gd name="T15" fmla="*/ 3 h 44"/>
                  <a:gd name="T16" fmla="*/ 16 w 20"/>
                  <a:gd name="T17" fmla="*/ 20 h 44"/>
                  <a:gd name="T18" fmla="*/ 16 w 20"/>
                  <a:gd name="T19" fmla="*/ 30 h 44"/>
                  <a:gd name="T20" fmla="*/ 13 w 20"/>
                  <a:gd name="T21" fmla="*/ 44 h 44"/>
                  <a:gd name="T22" fmla="*/ 17 w 20"/>
                  <a:gd name="T23" fmla="*/ 44 h 44"/>
                  <a:gd name="T24" fmla="*/ 20 w 20"/>
                  <a:gd name="T25" fmla="*/ 30 h 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4">
                    <a:moveTo>
                      <a:pt x="20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8"/>
                      <a:pt x="20" y="18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7" y="44"/>
                      <a:pt x="17" y="44"/>
                      <a:pt x="17" y="44"/>
                    </a:cubicBez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7" name="Freeform 88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7716666" y="3796567"/>
                <a:ext cx="39688" cy="12700"/>
              </a:xfrm>
              <a:custGeom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0"/>
                      <a:pt x="12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8" name="Freeform 89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7716666" y="3809267"/>
                <a:ext cx="39688" cy="12700"/>
              </a:xfrm>
              <a:custGeom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39" name="Freeform 92"/>
              <p:cNvSpPr>
                <a:spLocks noEditPoint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7570616" y="4560092"/>
                <a:ext cx="231775" cy="234950"/>
              </a:xfrm>
              <a:custGeom>
                <a:gdLst>
                  <a:gd name="T0" fmla="*/ 45 w 70"/>
                  <a:gd name="T1" fmla="*/ 70 h 71"/>
                  <a:gd name="T2" fmla="*/ 53 w 70"/>
                  <a:gd name="T3" fmla="*/ 67 h 71"/>
                  <a:gd name="T4" fmla="*/ 55 w 70"/>
                  <a:gd name="T5" fmla="*/ 64 h 71"/>
                  <a:gd name="T6" fmla="*/ 52 w 70"/>
                  <a:gd name="T7" fmla="*/ 59 h 71"/>
                  <a:gd name="T8" fmla="*/ 58 w 70"/>
                  <a:gd name="T9" fmla="*/ 53 h 71"/>
                  <a:gd name="T10" fmla="*/ 63 w 70"/>
                  <a:gd name="T11" fmla="*/ 55 h 71"/>
                  <a:gd name="T12" fmla="*/ 67 w 70"/>
                  <a:gd name="T13" fmla="*/ 53 h 71"/>
                  <a:gd name="T14" fmla="*/ 70 w 70"/>
                  <a:gd name="T15" fmla="*/ 45 h 71"/>
                  <a:gd name="T16" fmla="*/ 68 w 70"/>
                  <a:gd name="T17" fmla="*/ 42 h 71"/>
                  <a:gd name="T18" fmla="*/ 63 w 70"/>
                  <a:gd name="T19" fmla="*/ 40 h 71"/>
                  <a:gd name="T20" fmla="*/ 63 w 70"/>
                  <a:gd name="T21" fmla="*/ 31 h 71"/>
                  <a:gd name="T22" fmla="*/ 68 w 70"/>
                  <a:gd name="T23" fmla="*/ 30 h 71"/>
                  <a:gd name="T24" fmla="*/ 70 w 70"/>
                  <a:gd name="T25" fmla="*/ 26 h 71"/>
                  <a:gd name="T26" fmla="*/ 67 w 70"/>
                  <a:gd name="T27" fmla="*/ 18 h 71"/>
                  <a:gd name="T28" fmla="*/ 63 w 70"/>
                  <a:gd name="T29" fmla="*/ 16 h 71"/>
                  <a:gd name="T30" fmla="*/ 58 w 70"/>
                  <a:gd name="T31" fmla="*/ 18 h 71"/>
                  <a:gd name="T32" fmla="*/ 52 w 70"/>
                  <a:gd name="T33" fmla="*/ 13 h 71"/>
                  <a:gd name="T34" fmla="*/ 55 w 70"/>
                  <a:gd name="T35" fmla="*/ 8 h 71"/>
                  <a:gd name="T36" fmla="*/ 53 w 70"/>
                  <a:gd name="T37" fmla="*/ 4 h 71"/>
                  <a:gd name="T38" fmla="*/ 45 w 70"/>
                  <a:gd name="T39" fmla="*/ 1 h 71"/>
                  <a:gd name="T40" fmla="*/ 41 w 70"/>
                  <a:gd name="T41" fmla="*/ 2 h 71"/>
                  <a:gd name="T42" fmla="*/ 39 w 70"/>
                  <a:gd name="T43" fmla="*/ 7 h 71"/>
                  <a:gd name="T44" fmla="*/ 31 w 70"/>
                  <a:gd name="T45" fmla="*/ 7 h 71"/>
                  <a:gd name="T46" fmla="*/ 29 w 70"/>
                  <a:gd name="T47" fmla="*/ 2 h 71"/>
                  <a:gd name="T48" fmla="*/ 25 w 70"/>
                  <a:gd name="T49" fmla="*/ 1 h 71"/>
                  <a:gd name="T50" fmla="*/ 17 w 70"/>
                  <a:gd name="T51" fmla="*/ 4 h 71"/>
                  <a:gd name="T52" fmla="*/ 16 w 70"/>
                  <a:gd name="T53" fmla="*/ 8 h 71"/>
                  <a:gd name="T54" fmla="*/ 18 w 70"/>
                  <a:gd name="T55" fmla="*/ 13 h 71"/>
                  <a:gd name="T56" fmla="*/ 12 w 70"/>
                  <a:gd name="T57" fmla="*/ 18 h 71"/>
                  <a:gd name="T58" fmla="*/ 7 w 70"/>
                  <a:gd name="T59" fmla="*/ 16 h 71"/>
                  <a:gd name="T60" fmla="*/ 4 w 70"/>
                  <a:gd name="T61" fmla="*/ 18 h 71"/>
                  <a:gd name="T62" fmla="*/ 0 w 70"/>
                  <a:gd name="T63" fmla="*/ 26 h 71"/>
                  <a:gd name="T64" fmla="*/ 2 w 70"/>
                  <a:gd name="T65" fmla="*/ 30 h 71"/>
                  <a:gd name="T66" fmla="*/ 6 w 70"/>
                  <a:gd name="T67" fmla="*/ 32 h 71"/>
                  <a:gd name="T68" fmla="*/ 6 w 70"/>
                  <a:gd name="T69" fmla="*/ 40 h 71"/>
                  <a:gd name="T70" fmla="*/ 2 w 70"/>
                  <a:gd name="T71" fmla="*/ 42 h 71"/>
                  <a:gd name="T72" fmla="*/ 0 w 70"/>
                  <a:gd name="T73" fmla="*/ 45 h 71"/>
                  <a:gd name="T74" fmla="*/ 4 w 70"/>
                  <a:gd name="T75" fmla="*/ 53 h 71"/>
                  <a:gd name="T76" fmla="*/ 7 w 70"/>
                  <a:gd name="T77" fmla="*/ 55 h 71"/>
                  <a:gd name="T78" fmla="*/ 12 w 70"/>
                  <a:gd name="T79" fmla="*/ 53 h 71"/>
                  <a:gd name="T80" fmla="*/ 18 w 70"/>
                  <a:gd name="T81" fmla="*/ 59 h 71"/>
                  <a:gd name="T82" fmla="*/ 16 w 70"/>
                  <a:gd name="T83" fmla="*/ 64 h 71"/>
                  <a:gd name="T84" fmla="*/ 17 w 70"/>
                  <a:gd name="T85" fmla="*/ 67 h 71"/>
                  <a:gd name="T86" fmla="*/ 25 w 70"/>
                  <a:gd name="T87" fmla="*/ 70 h 71"/>
                  <a:gd name="T88" fmla="*/ 29 w 70"/>
                  <a:gd name="T89" fmla="*/ 69 h 71"/>
                  <a:gd name="T90" fmla="*/ 31 w 70"/>
                  <a:gd name="T91" fmla="*/ 64 h 71"/>
                  <a:gd name="T92" fmla="*/ 39 w 70"/>
                  <a:gd name="T93" fmla="*/ 64 h 71"/>
                  <a:gd name="T94" fmla="*/ 41 w 70"/>
                  <a:gd name="T95" fmla="*/ 69 h 71"/>
                  <a:gd name="T96" fmla="*/ 45 w 70"/>
                  <a:gd name="T97" fmla="*/ 70 h 71"/>
                  <a:gd name="T98" fmla="*/ 41 w 70"/>
                  <a:gd name="T99" fmla="*/ 49 h 71"/>
                  <a:gd name="T100" fmla="*/ 41 w 70"/>
                  <a:gd name="T101" fmla="*/ 49 h 71"/>
                  <a:gd name="T102" fmla="*/ 22 w 70"/>
                  <a:gd name="T103" fmla="*/ 41 h 71"/>
                  <a:gd name="T104" fmla="*/ 29 w 70"/>
                  <a:gd name="T105" fmla="*/ 22 h 71"/>
                  <a:gd name="T106" fmla="*/ 49 w 70"/>
                  <a:gd name="T107" fmla="*/ 30 h 71"/>
                  <a:gd name="T108" fmla="*/ 41 w 70"/>
                  <a:gd name="T109" fmla="*/ 49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71">
                    <a:moveTo>
                      <a:pt x="45" y="70"/>
                    </a:moveTo>
                    <a:cubicBezTo>
                      <a:pt x="53" y="67"/>
                      <a:pt x="53" y="67"/>
                      <a:pt x="53" y="67"/>
                    </a:cubicBezTo>
                    <a:cubicBezTo>
                      <a:pt x="54" y="67"/>
                      <a:pt x="55" y="65"/>
                      <a:pt x="55" y="64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5" y="57"/>
                      <a:pt x="56" y="55"/>
                      <a:pt x="58" y="53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4" y="55"/>
                      <a:pt x="66" y="55"/>
                      <a:pt x="67" y="53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70" y="44"/>
                      <a:pt x="70" y="42"/>
                      <a:pt x="68" y="4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4" y="37"/>
                      <a:pt x="64" y="34"/>
                      <a:pt x="63" y="31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70" y="29"/>
                      <a:pt x="70" y="28"/>
                      <a:pt x="70" y="26"/>
                    </a:cubicBezTo>
                    <a:cubicBezTo>
                      <a:pt x="67" y="18"/>
                      <a:pt x="67" y="18"/>
                      <a:pt x="67" y="18"/>
                    </a:cubicBezTo>
                    <a:cubicBezTo>
                      <a:pt x="66" y="16"/>
                      <a:pt x="64" y="16"/>
                      <a:pt x="63" y="16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6" y="16"/>
                      <a:pt x="55" y="14"/>
                      <a:pt x="52" y="13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6"/>
                      <a:pt x="54" y="5"/>
                      <a:pt x="53" y="4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2" y="1"/>
                      <a:pt x="41" y="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7" y="7"/>
                      <a:pt x="34" y="7"/>
                      <a:pt x="31" y="7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1"/>
                      <a:pt x="27" y="0"/>
                      <a:pt x="25" y="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5" y="6"/>
                      <a:pt x="16" y="8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4"/>
                      <a:pt x="14" y="16"/>
                      <a:pt x="12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4" y="16"/>
                      <a:pt x="4" y="1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0" y="29"/>
                      <a:pt x="2" y="30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4"/>
                      <a:pt x="6" y="37"/>
                      <a:pt x="6" y="40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2"/>
                      <a:pt x="0" y="44"/>
                      <a:pt x="0" y="45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5"/>
                      <a:pt x="6" y="55"/>
                      <a:pt x="7" y="55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4" y="55"/>
                      <a:pt x="16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5" y="65"/>
                      <a:pt x="16" y="67"/>
                      <a:pt x="17" y="67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7" y="71"/>
                      <a:pt x="28" y="70"/>
                      <a:pt x="29" y="69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4" y="65"/>
                      <a:pt x="37" y="65"/>
                      <a:pt x="39" y="64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2" y="70"/>
                      <a:pt x="44" y="71"/>
                      <a:pt x="45" y="70"/>
                    </a:cubicBezTo>
                    <a:close/>
                    <a:moveTo>
                      <a:pt x="41" y="49"/>
                    </a:moveTo>
                    <a:cubicBezTo>
                      <a:pt x="41" y="49"/>
                      <a:pt x="41" y="49"/>
                      <a:pt x="41" y="49"/>
                    </a:cubicBezTo>
                    <a:cubicBezTo>
                      <a:pt x="33" y="52"/>
                      <a:pt x="25" y="48"/>
                      <a:pt x="22" y="41"/>
                    </a:cubicBezTo>
                    <a:cubicBezTo>
                      <a:pt x="19" y="34"/>
                      <a:pt x="22" y="25"/>
                      <a:pt x="29" y="22"/>
                    </a:cubicBezTo>
                    <a:cubicBezTo>
                      <a:pt x="37" y="19"/>
                      <a:pt x="45" y="23"/>
                      <a:pt x="49" y="30"/>
                    </a:cubicBezTo>
                    <a:cubicBezTo>
                      <a:pt x="51" y="37"/>
                      <a:pt x="48" y="46"/>
                      <a:pt x="41" y="49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0" name="Freeform 93"/>
              <p:cNvSpPr>
                <a:spLocks noEditPoint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7756354" y="4485479"/>
                <a:ext cx="119063" cy="122238"/>
              </a:xfrm>
              <a:custGeom>
                <a:gdLst>
                  <a:gd name="T0" fmla="*/ 30 w 36"/>
                  <a:gd name="T1" fmla="*/ 32 h 37"/>
                  <a:gd name="T2" fmla="*/ 33 w 36"/>
                  <a:gd name="T3" fmla="*/ 29 h 37"/>
                  <a:gd name="T4" fmla="*/ 33 w 36"/>
                  <a:gd name="T5" fmla="*/ 27 h 37"/>
                  <a:gd name="T6" fmla="*/ 31 w 36"/>
                  <a:gd name="T7" fmla="*/ 26 h 37"/>
                  <a:gd name="T8" fmla="*/ 32 w 36"/>
                  <a:gd name="T9" fmla="*/ 22 h 37"/>
                  <a:gd name="T10" fmla="*/ 35 w 36"/>
                  <a:gd name="T11" fmla="*/ 22 h 37"/>
                  <a:gd name="T12" fmla="*/ 36 w 36"/>
                  <a:gd name="T13" fmla="*/ 20 h 37"/>
                  <a:gd name="T14" fmla="*/ 36 w 36"/>
                  <a:gd name="T15" fmla="*/ 16 h 37"/>
                  <a:gd name="T16" fmla="*/ 34 w 36"/>
                  <a:gd name="T17" fmla="*/ 14 h 37"/>
                  <a:gd name="T18" fmla="*/ 32 w 36"/>
                  <a:gd name="T19" fmla="*/ 14 h 37"/>
                  <a:gd name="T20" fmla="*/ 30 w 36"/>
                  <a:gd name="T21" fmla="*/ 11 h 37"/>
                  <a:gd name="T22" fmla="*/ 32 w 36"/>
                  <a:gd name="T23" fmla="*/ 9 h 37"/>
                  <a:gd name="T24" fmla="*/ 32 w 36"/>
                  <a:gd name="T25" fmla="*/ 7 h 37"/>
                  <a:gd name="T26" fmla="*/ 28 w 36"/>
                  <a:gd name="T27" fmla="*/ 4 h 37"/>
                  <a:gd name="T28" fmla="*/ 26 w 36"/>
                  <a:gd name="T29" fmla="*/ 4 h 37"/>
                  <a:gd name="T30" fmla="*/ 25 w 36"/>
                  <a:gd name="T31" fmla="*/ 6 h 37"/>
                  <a:gd name="T32" fmla="*/ 21 w 36"/>
                  <a:gd name="T33" fmla="*/ 5 h 37"/>
                  <a:gd name="T34" fmla="*/ 21 w 36"/>
                  <a:gd name="T35" fmla="*/ 2 h 37"/>
                  <a:gd name="T36" fmla="*/ 19 w 36"/>
                  <a:gd name="T37" fmla="*/ 1 h 37"/>
                  <a:gd name="T38" fmla="*/ 15 w 36"/>
                  <a:gd name="T39" fmla="*/ 1 h 37"/>
                  <a:gd name="T40" fmla="*/ 13 w 36"/>
                  <a:gd name="T41" fmla="*/ 2 h 37"/>
                  <a:gd name="T42" fmla="*/ 14 w 36"/>
                  <a:gd name="T43" fmla="*/ 5 h 37"/>
                  <a:gd name="T44" fmla="*/ 10 w 36"/>
                  <a:gd name="T45" fmla="*/ 7 h 37"/>
                  <a:gd name="T46" fmla="*/ 8 w 36"/>
                  <a:gd name="T47" fmla="*/ 5 h 37"/>
                  <a:gd name="T48" fmla="*/ 6 w 36"/>
                  <a:gd name="T49" fmla="*/ 5 h 37"/>
                  <a:gd name="T50" fmla="*/ 3 w 36"/>
                  <a:gd name="T51" fmla="*/ 8 h 37"/>
                  <a:gd name="T52" fmla="*/ 3 w 36"/>
                  <a:gd name="T53" fmla="*/ 10 h 37"/>
                  <a:gd name="T54" fmla="*/ 5 w 36"/>
                  <a:gd name="T55" fmla="*/ 12 h 37"/>
                  <a:gd name="T56" fmla="*/ 4 w 36"/>
                  <a:gd name="T57" fmla="*/ 16 h 37"/>
                  <a:gd name="T58" fmla="*/ 1 w 36"/>
                  <a:gd name="T59" fmla="*/ 16 h 37"/>
                  <a:gd name="T60" fmla="*/ 0 w 36"/>
                  <a:gd name="T61" fmla="*/ 17 h 37"/>
                  <a:gd name="T62" fmla="*/ 0 w 36"/>
                  <a:gd name="T63" fmla="*/ 22 h 37"/>
                  <a:gd name="T64" fmla="*/ 1 w 36"/>
                  <a:gd name="T65" fmla="*/ 23 h 37"/>
                  <a:gd name="T66" fmla="*/ 4 w 36"/>
                  <a:gd name="T67" fmla="*/ 23 h 37"/>
                  <a:gd name="T68" fmla="*/ 6 w 36"/>
                  <a:gd name="T69" fmla="*/ 27 h 37"/>
                  <a:gd name="T70" fmla="*/ 4 w 36"/>
                  <a:gd name="T71" fmla="*/ 29 h 37"/>
                  <a:gd name="T72" fmla="*/ 4 w 36"/>
                  <a:gd name="T73" fmla="*/ 31 h 37"/>
                  <a:gd name="T74" fmla="*/ 7 w 36"/>
                  <a:gd name="T75" fmla="*/ 34 h 37"/>
                  <a:gd name="T76" fmla="*/ 9 w 36"/>
                  <a:gd name="T77" fmla="*/ 33 h 37"/>
                  <a:gd name="T78" fmla="*/ 11 w 36"/>
                  <a:gd name="T79" fmla="*/ 32 h 37"/>
                  <a:gd name="T80" fmla="*/ 15 w 36"/>
                  <a:gd name="T81" fmla="*/ 33 h 37"/>
                  <a:gd name="T82" fmla="*/ 15 w 36"/>
                  <a:gd name="T83" fmla="*/ 36 h 37"/>
                  <a:gd name="T84" fmla="*/ 17 w 36"/>
                  <a:gd name="T85" fmla="*/ 37 h 37"/>
                  <a:gd name="T86" fmla="*/ 21 w 36"/>
                  <a:gd name="T87" fmla="*/ 37 h 37"/>
                  <a:gd name="T88" fmla="*/ 22 w 36"/>
                  <a:gd name="T89" fmla="*/ 35 h 37"/>
                  <a:gd name="T90" fmla="*/ 22 w 36"/>
                  <a:gd name="T91" fmla="*/ 32 h 37"/>
                  <a:gd name="T92" fmla="*/ 26 w 36"/>
                  <a:gd name="T93" fmla="*/ 31 h 37"/>
                  <a:gd name="T94" fmla="*/ 28 w 36"/>
                  <a:gd name="T95" fmla="*/ 33 h 37"/>
                  <a:gd name="T96" fmla="*/ 30 w 36"/>
                  <a:gd name="T97" fmla="*/ 32 h 37"/>
                  <a:gd name="T98" fmla="*/ 23 w 36"/>
                  <a:gd name="T99" fmla="*/ 24 h 37"/>
                  <a:gd name="T100" fmla="*/ 23 w 36"/>
                  <a:gd name="T101" fmla="*/ 24 h 37"/>
                  <a:gd name="T102" fmla="*/ 13 w 36"/>
                  <a:gd name="T103" fmla="*/ 24 h 37"/>
                  <a:gd name="T104" fmla="*/ 12 w 36"/>
                  <a:gd name="T105" fmla="*/ 14 h 37"/>
                  <a:gd name="T106" fmla="*/ 23 w 36"/>
                  <a:gd name="T107" fmla="*/ 13 h 37"/>
                  <a:gd name="T108" fmla="*/ 23 w 36"/>
                  <a:gd name="T109" fmla="*/ 24 h 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37">
                    <a:moveTo>
                      <a:pt x="30" y="32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8"/>
                      <a:pt x="33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4"/>
                      <a:pt x="32" y="23"/>
                      <a:pt x="32" y="22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5" y="21"/>
                      <a:pt x="36" y="21"/>
                      <a:pt x="36" y="2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5"/>
                      <a:pt x="35" y="14"/>
                      <a:pt x="34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1" y="13"/>
                      <a:pt x="31" y="12"/>
                      <a:pt x="30" y="11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7" y="3"/>
                      <a:pt x="26" y="4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5"/>
                      <a:pt x="22" y="5"/>
                      <a:pt x="21" y="5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0" y="0"/>
                      <a:pt x="19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3" y="1"/>
                      <a:pt x="13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1" y="6"/>
                      <a:pt x="10" y="7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4"/>
                      <a:pt x="4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4"/>
                      <a:pt x="5" y="26"/>
                      <a:pt x="6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3" y="30"/>
                      <a:pt x="4" y="31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9" y="34"/>
                      <a:pt x="9" y="33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2" y="32"/>
                      <a:pt x="14" y="33"/>
                      <a:pt x="15" y="33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6" y="37"/>
                      <a:pt x="17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7"/>
                      <a:pt x="22" y="36"/>
                      <a:pt x="22" y="35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3" y="32"/>
                      <a:pt x="25" y="32"/>
                      <a:pt x="26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3"/>
                      <a:pt x="29" y="33"/>
                      <a:pt x="30" y="32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1" y="27"/>
                      <a:pt x="16" y="27"/>
                      <a:pt x="13" y="24"/>
                    </a:cubicBezTo>
                    <a:cubicBezTo>
                      <a:pt x="10" y="21"/>
                      <a:pt x="10" y="17"/>
                      <a:pt x="12" y="14"/>
                    </a:cubicBezTo>
                    <a:cubicBezTo>
                      <a:pt x="15" y="11"/>
                      <a:pt x="20" y="11"/>
                      <a:pt x="23" y="13"/>
                    </a:cubicBezTo>
                    <a:cubicBezTo>
                      <a:pt x="26" y="16"/>
                      <a:pt x="26" y="21"/>
                      <a:pt x="2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</p:grpSp>
        <p:sp>
          <p:nvSpPr>
            <p:cNvPr id="141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7597427" y="-7081"/>
              <a:ext cx="89660" cy="2985307"/>
            </a:xfrm>
            <a:custGeom>
              <a:gdLst>
                <a:gd name="T0" fmla="*/ 19 w 28"/>
                <a:gd name="T1" fmla="*/ 0 h 1218"/>
                <a:gd name="T2" fmla="*/ 15 w 28"/>
                <a:gd name="T3" fmla="*/ 0 h 1218"/>
                <a:gd name="T4" fmla="*/ 15 w 28"/>
                <a:gd name="T5" fmla="*/ 1164 h 1218"/>
                <a:gd name="T6" fmla="*/ 15 w 28"/>
                <a:gd name="T7" fmla="*/ 1165 h 1218"/>
                <a:gd name="T8" fmla="*/ 24 w 28"/>
                <a:gd name="T9" fmla="*/ 1214 h 1218"/>
                <a:gd name="T10" fmla="*/ 5 w 28"/>
                <a:gd name="T11" fmla="*/ 1214 h 1218"/>
                <a:gd name="T12" fmla="*/ 5 w 28"/>
                <a:gd name="T13" fmla="*/ 1212 h 1218"/>
                <a:gd name="T14" fmla="*/ 1 w 28"/>
                <a:gd name="T15" fmla="*/ 1213 h 1218"/>
                <a:gd name="T16" fmla="*/ 1 w 28"/>
                <a:gd name="T17" fmla="*/ 1215 h 1218"/>
                <a:gd name="T18" fmla="*/ 1 w 28"/>
                <a:gd name="T19" fmla="*/ 1217 h 1218"/>
                <a:gd name="T20" fmla="*/ 3 w 28"/>
                <a:gd name="T21" fmla="*/ 1218 h 1218"/>
                <a:gd name="T22" fmla="*/ 26 w 28"/>
                <a:gd name="T23" fmla="*/ 1218 h 1218"/>
                <a:gd name="T24" fmla="*/ 27 w 28"/>
                <a:gd name="T25" fmla="*/ 1217 h 1218"/>
                <a:gd name="T26" fmla="*/ 28 w 28"/>
                <a:gd name="T27" fmla="*/ 1215 h 1218"/>
                <a:gd name="T28" fmla="*/ 19 w 28"/>
                <a:gd name="T29" fmla="*/ 1164 h 1218"/>
                <a:gd name="T30" fmla="*/ 19 w 28"/>
                <a:gd name="T31" fmla="*/ 0 h 12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1218">
                  <a:moveTo>
                    <a:pt x="1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1164"/>
                    <a:pt x="15" y="1164"/>
                    <a:pt x="15" y="1164"/>
                  </a:cubicBezTo>
                  <a:cubicBezTo>
                    <a:pt x="15" y="1165"/>
                    <a:pt x="15" y="1165"/>
                    <a:pt x="15" y="1165"/>
                  </a:cubicBezTo>
                  <a:cubicBezTo>
                    <a:pt x="24" y="1214"/>
                    <a:pt x="24" y="1214"/>
                    <a:pt x="24" y="1214"/>
                  </a:cubicBezTo>
                  <a:cubicBezTo>
                    <a:pt x="5" y="1214"/>
                    <a:pt x="5" y="1214"/>
                    <a:pt x="5" y="1214"/>
                  </a:cubicBezTo>
                  <a:cubicBezTo>
                    <a:pt x="5" y="1212"/>
                    <a:pt x="5" y="1212"/>
                    <a:pt x="5" y="1212"/>
                  </a:cubicBezTo>
                  <a:cubicBezTo>
                    <a:pt x="1" y="1213"/>
                    <a:pt x="1" y="1213"/>
                    <a:pt x="1" y="1213"/>
                  </a:cubicBezTo>
                  <a:cubicBezTo>
                    <a:pt x="1" y="1215"/>
                    <a:pt x="1" y="1215"/>
                    <a:pt x="1" y="1215"/>
                  </a:cubicBezTo>
                  <a:cubicBezTo>
                    <a:pt x="0" y="1216"/>
                    <a:pt x="1" y="1217"/>
                    <a:pt x="1" y="1217"/>
                  </a:cubicBezTo>
                  <a:cubicBezTo>
                    <a:pt x="1" y="1217"/>
                    <a:pt x="2" y="1218"/>
                    <a:pt x="3" y="1218"/>
                  </a:cubicBezTo>
                  <a:cubicBezTo>
                    <a:pt x="26" y="1218"/>
                    <a:pt x="26" y="1218"/>
                    <a:pt x="26" y="1218"/>
                  </a:cubicBezTo>
                  <a:cubicBezTo>
                    <a:pt x="26" y="1218"/>
                    <a:pt x="27" y="1217"/>
                    <a:pt x="27" y="1217"/>
                  </a:cubicBezTo>
                  <a:cubicBezTo>
                    <a:pt x="28" y="1217"/>
                    <a:pt x="28" y="1216"/>
                    <a:pt x="28" y="1215"/>
                  </a:cubicBezTo>
                  <a:cubicBezTo>
                    <a:pt x="19" y="1164"/>
                    <a:pt x="19" y="1164"/>
                    <a:pt x="19" y="1164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42" name="文本框 141"/>
          <p:cNvSpPr txBox="1"/>
          <p:nvPr>
            <p:custDataLst>
              <p:tags r:id="rId44"/>
            </p:custDataLst>
          </p:nvPr>
        </p:nvSpPr>
        <p:spPr>
          <a:xfrm>
            <a:off x="7102720" y="4186011"/>
            <a:ext cx="1028078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smtClean="0">
                <a:solidFill>
                  <a:sysClr val="window" lastClr="FFFFFF"/>
                </a:solidFill>
              </a:rPr>
              <a:t>请在这里输入您的内容文字</a:t>
            </a:r>
            <a:endParaRPr lang="zh-CN" altLang="en-US" sz="900" smtClean="0">
              <a:solidFill>
                <a:sysClr val="window" lastClr="FFFFFF"/>
              </a:solidFill>
            </a:endParaRPr>
          </a:p>
        </p:txBody>
      </p:sp>
      <p:grpSp>
        <p:nvGrpSpPr>
          <p:cNvPr id="143" name="组合 142"/>
          <p:cNvGrpSpPr/>
          <p:nvPr>
            <p:custDataLst>
              <p:tags r:id="rId45"/>
            </p:custDataLst>
          </p:nvPr>
        </p:nvGrpSpPr>
        <p:grpSpPr>
          <a:xfrm>
            <a:off x="8506858" y="873927"/>
            <a:ext cx="1595107" cy="2569788"/>
            <a:chOff x="8714793" y="-818"/>
            <a:chExt cx="1842373" cy="2968157"/>
          </a:xfrm>
        </p:grpSpPr>
        <p:grpSp>
          <p:nvGrpSpPr>
            <p:cNvPr id="144" name="组合 143"/>
            <p:cNvGrpSpPr/>
            <p:nvPr/>
          </p:nvGrpSpPr>
          <p:grpSpPr>
            <a:xfrm>
              <a:off x="8714793" y="981072"/>
              <a:ext cx="1842373" cy="1986267"/>
              <a:chOff x="8192956" y="1394403"/>
              <a:chExt cx="1870075" cy="2016126"/>
            </a:xfrm>
          </p:grpSpPr>
          <p:sp>
            <p:nvSpPr>
              <p:cNvPr id="145" name="Freeform 104"/>
              <p:cNvSpPr>
                <a:spLocks noEditPoint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192956" y="1542041"/>
                <a:ext cx="1870075" cy="1868488"/>
              </a:xfrm>
              <a:custGeom>
                <a:gdLst>
                  <a:gd name="T0" fmla="*/ 283 w 567"/>
                  <a:gd name="T1" fmla="*/ 0 h 567"/>
                  <a:gd name="T2" fmla="*/ 0 w 567"/>
                  <a:gd name="T3" fmla="*/ 284 h 567"/>
                  <a:gd name="T4" fmla="*/ 283 w 567"/>
                  <a:gd name="T5" fmla="*/ 567 h 567"/>
                  <a:gd name="T6" fmla="*/ 567 w 567"/>
                  <a:gd name="T7" fmla="*/ 284 h 567"/>
                  <a:gd name="T8" fmla="*/ 283 w 567"/>
                  <a:gd name="T9" fmla="*/ 0 h 567"/>
                  <a:gd name="T10" fmla="*/ 283 w 567"/>
                  <a:gd name="T11" fmla="*/ 142 h 567"/>
                  <a:gd name="T12" fmla="*/ 228 w 567"/>
                  <a:gd name="T13" fmla="*/ 87 h 567"/>
                  <a:gd name="T14" fmla="*/ 283 w 567"/>
                  <a:gd name="T15" fmla="*/ 33 h 567"/>
                  <a:gd name="T16" fmla="*/ 338 w 567"/>
                  <a:gd name="T17" fmla="*/ 87 h 567"/>
                  <a:gd name="T18" fmla="*/ 283 w 567"/>
                  <a:gd name="T19" fmla="*/ 142 h 5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7" h="567">
                    <a:moveTo>
                      <a:pt x="283" y="0"/>
                    </a:moveTo>
                    <a:cubicBezTo>
                      <a:pt x="127" y="0"/>
                      <a:pt x="0" y="127"/>
                      <a:pt x="0" y="284"/>
                    </a:cubicBezTo>
                    <a:cubicBezTo>
                      <a:pt x="0" y="440"/>
                      <a:pt x="127" y="567"/>
                      <a:pt x="283" y="567"/>
                    </a:cubicBezTo>
                    <a:cubicBezTo>
                      <a:pt x="440" y="567"/>
                      <a:pt x="567" y="440"/>
                      <a:pt x="567" y="284"/>
                    </a:cubicBezTo>
                    <a:cubicBezTo>
                      <a:pt x="567" y="127"/>
                      <a:pt x="440" y="0"/>
                      <a:pt x="283" y="0"/>
                    </a:cubicBezTo>
                    <a:close/>
                    <a:moveTo>
                      <a:pt x="283" y="142"/>
                    </a:moveTo>
                    <a:cubicBezTo>
                      <a:pt x="253" y="142"/>
                      <a:pt x="228" y="118"/>
                      <a:pt x="228" y="87"/>
                    </a:cubicBezTo>
                    <a:cubicBezTo>
                      <a:pt x="228" y="57"/>
                      <a:pt x="253" y="33"/>
                      <a:pt x="283" y="33"/>
                    </a:cubicBezTo>
                    <a:cubicBezTo>
                      <a:pt x="313" y="33"/>
                      <a:pt x="338" y="57"/>
                      <a:pt x="338" y="87"/>
                    </a:cubicBezTo>
                    <a:cubicBezTo>
                      <a:pt x="338" y="118"/>
                      <a:pt x="313" y="142"/>
                      <a:pt x="283" y="142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6" name="Freeform 105"/>
              <p:cNvSpPr>
                <a:spLocks noEditPoint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229467" y="1581728"/>
                <a:ext cx="1793874" cy="1792288"/>
              </a:xfrm>
              <a:custGeom>
                <a:gdLst>
                  <a:gd name="T0" fmla="*/ 272 w 544"/>
                  <a:gd name="T1" fmla="*/ 0 h 544"/>
                  <a:gd name="T2" fmla="*/ 0 w 544"/>
                  <a:gd name="T3" fmla="*/ 272 h 544"/>
                  <a:gd name="T4" fmla="*/ 272 w 544"/>
                  <a:gd name="T5" fmla="*/ 544 h 544"/>
                  <a:gd name="T6" fmla="*/ 544 w 544"/>
                  <a:gd name="T7" fmla="*/ 272 h 544"/>
                  <a:gd name="T8" fmla="*/ 272 w 544"/>
                  <a:gd name="T9" fmla="*/ 0 h 544"/>
                  <a:gd name="T10" fmla="*/ 272 w 544"/>
                  <a:gd name="T11" fmla="*/ 130 h 544"/>
                  <a:gd name="T12" fmla="*/ 217 w 544"/>
                  <a:gd name="T13" fmla="*/ 75 h 544"/>
                  <a:gd name="T14" fmla="*/ 272 w 544"/>
                  <a:gd name="T15" fmla="*/ 21 h 544"/>
                  <a:gd name="T16" fmla="*/ 327 w 544"/>
                  <a:gd name="T17" fmla="*/ 75 h 544"/>
                  <a:gd name="T18" fmla="*/ 272 w 544"/>
                  <a:gd name="T19" fmla="*/ 130 h 5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4" h="544">
                    <a:moveTo>
                      <a:pt x="272" y="0"/>
                    </a:moveTo>
                    <a:cubicBezTo>
                      <a:pt x="122" y="0"/>
                      <a:pt x="0" y="121"/>
                      <a:pt x="0" y="272"/>
                    </a:cubicBezTo>
                    <a:cubicBezTo>
                      <a:pt x="0" y="422"/>
                      <a:pt x="122" y="544"/>
                      <a:pt x="272" y="544"/>
                    </a:cubicBezTo>
                    <a:cubicBezTo>
                      <a:pt x="422" y="544"/>
                      <a:pt x="544" y="422"/>
                      <a:pt x="544" y="272"/>
                    </a:cubicBezTo>
                    <a:cubicBezTo>
                      <a:pt x="544" y="121"/>
                      <a:pt x="422" y="0"/>
                      <a:pt x="272" y="0"/>
                    </a:cubicBezTo>
                    <a:close/>
                    <a:moveTo>
                      <a:pt x="272" y="130"/>
                    </a:moveTo>
                    <a:cubicBezTo>
                      <a:pt x="242" y="130"/>
                      <a:pt x="217" y="106"/>
                      <a:pt x="217" y="75"/>
                    </a:cubicBezTo>
                    <a:cubicBezTo>
                      <a:pt x="217" y="45"/>
                      <a:pt x="242" y="21"/>
                      <a:pt x="272" y="21"/>
                    </a:cubicBezTo>
                    <a:cubicBezTo>
                      <a:pt x="302" y="21"/>
                      <a:pt x="327" y="45"/>
                      <a:pt x="327" y="75"/>
                    </a:cubicBezTo>
                    <a:cubicBezTo>
                      <a:pt x="327" y="106"/>
                      <a:pt x="302" y="130"/>
                      <a:pt x="272" y="130"/>
                    </a:cubicBezTo>
                    <a:close/>
                  </a:path>
                </a:pathLst>
              </a:custGeom>
              <a:solidFill>
                <a:srgbClr val="E3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7" name="Freeform 106"/>
              <p:cNvSpPr>
                <a:spLocks noEditPoint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908919" y="1611891"/>
                <a:ext cx="434975" cy="434975"/>
              </a:xfrm>
              <a:custGeom>
                <a:gdLst>
                  <a:gd name="T0" fmla="*/ 66 w 132"/>
                  <a:gd name="T1" fmla="*/ 0 h 132"/>
                  <a:gd name="T2" fmla="*/ 0 w 132"/>
                  <a:gd name="T3" fmla="*/ 66 h 132"/>
                  <a:gd name="T4" fmla="*/ 66 w 132"/>
                  <a:gd name="T5" fmla="*/ 132 h 132"/>
                  <a:gd name="T6" fmla="*/ 132 w 132"/>
                  <a:gd name="T7" fmla="*/ 66 h 132"/>
                  <a:gd name="T8" fmla="*/ 66 w 132"/>
                  <a:gd name="T9" fmla="*/ 0 h 132"/>
                  <a:gd name="T10" fmla="*/ 66 w 132"/>
                  <a:gd name="T11" fmla="*/ 121 h 132"/>
                  <a:gd name="T12" fmla="*/ 11 w 132"/>
                  <a:gd name="T13" fmla="*/ 66 h 132"/>
                  <a:gd name="T14" fmla="*/ 66 w 132"/>
                  <a:gd name="T15" fmla="*/ 12 h 132"/>
                  <a:gd name="T16" fmla="*/ 121 w 132"/>
                  <a:gd name="T17" fmla="*/ 66 h 132"/>
                  <a:gd name="T18" fmla="*/ 66 w 132"/>
                  <a:gd name="T19" fmla="*/ 121 h 1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132">
                    <a:moveTo>
                      <a:pt x="66" y="0"/>
                    </a:moveTo>
                    <a:cubicBezTo>
                      <a:pt x="30" y="0"/>
                      <a:pt x="0" y="30"/>
                      <a:pt x="0" y="66"/>
                    </a:cubicBezTo>
                    <a:cubicBezTo>
                      <a:pt x="0" y="103"/>
                      <a:pt x="30" y="132"/>
                      <a:pt x="66" y="132"/>
                    </a:cubicBezTo>
                    <a:cubicBezTo>
                      <a:pt x="102" y="132"/>
                      <a:pt x="132" y="103"/>
                      <a:pt x="132" y="66"/>
                    </a:cubicBezTo>
                    <a:cubicBezTo>
                      <a:pt x="132" y="30"/>
                      <a:pt x="102" y="0"/>
                      <a:pt x="66" y="0"/>
                    </a:cubicBezTo>
                    <a:close/>
                    <a:moveTo>
                      <a:pt x="66" y="121"/>
                    </a:moveTo>
                    <a:cubicBezTo>
                      <a:pt x="36" y="121"/>
                      <a:pt x="11" y="97"/>
                      <a:pt x="11" y="66"/>
                    </a:cubicBezTo>
                    <a:cubicBezTo>
                      <a:pt x="11" y="36"/>
                      <a:pt x="36" y="12"/>
                      <a:pt x="66" y="12"/>
                    </a:cubicBezTo>
                    <a:cubicBezTo>
                      <a:pt x="96" y="12"/>
                      <a:pt x="121" y="36"/>
                      <a:pt x="121" y="66"/>
                    </a:cubicBezTo>
                    <a:cubicBezTo>
                      <a:pt x="121" y="97"/>
                      <a:pt x="96" y="121"/>
                      <a:pt x="66" y="121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8" name="Freeform 108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9059731" y="1394403"/>
                <a:ext cx="66675" cy="147638"/>
              </a:xfrm>
              <a:custGeom>
                <a:gdLst>
                  <a:gd name="T0" fmla="*/ 20 w 20"/>
                  <a:gd name="T1" fmla="*/ 31 h 45"/>
                  <a:gd name="T2" fmla="*/ 20 w 20"/>
                  <a:gd name="T3" fmla="*/ 31 h 45"/>
                  <a:gd name="T4" fmla="*/ 20 w 20"/>
                  <a:gd name="T5" fmla="*/ 20 h 45"/>
                  <a:gd name="T6" fmla="*/ 20 w 20"/>
                  <a:gd name="T7" fmla="*/ 19 h 45"/>
                  <a:gd name="T8" fmla="*/ 4 w 20"/>
                  <a:gd name="T9" fmla="*/ 1 h 45"/>
                  <a:gd name="T10" fmla="*/ 1 w 20"/>
                  <a:gd name="T11" fmla="*/ 1 h 45"/>
                  <a:gd name="T12" fmla="*/ 1 w 20"/>
                  <a:gd name="T13" fmla="*/ 4 h 45"/>
                  <a:gd name="T14" fmla="*/ 1 w 20"/>
                  <a:gd name="T15" fmla="*/ 4 h 45"/>
                  <a:gd name="T16" fmla="*/ 16 w 20"/>
                  <a:gd name="T17" fmla="*/ 21 h 45"/>
                  <a:gd name="T18" fmla="*/ 16 w 20"/>
                  <a:gd name="T19" fmla="*/ 30 h 45"/>
                  <a:gd name="T20" fmla="*/ 13 w 20"/>
                  <a:gd name="T21" fmla="*/ 45 h 45"/>
                  <a:gd name="T22" fmla="*/ 17 w 20"/>
                  <a:gd name="T23" fmla="*/ 45 h 45"/>
                  <a:gd name="T24" fmla="*/ 20 w 20"/>
                  <a:gd name="T25" fmla="*/ 31 h 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5">
                    <a:moveTo>
                      <a:pt x="20" y="3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20" y="31"/>
                    </a:lnTo>
                    <a:close/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9" name="Freeform 109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9107356" y="1461078"/>
                <a:ext cx="38100" cy="12700"/>
              </a:xfrm>
              <a:custGeom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2" y="4"/>
                      <a:pt x="12" y="4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0" name="Freeform 110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9107356" y="1476953"/>
                <a:ext cx="38100" cy="12700"/>
              </a:xfrm>
              <a:custGeom>
                <a:gdLst>
                  <a:gd name="T0" fmla="*/ 2 w 12"/>
                  <a:gd name="T1" fmla="*/ 4 h 4"/>
                  <a:gd name="T2" fmla="*/ 10 w 12"/>
                  <a:gd name="T3" fmla="*/ 4 h 4"/>
                  <a:gd name="T4" fmla="*/ 12 w 12"/>
                  <a:gd name="T5" fmla="*/ 2 h 4"/>
                  <a:gd name="T6" fmla="*/ 10 w 12"/>
                  <a:gd name="T7" fmla="*/ 0 h 4"/>
                  <a:gd name="T8" fmla="*/ 2 w 12"/>
                  <a:gd name="T9" fmla="*/ 0 h 4"/>
                  <a:gd name="T10" fmla="*/ 0 w 12"/>
                  <a:gd name="T11" fmla="*/ 2 h 4"/>
                  <a:gd name="T12" fmla="*/ 2 w 12"/>
                  <a:gd name="T13" fmla="*/ 4 h 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2" y="4"/>
                    </a:moveTo>
                    <a:cubicBezTo>
                      <a:pt x="10" y="4"/>
                      <a:pt x="10" y="4"/>
                      <a:pt x="10" y="4"/>
                    </a:cubicBezTo>
                    <a:cubicBezTo>
                      <a:pt x="12" y="4"/>
                      <a:pt x="12" y="3"/>
                      <a:pt x="12" y="2"/>
                    </a:cubicBezTo>
                    <a:cubicBezTo>
                      <a:pt x="12" y="1"/>
                      <a:pt x="12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55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51" name="Freeform 113"/>
              <p:cNvSpPr>
                <a:spLocks noEditPoint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8991469" y="2113980"/>
                <a:ext cx="307975" cy="339725"/>
              </a:xfrm>
              <a:custGeom>
                <a:gdLst>
                  <a:gd name="T0" fmla="*/ 43 w 93"/>
                  <a:gd name="T1" fmla="*/ 28 h 103"/>
                  <a:gd name="T2" fmla="*/ 40 w 93"/>
                  <a:gd name="T3" fmla="*/ 29 h 103"/>
                  <a:gd name="T4" fmla="*/ 36 w 93"/>
                  <a:gd name="T5" fmla="*/ 26 h 103"/>
                  <a:gd name="T6" fmla="*/ 35 w 93"/>
                  <a:gd name="T7" fmla="*/ 21 h 103"/>
                  <a:gd name="T8" fmla="*/ 14 w 93"/>
                  <a:gd name="T9" fmla="*/ 52 h 103"/>
                  <a:gd name="T10" fmla="*/ 26 w 93"/>
                  <a:gd name="T11" fmla="*/ 77 h 103"/>
                  <a:gd name="T12" fmla="*/ 29 w 93"/>
                  <a:gd name="T13" fmla="*/ 84 h 103"/>
                  <a:gd name="T14" fmla="*/ 24 w 93"/>
                  <a:gd name="T15" fmla="*/ 89 h 103"/>
                  <a:gd name="T16" fmla="*/ 16 w 93"/>
                  <a:gd name="T17" fmla="*/ 87 h 103"/>
                  <a:gd name="T18" fmla="*/ 0 w 93"/>
                  <a:gd name="T19" fmla="*/ 52 h 103"/>
                  <a:gd name="T20" fmla="*/ 35 w 93"/>
                  <a:gd name="T21" fmla="*/ 7 h 103"/>
                  <a:gd name="T22" fmla="*/ 35 w 93"/>
                  <a:gd name="T23" fmla="*/ 6 h 103"/>
                  <a:gd name="T24" fmla="*/ 37 w 93"/>
                  <a:gd name="T25" fmla="*/ 1 h 103"/>
                  <a:gd name="T26" fmla="*/ 43 w 93"/>
                  <a:gd name="T27" fmla="*/ 1 h 103"/>
                  <a:gd name="T28" fmla="*/ 57 w 93"/>
                  <a:gd name="T29" fmla="*/ 10 h 103"/>
                  <a:gd name="T30" fmla="*/ 59 w 93"/>
                  <a:gd name="T31" fmla="*/ 12 h 103"/>
                  <a:gd name="T32" fmla="*/ 59 w 93"/>
                  <a:gd name="T33" fmla="*/ 17 h 103"/>
                  <a:gd name="T34" fmla="*/ 36 w 93"/>
                  <a:gd name="T35" fmla="*/ 85 h 103"/>
                  <a:gd name="T36" fmla="*/ 53 w 93"/>
                  <a:gd name="T37" fmla="*/ 75 h 103"/>
                  <a:gd name="T38" fmla="*/ 55 w 93"/>
                  <a:gd name="T39" fmla="*/ 76 h 103"/>
                  <a:gd name="T40" fmla="*/ 58 w 93"/>
                  <a:gd name="T41" fmla="*/ 80 h 103"/>
                  <a:gd name="T42" fmla="*/ 58 w 93"/>
                  <a:gd name="T43" fmla="*/ 82 h 103"/>
                  <a:gd name="T44" fmla="*/ 79 w 93"/>
                  <a:gd name="T45" fmla="*/ 52 h 103"/>
                  <a:gd name="T46" fmla="*/ 67 w 93"/>
                  <a:gd name="T47" fmla="*/ 26 h 103"/>
                  <a:gd name="T48" fmla="*/ 66 w 93"/>
                  <a:gd name="T49" fmla="*/ 17 h 103"/>
                  <a:gd name="T50" fmla="*/ 68 w 93"/>
                  <a:gd name="T51" fmla="*/ 15 h 103"/>
                  <a:gd name="T52" fmla="*/ 77 w 93"/>
                  <a:gd name="T53" fmla="*/ 17 h 103"/>
                  <a:gd name="T54" fmla="*/ 93 w 93"/>
                  <a:gd name="T55" fmla="*/ 52 h 103"/>
                  <a:gd name="T56" fmla="*/ 58 w 93"/>
                  <a:gd name="T57" fmla="*/ 97 h 103"/>
                  <a:gd name="T58" fmla="*/ 57 w 93"/>
                  <a:gd name="T59" fmla="*/ 101 h 103"/>
                  <a:gd name="T60" fmla="*/ 53 w 93"/>
                  <a:gd name="T61" fmla="*/ 103 h 103"/>
                  <a:gd name="T62" fmla="*/ 50 w 93"/>
                  <a:gd name="T63" fmla="*/ 102 h 103"/>
                  <a:gd name="T64" fmla="*/ 34 w 93"/>
                  <a:gd name="T65" fmla="*/ 92 h 103"/>
                  <a:gd name="T66" fmla="*/ 33 w 93"/>
                  <a:gd name="T67" fmla="*/ 87 h 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3" h="103">
                    <a:moveTo>
                      <a:pt x="57" y="19"/>
                    </a:move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8"/>
                      <a:pt x="41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29"/>
                      <a:pt x="38" y="28"/>
                      <a:pt x="38" y="28"/>
                    </a:cubicBezTo>
                    <a:cubicBezTo>
                      <a:pt x="37" y="28"/>
                      <a:pt x="36" y="27"/>
                      <a:pt x="36" y="26"/>
                    </a:cubicBezTo>
                    <a:cubicBezTo>
                      <a:pt x="35" y="26"/>
                      <a:pt x="35" y="24"/>
                      <a:pt x="35" y="23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9" y="23"/>
                      <a:pt x="24" y="27"/>
                      <a:pt x="21" y="32"/>
                    </a:cubicBezTo>
                    <a:cubicBezTo>
                      <a:pt x="16" y="37"/>
                      <a:pt x="14" y="44"/>
                      <a:pt x="14" y="52"/>
                    </a:cubicBezTo>
                    <a:cubicBezTo>
                      <a:pt x="14" y="57"/>
                      <a:pt x="15" y="62"/>
                      <a:pt x="17" y="66"/>
                    </a:cubicBezTo>
                    <a:cubicBezTo>
                      <a:pt x="19" y="70"/>
                      <a:pt x="22" y="74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8" y="79"/>
                      <a:pt x="29" y="82"/>
                      <a:pt x="29" y="84"/>
                    </a:cubicBezTo>
                    <a:cubicBezTo>
                      <a:pt x="28" y="85"/>
                      <a:pt x="28" y="86"/>
                      <a:pt x="27" y="87"/>
                    </a:cubicBezTo>
                    <a:cubicBezTo>
                      <a:pt x="26" y="88"/>
                      <a:pt x="25" y="89"/>
                      <a:pt x="24" y="89"/>
                    </a:cubicBezTo>
                    <a:cubicBezTo>
                      <a:pt x="22" y="90"/>
                      <a:pt x="19" y="90"/>
                      <a:pt x="16" y="87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1" y="82"/>
                      <a:pt x="7" y="77"/>
                      <a:pt x="4" y="71"/>
                    </a:cubicBezTo>
                    <a:cubicBezTo>
                      <a:pt x="1" y="65"/>
                      <a:pt x="0" y="59"/>
                      <a:pt x="0" y="52"/>
                    </a:cubicBezTo>
                    <a:cubicBezTo>
                      <a:pt x="0" y="41"/>
                      <a:pt x="4" y="30"/>
                      <a:pt x="10" y="22"/>
                    </a:cubicBezTo>
                    <a:cubicBezTo>
                      <a:pt x="17" y="15"/>
                      <a:pt x="25" y="9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3"/>
                      <a:pt x="36" y="3"/>
                    </a:cubicBezTo>
                    <a:cubicBezTo>
                      <a:pt x="36" y="2"/>
                      <a:pt x="37" y="1"/>
                      <a:pt x="37" y="1"/>
                    </a:cubicBezTo>
                    <a:cubicBezTo>
                      <a:pt x="38" y="1"/>
                      <a:pt x="39" y="0"/>
                      <a:pt x="40" y="0"/>
                    </a:cubicBezTo>
                    <a:cubicBezTo>
                      <a:pt x="41" y="0"/>
                      <a:pt x="42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8" y="11"/>
                      <a:pt x="59" y="11"/>
                      <a:pt x="59" y="12"/>
                    </a:cubicBezTo>
                    <a:cubicBezTo>
                      <a:pt x="60" y="13"/>
                      <a:pt x="60" y="14"/>
                      <a:pt x="60" y="15"/>
                    </a:cubicBezTo>
                    <a:cubicBezTo>
                      <a:pt x="60" y="15"/>
                      <a:pt x="60" y="16"/>
                      <a:pt x="59" y="17"/>
                    </a:cubicBezTo>
                    <a:cubicBezTo>
                      <a:pt x="59" y="18"/>
                      <a:pt x="58" y="19"/>
                      <a:pt x="57" y="19"/>
                    </a:cubicBezTo>
                    <a:moveTo>
                      <a:pt x="36" y="85"/>
                    </a:moveTo>
                    <a:cubicBezTo>
                      <a:pt x="50" y="76"/>
                      <a:pt x="50" y="76"/>
                      <a:pt x="50" y="76"/>
                    </a:cubicBezTo>
                    <a:cubicBezTo>
                      <a:pt x="51" y="75"/>
                      <a:pt x="52" y="75"/>
                      <a:pt x="53" y="75"/>
                    </a:cubicBezTo>
                    <a:cubicBezTo>
                      <a:pt x="54" y="75"/>
                      <a:pt x="55" y="75"/>
                      <a:pt x="55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6" y="76"/>
                      <a:pt x="57" y="76"/>
                      <a:pt x="57" y="77"/>
                    </a:cubicBezTo>
                    <a:cubicBezTo>
                      <a:pt x="57" y="78"/>
                      <a:pt x="58" y="79"/>
                      <a:pt x="58" y="80"/>
                    </a:cubicBezTo>
                    <a:cubicBezTo>
                      <a:pt x="58" y="80"/>
                      <a:pt x="58" y="80"/>
                      <a:pt x="58" y="80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63" y="80"/>
                      <a:pt x="68" y="76"/>
                      <a:pt x="72" y="72"/>
                    </a:cubicBezTo>
                    <a:cubicBezTo>
                      <a:pt x="76" y="66"/>
                      <a:pt x="79" y="59"/>
                      <a:pt x="79" y="52"/>
                    </a:cubicBezTo>
                    <a:cubicBezTo>
                      <a:pt x="79" y="47"/>
                      <a:pt x="78" y="42"/>
                      <a:pt x="76" y="38"/>
                    </a:cubicBezTo>
                    <a:cubicBezTo>
                      <a:pt x="73" y="33"/>
                      <a:pt x="70" y="29"/>
                      <a:pt x="67" y="26"/>
                    </a:cubicBezTo>
                    <a:cubicBezTo>
                      <a:pt x="64" y="25"/>
                      <a:pt x="64" y="22"/>
                      <a:pt x="64" y="20"/>
                    </a:cubicBezTo>
                    <a:cubicBezTo>
                      <a:pt x="65" y="19"/>
                      <a:pt x="65" y="18"/>
                      <a:pt x="66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7" y="17"/>
                      <a:pt x="67" y="16"/>
                      <a:pt x="68" y="15"/>
                    </a:cubicBezTo>
                    <a:cubicBezTo>
                      <a:pt x="71" y="14"/>
                      <a:pt x="74" y="14"/>
                      <a:pt x="77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82" y="21"/>
                      <a:pt x="86" y="26"/>
                      <a:pt x="89" y="32"/>
                    </a:cubicBezTo>
                    <a:cubicBezTo>
                      <a:pt x="91" y="38"/>
                      <a:pt x="93" y="45"/>
                      <a:pt x="93" y="52"/>
                    </a:cubicBezTo>
                    <a:cubicBezTo>
                      <a:pt x="93" y="63"/>
                      <a:pt x="89" y="73"/>
                      <a:pt x="82" y="81"/>
                    </a:cubicBezTo>
                    <a:cubicBezTo>
                      <a:pt x="76" y="89"/>
                      <a:pt x="68" y="94"/>
                      <a:pt x="58" y="97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9"/>
                      <a:pt x="57" y="100"/>
                      <a:pt x="57" y="101"/>
                    </a:cubicBezTo>
                    <a:cubicBezTo>
                      <a:pt x="56" y="102"/>
                      <a:pt x="56" y="102"/>
                      <a:pt x="55" y="102"/>
                    </a:cubicBezTo>
                    <a:cubicBezTo>
                      <a:pt x="55" y="103"/>
                      <a:pt x="54" y="103"/>
                      <a:pt x="53" y="103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2" y="103"/>
                      <a:pt x="51" y="103"/>
                      <a:pt x="50" y="102"/>
                    </a:cubicBezTo>
                    <a:cubicBezTo>
                      <a:pt x="36" y="94"/>
                      <a:pt x="36" y="94"/>
                      <a:pt x="36" y="94"/>
                    </a:cubicBezTo>
                    <a:cubicBezTo>
                      <a:pt x="35" y="93"/>
                      <a:pt x="34" y="92"/>
                      <a:pt x="34" y="92"/>
                    </a:cubicBezTo>
                    <a:cubicBezTo>
                      <a:pt x="33" y="91"/>
                      <a:pt x="33" y="90"/>
                      <a:pt x="33" y="89"/>
                    </a:cubicBezTo>
                    <a:cubicBezTo>
                      <a:pt x="33" y="88"/>
                      <a:pt x="33" y="87"/>
                      <a:pt x="33" y="87"/>
                    </a:cubicBezTo>
                    <a:cubicBezTo>
                      <a:pt x="34" y="86"/>
                      <a:pt x="35" y="85"/>
                      <a:pt x="36" y="85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algn="ctr"/>
                <a:endParaRPr lang="zh-CN" altLang="en-US" sz="1350">
                  <a:solidFill>
                    <a:sysClr val="window" lastClr="FFFFFF"/>
                  </a:solidFill>
                </a:endParaRPr>
              </a:p>
            </p:txBody>
          </p:sp>
        </p:grpSp>
        <p:sp>
          <p:nvSpPr>
            <p:cNvPr id="152" name="Freeform 107"/>
            <p:cNvSpPr/>
            <p:nvPr>
              <p:custDataLst>
                <p:tags r:id="rId53"/>
              </p:custDataLst>
            </p:nvPr>
          </p:nvSpPr>
          <p:spPr bwMode="auto">
            <a:xfrm>
              <a:off x="9586727" y="-818"/>
              <a:ext cx="83701" cy="1288763"/>
            </a:xfrm>
            <a:custGeom>
              <a:gdLst>
                <a:gd name="T0" fmla="*/ 19 w 28"/>
                <a:gd name="T1" fmla="*/ 0 h 644"/>
                <a:gd name="T2" fmla="*/ 15 w 28"/>
                <a:gd name="T3" fmla="*/ 0 h 644"/>
                <a:gd name="T4" fmla="*/ 15 w 28"/>
                <a:gd name="T5" fmla="*/ 590 h 644"/>
                <a:gd name="T6" fmla="*/ 15 w 28"/>
                <a:gd name="T7" fmla="*/ 591 h 644"/>
                <a:gd name="T8" fmla="*/ 24 w 28"/>
                <a:gd name="T9" fmla="*/ 640 h 644"/>
                <a:gd name="T10" fmla="*/ 5 w 28"/>
                <a:gd name="T11" fmla="*/ 640 h 644"/>
                <a:gd name="T12" fmla="*/ 5 w 28"/>
                <a:gd name="T13" fmla="*/ 637 h 644"/>
                <a:gd name="T14" fmla="*/ 1 w 28"/>
                <a:gd name="T15" fmla="*/ 638 h 644"/>
                <a:gd name="T16" fmla="*/ 1 w 28"/>
                <a:gd name="T17" fmla="*/ 641 h 644"/>
                <a:gd name="T18" fmla="*/ 1 w 28"/>
                <a:gd name="T19" fmla="*/ 643 h 644"/>
                <a:gd name="T20" fmla="*/ 3 w 28"/>
                <a:gd name="T21" fmla="*/ 644 h 644"/>
                <a:gd name="T22" fmla="*/ 26 w 28"/>
                <a:gd name="T23" fmla="*/ 644 h 644"/>
                <a:gd name="T24" fmla="*/ 27 w 28"/>
                <a:gd name="T25" fmla="*/ 643 h 644"/>
                <a:gd name="T26" fmla="*/ 28 w 28"/>
                <a:gd name="T27" fmla="*/ 641 h 644"/>
                <a:gd name="T28" fmla="*/ 19 w 28"/>
                <a:gd name="T29" fmla="*/ 590 h 644"/>
                <a:gd name="T30" fmla="*/ 19 w 28"/>
                <a:gd name="T31" fmla="*/ 0 h 6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644">
                  <a:moveTo>
                    <a:pt x="19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90"/>
                    <a:pt x="15" y="590"/>
                    <a:pt x="15" y="590"/>
                  </a:cubicBezTo>
                  <a:cubicBezTo>
                    <a:pt x="15" y="591"/>
                    <a:pt x="15" y="591"/>
                    <a:pt x="15" y="591"/>
                  </a:cubicBezTo>
                  <a:cubicBezTo>
                    <a:pt x="24" y="640"/>
                    <a:pt x="24" y="640"/>
                    <a:pt x="24" y="640"/>
                  </a:cubicBezTo>
                  <a:cubicBezTo>
                    <a:pt x="5" y="640"/>
                    <a:pt x="5" y="640"/>
                    <a:pt x="5" y="640"/>
                  </a:cubicBezTo>
                  <a:cubicBezTo>
                    <a:pt x="5" y="637"/>
                    <a:pt x="5" y="637"/>
                    <a:pt x="5" y="637"/>
                  </a:cubicBezTo>
                  <a:cubicBezTo>
                    <a:pt x="1" y="638"/>
                    <a:pt x="1" y="638"/>
                    <a:pt x="1" y="638"/>
                  </a:cubicBezTo>
                  <a:cubicBezTo>
                    <a:pt x="1" y="641"/>
                    <a:pt x="1" y="641"/>
                    <a:pt x="1" y="641"/>
                  </a:cubicBezTo>
                  <a:cubicBezTo>
                    <a:pt x="0" y="642"/>
                    <a:pt x="1" y="642"/>
                    <a:pt x="1" y="643"/>
                  </a:cubicBezTo>
                  <a:cubicBezTo>
                    <a:pt x="1" y="643"/>
                    <a:pt x="2" y="644"/>
                    <a:pt x="3" y="644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6" y="644"/>
                    <a:pt x="27" y="643"/>
                    <a:pt x="27" y="643"/>
                  </a:cubicBezTo>
                  <a:cubicBezTo>
                    <a:pt x="28" y="643"/>
                    <a:pt x="28" y="642"/>
                    <a:pt x="28" y="641"/>
                  </a:cubicBezTo>
                  <a:cubicBezTo>
                    <a:pt x="19" y="590"/>
                    <a:pt x="19" y="590"/>
                    <a:pt x="19" y="59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55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53" name="文本框 152"/>
          <p:cNvSpPr txBox="1"/>
          <p:nvPr>
            <p:custDataLst>
              <p:tags r:id="rId54"/>
            </p:custDataLst>
          </p:nvPr>
        </p:nvSpPr>
        <p:spPr>
          <a:xfrm>
            <a:off x="8790375" y="2698715"/>
            <a:ext cx="1028078" cy="450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900" smtClean="0">
                <a:solidFill>
                  <a:sysClr val="window" lastClr="FFFFFF"/>
                </a:solidFill>
              </a:rPr>
              <a:t>请在这里输入您的内容文字</a:t>
            </a:r>
            <a:endParaRPr lang="zh-CN" altLang="en-US" sz="900" smtClean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剪去同侧角的矩形 3"/>
          <p:cNvSpPr/>
          <p:nvPr/>
        </p:nvSpPr>
        <p:spPr>
          <a:xfrm flipV="1">
            <a:off x="4500245" y="5715"/>
            <a:ext cx="3191510" cy="1173480"/>
          </a:xfrm>
          <a:prstGeom prst="snip2SameRect">
            <a:avLst/>
          </a:prstGeom>
          <a:solidFill>
            <a:srgbClr val="E30001"/>
          </a:solidFill>
          <a:ln>
            <a:solidFill>
              <a:srgbClr val="E3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20640" y="85090"/>
            <a:ext cx="19500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目录</a:t>
            </a:r>
            <a:endParaRPr lang="zh-CN" altLang="en-US" sz="6000" b="1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260939" y="1729976"/>
            <a:ext cx="6022398" cy="1120736"/>
            <a:chOff x="1736939" y="2896935"/>
            <a:chExt cx="6022398" cy="1120736"/>
          </a:xfrm>
        </p:grpSpPr>
        <p:grpSp>
          <p:nvGrpSpPr>
            <p:cNvPr id="3" name="组合 2"/>
            <p:cNvGrpSpPr/>
            <p:nvPr/>
          </p:nvGrpSpPr>
          <p:grpSpPr>
            <a:xfrm>
              <a:off x="1736939" y="2896935"/>
              <a:ext cx="1120736" cy="1120736"/>
              <a:chOff x="1736939" y="2896935"/>
              <a:chExt cx="1120736" cy="1120736"/>
            </a:xfrm>
          </p:grpSpPr>
          <p:sp>
            <p:nvSpPr>
              <p:cNvPr id="11" name="任意多边形 10"/>
              <p:cNvSpPr/>
              <p:nvPr>
                <p:custDataLst>
                  <p:tags r:id="rId3"/>
                </p:custDataLst>
              </p:nvPr>
            </p:nvSpPr>
            <p:spPr>
              <a:xfrm>
                <a:off x="1736939" y="2896935"/>
                <a:ext cx="1120736" cy="1120736"/>
              </a:xfrm>
              <a:custGeom>
                <a:gdLst>
                  <a:gd name="connsiteX0" fmla="*/ 560368 w 1120736"/>
                  <a:gd name="connsiteY0" fmla="*/ 0 h 1120736"/>
                  <a:gd name="connsiteX1" fmla="*/ 1120736 w 1120736"/>
                  <a:gd name="connsiteY1" fmla="*/ 560368 h 1120736"/>
                  <a:gd name="connsiteX2" fmla="*/ 560368 w 1120736"/>
                  <a:gd name="connsiteY2" fmla="*/ 1120736 h 1120736"/>
                  <a:gd name="connsiteX3" fmla="*/ 0 w 1120736"/>
                  <a:gd name="connsiteY3" fmla="*/ 560368 h 11207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0736" h="1120736">
                    <a:moveTo>
                      <a:pt x="560368" y="0"/>
                    </a:moveTo>
                    <a:lnTo>
                      <a:pt x="1120736" y="560368"/>
                    </a:lnTo>
                    <a:lnTo>
                      <a:pt x="560368" y="1120736"/>
                    </a:lnTo>
                    <a:lnTo>
                      <a:pt x="0" y="560368"/>
                    </a:lnTo>
                    <a:close/>
                  </a:path>
                </a:pathLst>
              </a:custGeom>
              <a:solidFill>
                <a:srgbClr val="E30001"/>
              </a:solidFill>
              <a:ln>
                <a:noFill/>
              </a:ln>
            </p:spPr>
            <p:style>
              <a:lnRef idx="2">
                <a:srgbClr val="2CBEBB">
                  <a:shade val="50000"/>
                </a:srgbClr>
              </a:lnRef>
              <a:fillRef idx="1">
                <a:srgbClr val="2CBEBB"/>
              </a:fillRef>
              <a:effectRef idx="0">
                <a:srgbClr val="2CBEBB"/>
              </a:effectRef>
              <a:fontRef idx="minor">
                <a:srgbClr val="FFFFFF"/>
              </a:fontRef>
            </p:style>
            <p:txBody>
              <a:bodyPr rtlCol="0" anchor="ctr" anchorCtr="0">
                <a:normAutofit/>
              </a:bodyPr>
              <a:lstStyle/>
              <a:p>
                <a:pPr algn="ctr"/>
                <a:r>
                  <a:rPr lang="en-US" altLang="zh-CN" sz="3200" b="1">
                    <a:solidFill>
                      <a:srgbClr val="FFFF00"/>
                    </a:solidFill>
                  </a:rPr>
                  <a:t>1</a:t>
                </a:r>
                <a:endParaRPr lang="en-US" altLang="zh-CN" sz="3200" b="1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9" name="直接连接符 8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2017123" y="2896935"/>
                <a:ext cx="264944" cy="280184"/>
              </a:xfrm>
              <a:prstGeom prst="line">
                <a:avLst/>
              </a:prstGeom>
              <a:ln w="28575">
                <a:solidFill>
                  <a:srgbClr val="2CBEBB">
                    <a:lumMod val="20000"/>
                    <a:lumOff val="80000"/>
                  </a:srgbClr>
                </a:solidFill>
              </a:ln>
            </p:spPr>
            <p:style>
              <a:lnRef idx="1">
                <a:srgbClr val="2CBEBB"/>
              </a:lnRef>
              <a:fillRef idx="0">
                <a:srgbClr val="2CBEBB"/>
              </a:fillRef>
              <a:effectRef idx="0">
                <a:srgbClr val="2CBEBB"/>
              </a:effectRef>
              <a:fontRef idx="minor">
                <a:srgbClr val="5F5F5F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2297307" y="3737487"/>
                <a:ext cx="264944" cy="280184"/>
              </a:xfrm>
              <a:prstGeom prst="line">
                <a:avLst/>
              </a:prstGeom>
              <a:ln w="28575">
                <a:solidFill>
                  <a:srgbClr val="2CBEBB">
                    <a:lumMod val="20000"/>
                    <a:lumOff val="80000"/>
                  </a:srgbClr>
                </a:solidFill>
              </a:ln>
            </p:spPr>
            <p:style>
              <a:lnRef idx="1">
                <a:srgbClr val="2CBEBB"/>
              </a:lnRef>
              <a:fillRef idx="0">
                <a:srgbClr val="2CBEBB"/>
              </a:fillRef>
              <a:effectRef idx="0">
                <a:srgbClr val="2CBEBB"/>
              </a:effectRef>
              <a:fontRef idx="minor">
                <a:srgbClr val="5F5F5F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6"/>
                </p:custDataLst>
              </p:nvPr>
            </p:nvCxnSpPr>
            <p:spPr>
              <a:xfrm rot="16200000" flipV="1">
                <a:off x="2585111" y="3169499"/>
                <a:ext cx="264944" cy="280184"/>
              </a:xfrm>
              <a:prstGeom prst="line">
                <a:avLst/>
              </a:prstGeom>
              <a:ln w="28575">
                <a:solidFill>
                  <a:srgbClr val="2CBEBB">
                    <a:lumMod val="20000"/>
                    <a:lumOff val="80000"/>
                  </a:srgbClr>
                </a:solidFill>
              </a:ln>
            </p:spPr>
            <p:style>
              <a:lnRef idx="1">
                <a:srgbClr val="2CBEBB"/>
              </a:lnRef>
              <a:fillRef idx="0">
                <a:srgbClr val="2CBEBB"/>
              </a:fillRef>
              <a:effectRef idx="0">
                <a:srgbClr val="2CBEBB"/>
              </a:effectRef>
              <a:fontRef idx="minor">
                <a:srgbClr val="5F5F5F"/>
              </a:fontRef>
            </p:style>
          </p:cxnSp>
          <p:cxnSp>
            <p:nvCxnSpPr>
              <p:cNvPr id="13" name="直接连接符 12"/>
              <p:cNvCxnSpPr/>
              <p:nvPr>
                <p:custDataLst>
                  <p:tags r:id="rId7"/>
                </p:custDataLst>
              </p:nvPr>
            </p:nvCxnSpPr>
            <p:spPr>
              <a:xfrm rot="16200000" flipV="1">
                <a:off x="1744559" y="3464923"/>
                <a:ext cx="264944" cy="280184"/>
              </a:xfrm>
              <a:prstGeom prst="line">
                <a:avLst/>
              </a:prstGeom>
              <a:ln w="28575">
                <a:solidFill>
                  <a:srgbClr val="2CBEBB">
                    <a:lumMod val="20000"/>
                    <a:lumOff val="80000"/>
                  </a:srgbClr>
                </a:solidFill>
              </a:ln>
            </p:spPr>
            <p:style>
              <a:lnRef idx="1">
                <a:srgbClr val="2CBEBB"/>
              </a:lnRef>
              <a:fillRef idx="0">
                <a:srgbClr val="2CBEBB"/>
              </a:fillRef>
              <a:effectRef idx="0">
                <a:srgbClr val="2CBEBB"/>
              </a:effectRef>
              <a:fontRef idx="minor">
                <a:srgbClr val="5F5F5F"/>
              </a:fontRef>
            </p:style>
          </p:cxnSp>
        </p:grpSp>
        <p:sp>
          <p:nvSpPr>
            <p:cNvPr id="14" name="文本框 13"/>
            <p:cNvSpPr txBox="1"/>
            <p:nvPr>
              <p:custDataLst>
                <p:tags r:id="rId8"/>
              </p:custDataLst>
            </p:nvPr>
          </p:nvSpPr>
          <p:spPr>
            <a:xfrm>
              <a:off x="3122619" y="2912538"/>
              <a:ext cx="4636718" cy="108952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LOREM IPSUM DOLOR SIT AMET, CONSECTETUR ADIPISICING ELIT, SED DO EIUSMOD TEMPOR INCIDIDUNT</a:t>
              </a:r>
              <a:endParaRPr lang="en-US" altLang="zh-CN" sz="1600"/>
            </a:p>
          </p:txBody>
        </p:sp>
      </p:grpSp>
      <p:grpSp>
        <p:nvGrpSpPr>
          <p:cNvPr id="15" name="组合 14"/>
          <p:cNvGrpSpPr/>
          <p:nvPr>
            <p:custDataLst>
              <p:tags r:id="rId9"/>
            </p:custDataLst>
          </p:nvPr>
        </p:nvGrpSpPr>
        <p:grpSpPr>
          <a:xfrm>
            <a:off x="3260939" y="3123348"/>
            <a:ext cx="6022398" cy="1120736"/>
            <a:chOff x="1736939" y="3123348"/>
            <a:chExt cx="6022398" cy="1120736"/>
          </a:xfrm>
        </p:grpSpPr>
        <p:sp>
          <p:nvSpPr>
            <p:cNvPr id="17" name="任意多边形 16"/>
            <p:cNvSpPr/>
            <p:nvPr>
              <p:custDataLst>
                <p:tags r:id="rId10"/>
              </p:custDataLst>
            </p:nvPr>
          </p:nvSpPr>
          <p:spPr>
            <a:xfrm>
              <a:off x="1736939" y="3123348"/>
              <a:ext cx="1120736" cy="1120736"/>
            </a:xfrm>
            <a:custGeom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00"/>
                  </a:solidFill>
                </a:rPr>
                <a:t>2</a:t>
              </a:r>
              <a:endParaRPr lang="en-US" altLang="zh-CN" sz="3200" b="1">
                <a:solidFill>
                  <a:srgbClr val="FFFF00"/>
                </a:solidFill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11"/>
              </p:custDataLst>
            </p:nvPr>
          </p:nvCxnSpPr>
          <p:spPr>
            <a:xfrm flipV="1">
              <a:off x="2017123" y="3123348"/>
              <a:ext cx="264944" cy="280184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2"/>
              </p:custDataLst>
            </p:nvPr>
          </p:nvCxnSpPr>
          <p:spPr>
            <a:xfrm flipV="1">
              <a:off x="2297307" y="3963900"/>
              <a:ext cx="264944" cy="280184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3"/>
              </p:custDataLst>
            </p:nvPr>
          </p:nvCxnSpPr>
          <p:spPr>
            <a:xfrm rot="16200000" flipV="1">
              <a:off x="2585111" y="3395912"/>
              <a:ext cx="264944" cy="280184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4"/>
              </p:custDataLst>
            </p:nvPr>
          </p:nvCxnSpPr>
          <p:spPr>
            <a:xfrm rot="16200000" flipV="1">
              <a:off x="1744559" y="3691336"/>
              <a:ext cx="264944" cy="280184"/>
            </a:xfrm>
            <a:prstGeom prst="line">
              <a:avLst/>
            </a:prstGeom>
            <a:ln w="28575">
              <a:solidFill>
                <a:srgbClr val="40D096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sp>
          <p:nvSpPr>
            <p:cNvPr id="16" name="文本框 15"/>
            <p:cNvSpPr txBox="1"/>
            <p:nvPr>
              <p:custDataLst>
                <p:tags r:id="rId15"/>
              </p:custDataLst>
            </p:nvPr>
          </p:nvSpPr>
          <p:spPr>
            <a:xfrm>
              <a:off x="3122619" y="3138951"/>
              <a:ext cx="4636718" cy="108952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LOREM IPSUM DOLOR SIT AMET, CONSECTETUR ADIPISICING ELIT, SED DO EIUSMOD TEMPOR INCIDIDUNT</a:t>
              </a:r>
              <a:endParaRPr lang="en-US" altLang="zh-CN" sz="1600"/>
            </a:p>
          </p:txBody>
        </p:sp>
      </p:grpSp>
      <p:grpSp>
        <p:nvGrpSpPr>
          <p:cNvPr id="22" name="组合 21"/>
          <p:cNvGrpSpPr/>
          <p:nvPr>
            <p:custDataLst>
              <p:tags r:id="rId16"/>
            </p:custDataLst>
          </p:nvPr>
        </p:nvGrpSpPr>
        <p:grpSpPr>
          <a:xfrm>
            <a:off x="3260939" y="4516720"/>
            <a:ext cx="6022398" cy="1120736"/>
            <a:chOff x="1736939" y="4516720"/>
            <a:chExt cx="6022398" cy="1120736"/>
          </a:xfrm>
        </p:grpSpPr>
        <p:sp>
          <p:nvSpPr>
            <p:cNvPr id="25" name="任意多边形 24"/>
            <p:cNvSpPr/>
            <p:nvPr>
              <p:custDataLst>
                <p:tags r:id="rId17"/>
              </p:custDataLst>
            </p:nvPr>
          </p:nvSpPr>
          <p:spPr>
            <a:xfrm>
              <a:off x="1736939" y="4516720"/>
              <a:ext cx="1120736" cy="1120736"/>
            </a:xfrm>
            <a:custGeom>
              <a:gdLst>
                <a:gd name="connsiteX0" fmla="*/ 560368 w 1120736"/>
                <a:gd name="connsiteY0" fmla="*/ 0 h 1120736"/>
                <a:gd name="connsiteX1" fmla="*/ 1120736 w 1120736"/>
                <a:gd name="connsiteY1" fmla="*/ 560368 h 1120736"/>
                <a:gd name="connsiteX2" fmla="*/ 560368 w 1120736"/>
                <a:gd name="connsiteY2" fmla="*/ 1120736 h 1120736"/>
                <a:gd name="connsiteX3" fmla="*/ 0 w 1120736"/>
                <a:gd name="connsiteY3" fmla="*/ 560368 h 11207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736" h="1120736">
                  <a:moveTo>
                    <a:pt x="560368" y="0"/>
                  </a:moveTo>
                  <a:lnTo>
                    <a:pt x="1120736" y="560368"/>
                  </a:lnTo>
                  <a:lnTo>
                    <a:pt x="560368" y="1120736"/>
                  </a:lnTo>
                  <a:lnTo>
                    <a:pt x="0" y="560368"/>
                  </a:lnTo>
                  <a:close/>
                </a:path>
              </a:pathLst>
            </a:custGeom>
            <a:solidFill>
              <a:srgbClr val="E30001"/>
            </a:solidFill>
            <a:ln>
              <a:noFill/>
            </a:ln>
          </p:spPr>
          <p:style>
            <a:lnRef idx="2">
              <a:srgbClr val="2CBEBB">
                <a:shade val="50000"/>
              </a:srgbClr>
            </a:lnRef>
            <a:fillRef idx="1">
              <a:srgbClr val="2CBEBB"/>
            </a:fillRef>
            <a:effectRef idx="0">
              <a:srgbClr val="2CBEBB"/>
            </a:effectRef>
            <a:fontRef idx="minor">
              <a:srgbClr val="FFFFFF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en-US" altLang="zh-CN" sz="3200" b="1">
                  <a:solidFill>
                    <a:srgbClr val="FFFF00"/>
                  </a:solidFill>
                </a:rPr>
                <a:t>3</a:t>
              </a:r>
              <a:endParaRPr lang="en-US" altLang="zh-CN" sz="3200" b="1">
                <a:solidFill>
                  <a:srgbClr val="FFFF00"/>
                </a:solidFill>
              </a:endParaRPr>
            </a:p>
          </p:txBody>
        </p:sp>
        <p:cxnSp>
          <p:nvCxnSpPr>
            <p:cNvPr id="26" name="直接连接符 25"/>
            <p:cNvCxnSpPr/>
            <p:nvPr>
              <p:custDataLst>
                <p:tags r:id="rId18"/>
              </p:custDataLst>
            </p:nvPr>
          </p:nvCxnSpPr>
          <p:spPr>
            <a:xfrm flipV="1">
              <a:off x="2017123" y="4516720"/>
              <a:ext cx="264944" cy="280184"/>
            </a:xfrm>
            <a:prstGeom prst="line">
              <a:avLst/>
            </a:prstGeom>
            <a:ln w="28575">
              <a:solidFill>
                <a:srgbClr val="CAD40A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7" name="直接连接符 26"/>
            <p:cNvCxnSpPr/>
            <p:nvPr>
              <p:custDataLst>
                <p:tags r:id="rId19"/>
              </p:custDataLst>
            </p:nvPr>
          </p:nvCxnSpPr>
          <p:spPr>
            <a:xfrm flipV="1">
              <a:off x="2297307" y="5357272"/>
              <a:ext cx="264944" cy="280184"/>
            </a:xfrm>
            <a:prstGeom prst="line">
              <a:avLst/>
            </a:prstGeom>
            <a:ln w="28575">
              <a:solidFill>
                <a:srgbClr val="CAD40A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8" name="直接连接符 27"/>
            <p:cNvCxnSpPr/>
            <p:nvPr>
              <p:custDataLst>
                <p:tags r:id="rId20"/>
              </p:custDataLst>
            </p:nvPr>
          </p:nvCxnSpPr>
          <p:spPr>
            <a:xfrm rot="16200000" flipV="1">
              <a:off x="2585111" y="4789284"/>
              <a:ext cx="264944" cy="280184"/>
            </a:xfrm>
            <a:prstGeom prst="line">
              <a:avLst/>
            </a:prstGeom>
            <a:ln w="28575">
              <a:solidFill>
                <a:srgbClr val="CAD40A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cxnSp>
          <p:nvCxnSpPr>
            <p:cNvPr id="23" name="直接连接符 22"/>
            <p:cNvCxnSpPr/>
            <p:nvPr>
              <p:custDataLst>
                <p:tags r:id="rId21"/>
              </p:custDataLst>
            </p:nvPr>
          </p:nvCxnSpPr>
          <p:spPr>
            <a:xfrm rot="16200000" flipV="1">
              <a:off x="1744559" y="5084708"/>
              <a:ext cx="264944" cy="280184"/>
            </a:xfrm>
            <a:prstGeom prst="line">
              <a:avLst/>
            </a:prstGeom>
            <a:ln w="28575">
              <a:solidFill>
                <a:srgbClr val="CAD40A">
                  <a:lumMod val="20000"/>
                  <a:lumOff val="80000"/>
                </a:srgbClr>
              </a:solidFill>
            </a:ln>
          </p:spPr>
          <p:style>
            <a:lnRef idx="1">
              <a:srgbClr val="2CBEBB"/>
            </a:lnRef>
            <a:fillRef idx="0">
              <a:srgbClr val="2CBEBB"/>
            </a:fillRef>
            <a:effectRef idx="0">
              <a:srgbClr val="2CBEBB"/>
            </a:effectRef>
            <a:fontRef idx="minor">
              <a:srgbClr val="5F5F5F"/>
            </a:fontRef>
          </p:style>
        </p:cxnSp>
        <p:sp>
          <p:nvSpPr>
            <p:cNvPr id="24" name="文本框 23"/>
            <p:cNvSpPr txBox="1"/>
            <p:nvPr>
              <p:custDataLst>
                <p:tags r:id="rId22"/>
              </p:custDataLst>
            </p:nvPr>
          </p:nvSpPr>
          <p:spPr>
            <a:xfrm>
              <a:off x="3122619" y="4532323"/>
              <a:ext cx="4636718" cy="1089529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/>
                <a:t>LOREM IPSUM DOLOR SIT AMET, CONSECTETUR ADIPISICING ELIT, SED DO EIUSMOD TEMPOR INCIDIDUNT</a:t>
              </a:r>
              <a:endParaRPr lang="en-US" altLang="zh-CN" sz="1600"/>
            </a:p>
          </p:txBody>
        </p:sp>
      </p:grpSp>
    </p:spTree>
  </p:cSld>
  <p:clrMapOvr>
    <a:masterClrMapping/>
  </p:clrMapOvr>
  <p:transition>
    <p:fade thruBlk="1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129915" y="3736975"/>
            <a:ext cx="537972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— </a:t>
            </a:r>
            <a:r>
              <a:rPr lang="zh-CN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热烈庆祝中国人民解放军建军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91</a:t>
            </a:r>
            <a:r>
              <a:rPr lang="zh-CN" altLang="en-US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周年 </a:t>
            </a:r>
            <a:r>
              <a:rPr lang="en-US" altLang="zh-CN" sz="20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—</a:t>
            </a:r>
            <a:endParaRPr lang="en-US" altLang="zh-CN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endParaRPr lang="zh-CN" altLang="en-US" sz="20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  <a:p>
            <a:pPr algn="ctr"/>
            <a:r>
              <a:rPr lang="zh-CN" altLang="en-US" sz="2800">
                <a:solidFill>
                  <a:srgbClr val="FF0000"/>
                </a:solidFill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</a:rPr>
              <a:t>八一建军节</a:t>
            </a:r>
            <a:endParaRPr lang="zh-CN" altLang="en-US" sz="2800">
              <a:solidFill>
                <a:srgbClr val="FF0000"/>
              </a:solidFill>
              <a:latin typeface="思源黑体 CN Heavy" panose="020b0a00000000000000" charset="-122"/>
              <a:ea typeface="思源黑体 CN Heavy" panose="020b0a00000000000000" charset="-122"/>
              <a:cs typeface="思源黑体 CN Heavy" panose="020b0a00000000000000" charset="-122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4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4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3" tIns="0" rIns="134933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122" y="2491210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5" rIns="91393" bIns="45695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8"/>
          </a:xfrm>
          <a:prstGeom prst="rect">
            <a:avLst/>
          </a:prstGeom>
          <a:noFill/>
          <a:ln w="25400">
            <a:noFill/>
          </a:ln>
        </p:spPr>
        <p:txBody>
          <a:bodyPr lIns="91393" tIns="45695" rIns="91393" bIns="45695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670" y="975034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869815" y="2840990"/>
            <a:ext cx="2473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>
                <a:solidFill>
                  <a:srgbClr val="E3000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第一章</a:t>
            </a:r>
            <a:endParaRPr lang="zh-CN" altLang="zh-CN" sz="6000" b="1">
              <a:solidFill>
                <a:srgbClr val="E3000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55315" y="748030"/>
            <a:ext cx="5880100" cy="1690370"/>
            <a:chOff x="4969" y="1939"/>
            <a:chExt cx="9260" cy="2662"/>
          </a:xfrm>
        </p:grpSpPr>
        <p:sp>
          <p:nvSpPr>
            <p:cNvPr id="4" name="剪去同侧角的矩形 3"/>
            <p:cNvSpPr/>
            <p:nvPr/>
          </p:nvSpPr>
          <p:spPr>
            <a:xfrm flipV="1">
              <a:off x="4969" y="1939"/>
              <a:ext cx="9261" cy="2663"/>
            </a:xfrm>
            <a:prstGeom prst="snip2SameRect">
              <a:avLst/>
            </a:prstGeom>
            <a:solidFill>
              <a:srgbClr val="E30001"/>
            </a:solidFill>
            <a:ln>
              <a:solidFill>
                <a:srgbClr val="E30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剪去同侧角的矩形 1"/>
            <p:cNvSpPr/>
            <p:nvPr/>
          </p:nvSpPr>
          <p:spPr>
            <a:xfrm flipV="1">
              <a:off x="5313" y="2121"/>
              <a:ext cx="8606" cy="2312"/>
            </a:xfrm>
            <a:prstGeom prst="snip2SameRect">
              <a:avLst/>
            </a:prstGeom>
            <a:noFill/>
            <a:ln w="381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3000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五角星 2"/>
            <p:cNvSpPr/>
            <p:nvPr/>
          </p:nvSpPr>
          <p:spPr>
            <a:xfrm>
              <a:off x="8700" y="2377"/>
              <a:ext cx="1800" cy="18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 thruBlk="1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右箭头 25"/>
          <p:cNvSpPr/>
          <p:nvPr>
            <p:custDataLst>
              <p:tags r:id="rId2"/>
            </p:custDataLst>
          </p:nvPr>
        </p:nvSpPr>
        <p:spPr>
          <a:xfrm>
            <a:off x="1967230" y="2287502"/>
            <a:ext cx="8407400" cy="469900"/>
          </a:xfrm>
          <a:prstGeom prst="rightArrow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0F6FC6">
              <a:shade val="50000"/>
            </a:srgbClr>
          </a:lnRef>
          <a:fillRef idx="1">
            <a:srgbClr val="0F6FC6"/>
          </a:fillRef>
          <a:effectRef idx="0">
            <a:srgbClr val="0F6FC6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2000"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>
            <p:custDataLst>
              <p:tags r:id="rId3"/>
            </p:custDataLst>
          </p:nvPr>
        </p:nvGrpSpPr>
        <p:grpSpPr>
          <a:xfrm>
            <a:off x="2272032" y="2056324"/>
            <a:ext cx="1420818" cy="3269904"/>
            <a:chOff x="1038704" y="1538799"/>
            <a:chExt cx="1420818" cy="3269904"/>
          </a:xfrm>
        </p:grpSpPr>
        <p:sp>
          <p:nvSpPr>
            <p:cNvPr id="28" name="矩形 27"/>
            <p:cNvSpPr/>
            <p:nvPr>
              <p:custDataLst>
                <p:tags r:id="rId4"/>
              </p:custDataLst>
            </p:nvPr>
          </p:nvSpPr>
          <p:spPr>
            <a:xfrm>
              <a:off x="1038704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rmAutofit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da-DK" altLang="zh-CN" sz="200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sym typeface="Arial" panose="020b0604020202020204" pitchFamily="34" charset="0"/>
                </a:rPr>
                <a:t>Lorem ipsum dolor sit amet consectetur adipisicing</a:t>
              </a:r>
              <a:endParaRPr lang="da-DK" altLang="zh-CN" sz="2000" smtClean="0">
                <a:solidFill>
                  <a:sysClr val="windowText" lastClr="000000">
                    <a:lumMod val="75000"/>
                    <a:lumOff val="25000"/>
                  </a:sys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5"/>
              </p:custDataLst>
            </p:nvPr>
          </p:nvSpPr>
          <p:spPr>
            <a:xfrm>
              <a:off x="1282983" y="1538799"/>
              <a:ext cx="932260" cy="932257"/>
            </a:xfrm>
            <a:custGeom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E30001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/>
                  </a:solidFill>
                  <a:latin typeface="Calibri Light"/>
                  <a:ea typeface="+mn-ea"/>
                  <a:cs typeface="+mn-ea"/>
                  <a:sym typeface="Arial" panose="020b0604020202020204" pitchFamily="34" charset="0"/>
                </a:rPr>
                <a:t>Lorem</a:t>
              </a:r>
              <a:endParaRPr lang="en-US" altLang="zh-CN" sz="2000" smtClean="0">
                <a:solidFill>
                  <a:schemeClr val="tx1"/>
                </a:solidFill>
                <a:latin typeface="Calibri Ligh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6"/>
            </p:custDataLst>
          </p:nvPr>
        </p:nvGrpSpPr>
        <p:grpSpPr>
          <a:xfrm>
            <a:off x="3839575" y="2056324"/>
            <a:ext cx="1420818" cy="3269904"/>
            <a:chOff x="1038704" y="1538799"/>
            <a:chExt cx="1420818" cy="3269904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1038704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rmAutofit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da-DK" altLang="zh-CN" sz="200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sym typeface="Arial" panose="020b0604020202020204" pitchFamily="34" charset="0"/>
                </a:rPr>
                <a:t>Lorem ipsum dolor sit amet consectetur adipisicing</a:t>
              </a:r>
              <a:endParaRPr lang="da-DK" altLang="zh-CN" sz="2000" smtClean="0">
                <a:solidFill>
                  <a:sysClr val="windowText" lastClr="000000">
                    <a:lumMod val="75000"/>
                    <a:lumOff val="25000"/>
                  </a:sys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>
              <p:custDataLst>
                <p:tags r:id="rId8"/>
              </p:custDataLst>
            </p:nvPr>
          </p:nvSpPr>
          <p:spPr>
            <a:xfrm>
              <a:off x="1282983" y="1538799"/>
              <a:ext cx="932260" cy="932257"/>
            </a:xfrm>
            <a:custGeom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E30001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/>
                  </a:solidFill>
                  <a:latin typeface="Calibri Light"/>
                  <a:ea typeface="+mn-ea"/>
                  <a:cs typeface="+mn-ea"/>
                  <a:sym typeface="Arial" panose="020b0604020202020204" pitchFamily="34" charset="0"/>
                </a:rPr>
                <a:t>Lorem</a:t>
              </a:r>
              <a:endParaRPr lang="en-US" altLang="zh-CN" sz="2000" smtClean="0">
                <a:solidFill>
                  <a:schemeClr val="tx1"/>
                </a:solidFill>
                <a:latin typeface="Calibri Ligh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9"/>
            </p:custDataLst>
          </p:nvPr>
        </p:nvGrpSpPr>
        <p:grpSpPr>
          <a:xfrm>
            <a:off x="5407118" y="2056324"/>
            <a:ext cx="1420818" cy="3269904"/>
            <a:chOff x="1038704" y="1538799"/>
            <a:chExt cx="1420818" cy="3269904"/>
          </a:xfrm>
        </p:grpSpPr>
        <p:sp>
          <p:nvSpPr>
            <p:cNvPr id="34" name="矩形 33"/>
            <p:cNvSpPr/>
            <p:nvPr>
              <p:custDataLst>
                <p:tags r:id="rId10"/>
              </p:custDataLst>
            </p:nvPr>
          </p:nvSpPr>
          <p:spPr>
            <a:xfrm>
              <a:off x="1038704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rmAutofit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da-DK" altLang="zh-CN" sz="200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sym typeface="Arial" panose="020b0604020202020204" pitchFamily="34" charset="0"/>
                </a:rPr>
                <a:t>Lorem ipsum dolor sit amet consectetur adipisicing</a:t>
              </a:r>
              <a:endParaRPr lang="da-DK" altLang="zh-CN" sz="2000" smtClean="0">
                <a:solidFill>
                  <a:sysClr val="windowText" lastClr="000000">
                    <a:lumMod val="75000"/>
                    <a:lumOff val="25000"/>
                  </a:sys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>
              <p:custDataLst>
                <p:tags r:id="rId11"/>
              </p:custDataLst>
            </p:nvPr>
          </p:nvSpPr>
          <p:spPr>
            <a:xfrm>
              <a:off x="1282983" y="1538799"/>
              <a:ext cx="932260" cy="932257"/>
            </a:xfrm>
            <a:custGeom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E30001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/>
                  </a:solidFill>
                  <a:latin typeface="Calibri Light"/>
                  <a:ea typeface="+mn-ea"/>
                  <a:cs typeface="+mn-ea"/>
                  <a:sym typeface="Arial" panose="020b0604020202020204" pitchFamily="34" charset="0"/>
                </a:rPr>
                <a:t>Lorem</a:t>
              </a:r>
              <a:endParaRPr lang="en-US" altLang="zh-CN" sz="2000" smtClean="0">
                <a:solidFill>
                  <a:schemeClr val="tx1"/>
                </a:solidFill>
                <a:latin typeface="Calibri Ligh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>
            <p:custDataLst>
              <p:tags r:id="rId12"/>
            </p:custDataLst>
          </p:nvPr>
        </p:nvGrpSpPr>
        <p:grpSpPr>
          <a:xfrm>
            <a:off x="6974661" y="2056324"/>
            <a:ext cx="1420818" cy="3269904"/>
            <a:chOff x="1038704" y="1538799"/>
            <a:chExt cx="1420818" cy="3269904"/>
          </a:xfrm>
        </p:grpSpPr>
        <p:sp>
          <p:nvSpPr>
            <p:cNvPr id="37" name="矩形 36"/>
            <p:cNvSpPr/>
            <p:nvPr>
              <p:custDataLst>
                <p:tags r:id="rId13"/>
              </p:custDataLst>
            </p:nvPr>
          </p:nvSpPr>
          <p:spPr>
            <a:xfrm>
              <a:off x="1038704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rmAutofit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da-DK" altLang="zh-CN" sz="200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sym typeface="Arial" panose="020b0604020202020204" pitchFamily="34" charset="0"/>
                </a:rPr>
                <a:t>Lorem ipsum dolor sit amet consectetur adipisicing</a:t>
              </a:r>
              <a:endParaRPr lang="da-DK" altLang="zh-CN" sz="2000" smtClean="0">
                <a:solidFill>
                  <a:sysClr val="windowText" lastClr="000000">
                    <a:lumMod val="75000"/>
                    <a:lumOff val="25000"/>
                  </a:sys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>
              <p:custDataLst>
                <p:tags r:id="rId14"/>
              </p:custDataLst>
            </p:nvPr>
          </p:nvSpPr>
          <p:spPr>
            <a:xfrm>
              <a:off x="1282983" y="1538799"/>
              <a:ext cx="932260" cy="932257"/>
            </a:xfrm>
            <a:custGeom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E30001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/>
                  </a:solidFill>
                  <a:latin typeface="Calibri Light"/>
                  <a:ea typeface="+mn-ea"/>
                  <a:cs typeface="+mn-ea"/>
                  <a:sym typeface="Arial" panose="020b0604020202020204" pitchFamily="34" charset="0"/>
                </a:rPr>
                <a:t>Lorem</a:t>
              </a:r>
              <a:endParaRPr lang="en-US" altLang="zh-CN" sz="2000" smtClean="0">
                <a:solidFill>
                  <a:schemeClr val="tx1"/>
                </a:solidFill>
                <a:latin typeface="Calibri Ligh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15"/>
            </p:custDataLst>
          </p:nvPr>
        </p:nvGrpSpPr>
        <p:grpSpPr>
          <a:xfrm>
            <a:off x="8542204" y="2056324"/>
            <a:ext cx="1420818" cy="3269904"/>
            <a:chOff x="1038704" y="1538799"/>
            <a:chExt cx="1420818" cy="3269904"/>
          </a:xfrm>
        </p:grpSpPr>
        <p:sp>
          <p:nvSpPr>
            <p:cNvPr id="40" name="矩形 39"/>
            <p:cNvSpPr/>
            <p:nvPr>
              <p:custDataLst>
                <p:tags r:id="rId16"/>
              </p:custDataLst>
            </p:nvPr>
          </p:nvSpPr>
          <p:spPr>
            <a:xfrm>
              <a:off x="1038704" y="2856937"/>
              <a:ext cx="1420818" cy="1951766"/>
            </a:xfrm>
            <a:prstGeom prst="rect">
              <a:avLst/>
            </a:prstGeom>
          </p:spPr>
          <p:txBody>
            <a:bodyPr lIns="0" tIns="0" rIns="0" bIns="0" anchor="t" anchorCtr="0">
              <a:normAutofit lnSpcReduction="10000"/>
            </a:bodyPr>
            <a:lstStyle/>
            <a:p>
              <a:pPr algn="ctr">
                <a:lnSpc>
                  <a:spcPct val="130000"/>
                </a:lnSpc>
              </a:pPr>
              <a:r>
                <a:rPr lang="da-DK" altLang="zh-CN" sz="2000" smtClean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sym typeface="Arial" panose="020b0604020202020204" pitchFamily="34" charset="0"/>
                </a:rPr>
                <a:t>Lorem ipsum dolor sit amet consectetur adipisicing</a:t>
              </a:r>
              <a:endParaRPr lang="da-DK" altLang="zh-CN" sz="2000" smtClean="0">
                <a:solidFill>
                  <a:sysClr val="windowText" lastClr="000000">
                    <a:lumMod val="75000"/>
                    <a:lumOff val="25000"/>
                  </a:sys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任意多边形 40"/>
            <p:cNvSpPr/>
            <p:nvPr>
              <p:custDataLst>
                <p:tags r:id="rId17"/>
              </p:custDataLst>
            </p:nvPr>
          </p:nvSpPr>
          <p:spPr>
            <a:xfrm>
              <a:off x="1282983" y="1538799"/>
              <a:ext cx="932260" cy="932257"/>
            </a:xfrm>
            <a:custGeom>
              <a:gdLst>
                <a:gd name="connsiteX0" fmla="*/ 588643 w 939563"/>
                <a:gd name="connsiteY0" fmla="*/ 0 h 939562"/>
                <a:gd name="connsiteX1" fmla="*/ 696512 w 939563"/>
                <a:gd name="connsiteY1" fmla="*/ 64072 h 939562"/>
                <a:gd name="connsiteX2" fmla="*/ 807609 w 939563"/>
                <a:gd name="connsiteY2" fmla="*/ 122369 h 939562"/>
                <a:gd name="connsiteX3" fmla="*/ 868990 w 939563"/>
                <a:gd name="connsiteY3" fmla="*/ 231791 h 939562"/>
                <a:gd name="connsiteX4" fmla="*/ 936054 w 939563"/>
                <a:gd name="connsiteY4" fmla="*/ 337826 h 939562"/>
                <a:gd name="connsiteX5" fmla="*/ 934501 w 939563"/>
                <a:gd name="connsiteY5" fmla="*/ 463280 h 939562"/>
                <a:gd name="connsiteX6" fmla="*/ 939563 w 939563"/>
                <a:gd name="connsiteY6" fmla="*/ 588642 h 939562"/>
                <a:gd name="connsiteX7" fmla="*/ 875491 w 939563"/>
                <a:gd name="connsiteY7" fmla="*/ 696511 h 939562"/>
                <a:gd name="connsiteX8" fmla="*/ 817194 w 939563"/>
                <a:gd name="connsiteY8" fmla="*/ 807608 h 939562"/>
                <a:gd name="connsiteX9" fmla="*/ 707771 w 939563"/>
                <a:gd name="connsiteY9" fmla="*/ 868989 h 939562"/>
                <a:gd name="connsiteX10" fmla="*/ 601736 w 939563"/>
                <a:gd name="connsiteY10" fmla="*/ 936053 h 939562"/>
                <a:gd name="connsiteX11" fmla="*/ 476282 w 939563"/>
                <a:gd name="connsiteY11" fmla="*/ 934500 h 939562"/>
                <a:gd name="connsiteX12" fmla="*/ 350921 w 939563"/>
                <a:gd name="connsiteY12" fmla="*/ 939562 h 939562"/>
                <a:gd name="connsiteX13" fmla="*/ 243051 w 939563"/>
                <a:gd name="connsiteY13" fmla="*/ 875490 h 939562"/>
                <a:gd name="connsiteX14" fmla="*/ 131954 w 939563"/>
                <a:gd name="connsiteY14" fmla="*/ 817193 h 939562"/>
                <a:gd name="connsiteX15" fmla="*/ 70573 w 939563"/>
                <a:gd name="connsiteY15" fmla="*/ 707770 h 939562"/>
                <a:gd name="connsiteX16" fmla="*/ 3509 w 939563"/>
                <a:gd name="connsiteY16" fmla="*/ 601735 h 939562"/>
                <a:gd name="connsiteX17" fmla="*/ 5062 w 939563"/>
                <a:gd name="connsiteY17" fmla="*/ 476281 h 939562"/>
                <a:gd name="connsiteX18" fmla="*/ 0 w 939563"/>
                <a:gd name="connsiteY18" fmla="*/ 350920 h 939562"/>
                <a:gd name="connsiteX19" fmla="*/ 64072 w 939563"/>
                <a:gd name="connsiteY19" fmla="*/ 243050 h 939562"/>
                <a:gd name="connsiteX20" fmla="*/ 122370 w 939563"/>
                <a:gd name="connsiteY20" fmla="*/ 131953 h 939562"/>
                <a:gd name="connsiteX21" fmla="*/ 231792 w 939563"/>
                <a:gd name="connsiteY21" fmla="*/ 70572 h 939562"/>
                <a:gd name="connsiteX22" fmla="*/ 337827 w 939563"/>
                <a:gd name="connsiteY22" fmla="*/ 3508 h 939562"/>
                <a:gd name="connsiteX23" fmla="*/ 463281 w 939563"/>
                <a:gd name="connsiteY23" fmla="*/ 5061 h 93956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9563" h="939562">
                  <a:moveTo>
                    <a:pt x="588643" y="0"/>
                  </a:moveTo>
                  <a:lnTo>
                    <a:pt x="696512" y="64072"/>
                  </a:lnTo>
                  <a:lnTo>
                    <a:pt x="807609" y="122369"/>
                  </a:lnTo>
                  <a:lnTo>
                    <a:pt x="868990" y="231791"/>
                  </a:lnTo>
                  <a:lnTo>
                    <a:pt x="936054" y="337826"/>
                  </a:lnTo>
                  <a:lnTo>
                    <a:pt x="934501" y="463280"/>
                  </a:lnTo>
                  <a:lnTo>
                    <a:pt x="939563" y="588642"/>
                  </a:lnTo>
                  <a:lnTo>
                    <a:pt x="875491" y="696511"/>
                  </a:lnTo>
                  <a:lnTo>
                    <a:pt x="817194" y="807608"/>
                  </a:lnTo>
                  <a:lnTo>
                    <a:pt x="707771" y="868989"/>
                  </a:lnTo>
                  <a:lnTo>
                    <a:pt x="601736" y="936053"/>
                  </a:lnTo>
                  <a:lnTo>
                    <a:pt x="476282" y="934500"/>
                  </a:lnTo>
                  <a:lnTo>
                    <a:pt x="350921" y="939562"/>
                  </a:lnTo>
                  <a:lnTo>
                    <a:pt x="243051" y="875490"/>
                  </a:lnTo>
                  <a:lnTo>
                    <a:pt x="131954" y="817193"/>
                  </a:lnTo>
                  <a:lnTo>
                    <a:pt x="70573" y="707770"/>
                  </a:lnTo>
                  <a:lnTo>
                    <a:pt x="3509" y="601735"/>
                  </a:lnTo>
                  <a:lnTo>
                    <a:pt x="5062" y="476281"/>
                  </a:lnTo>
                  <a:lnTo>
                    <a:pt x="0" y="350920"/>
                  </a:lnTo>
                  <a:lnTo>
                    <a:pt x="64072" y="243050"/>
                  </a:lnTo>
                  <a:lnTo>
                    <a:pt x="122370" y="131953"/>
                  </a:lnTo>
                  <a:lnTo>
                    <a:pt x="231792" y="70572"/>
                  </a:lnTo>
                  <a:lnTo>
                    <a:pt x="337827" y="3508"/>
                  </a:lnTo>
                  <a:lnTo>
                    <a:pt x="463281" y="5061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E30001"/>
              </a:solidFill>
            </a:ln>
            <a:effectLst/>
          </p:spPr>
          <p:style>
            <a:lnRef idx="2">
              <a:srgbClr val="0F6FC6">
                <a:shade val="50000"/>
              </a:srgbClr>
            </a:lnRef>
            <a:fillRef idx="1">
              <a:srgbClr val="0F6FC6"/>
            </a:fillRef>
            <a:effectRef idx="0">
              <a:srgbClr val="0F6FC6"/>
            </a:effectRef>
            <a:fontRef idx="minor">
              <a:sysClr val="window" lastClr="FFFFFF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/>
                  </a:solidFill>
                  <a:latin typeface="Calibri Light"/>
                  <a:ea typeface="+mn-ea"/>
                  <a:cs typeface="+mn-ea"/>
                  <a:sym typeface="Arial" panose="020b0604020202020204" pitchFamily="34" charset="0"/>
                </a:rPr>
                <a:t>Lorem</a:t>
              </a:r>
              <a:endParaRPr lang="en-US" altLang="zh-CN" sz="2000" smtClean="0">
                <a:solidFill>
                  <a:schemeClr val="tx1"/>
                </a:solidFill>
                <a:latin typeface="Calibri Light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>
            <p:custDataLst>
              <p:tags r:id="rId2"/>
            </p:custDataLst>
          </p:nvPr>
        </p:nvSpPr>
        <p:spPr>
          <a:xfrm>
            <a:off x="1524000" y="1435100"/>
            <a:ext cx="4787900" cy="5422900"/>
          </a:xfrm>
          <a:prstGeom prst="triangle">
            <a:avLst/>
          </a:prstGeom>
          <a:solidFill>
            <a:srgbClr val="039FD7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err="1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任意多边形 18"/>
          <p:cNvSpPr/>
          <p:nvPr>
            <p:custDataLst>
              <p:tags r:id="rId3"/>
            </p:custDataLst>
          </p:nvPr>
        </p:nvSpPr>
        <p:spPr>
          <a:xfrm>
            <a:off x="4665275" y="2773369"/>
            <a:ext cx="5619820" cy="457200"/>
          </a:xfrm>
          <a:custGeom>
            <a:gdLst>
              <a:gd name="connsiteX0" fmla="*/ 0 w 5619820"/>
              <a:gd name="connsiteY0" fmla="*/ 0 h 457200"/>
              <a:gd name="connsiteX1" fmla="*/ 5619820 w 5619820"/>
              <a:gd name="connsiteY1" fmla="*/ 0 h 457200"/>
              <a:gd name="connsiteX2" fmla="*/ 5619820 w 5619820"/>
              <a:gd name="connsiteY2" fmla="*/ 457200 h 457200"/>
              <a:gd name="connsiteX3" fmla="*/ 201832 w 5619820"/>
              <a:gd name="connsiteY3" fmla="*/ 457200 h 45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820" h="457200">
                <a:moveTo>
                  <a:pt x="0" y="0"/>
                </a:moveTo>
                <a:lnTo>
                  <a:pt x="5619820" y="0"/>
                </a:lnTo>
                <a:lnTo>
                  <a:pt x="5619820" y="457200"/>
                </a:lnTo>
                <a:lnTo>
                  <a:pt x="201832" y="457200"/>
                </a:lnTo>
                <a:close/>
              </a:path>
            </a:pathLst>
          </a:custGeom>
          <a:solidFill>
            <a:srgbClr val="E30001"/>
          </a:solidFill>
        </p:spPr>
        <p:txBody>
          <a:bodyPr rot="0" spcFirstLastPara="0" vertOverflow="overflow" horzOverflow="overflow" vert="horz" wrap="square" lIns="180000" tIns="0" rIns="90000" bIns="0" numCol="1" spcCol="0" rtlCol="0" fromWordArt="0" anchor="ctr" anchorCtr="0" forceAA="0" compatLnSpc="1">
            <a:normAutofit/>
          </a:bodyPr>
          <a:lstStyle/>
          <a:p>
            <a:pPr algn="just"/>
            <a:r>
              <a:rPr lang="da-DK" altLang="zh-CN">
                <a:solidFill>
                  <a:srgbClr val="FFFF00"/>
                </a:solidFill>
                <a:sym typeface="Arial" panose="020b0604020202020204" pitchFamily="34" charset="0"/>
              </a:rPr>
              <a:t>LOREM IPSUM DOLOR SIT AMET</a:t>
            </a:r>
            <a:endParaRPr lang="da-DK" altLang="zh-CN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4"/>
            </p:custDataLst>
          </p:nvPr>
        </p:nvSpPr>
        <p:spPr>
          <a:xfrm>
            <a:off x="5002127" y="3536423"/>
            <a:ext cx="5282968" cy="457200"/>
          </a:xfrm>
          <a:custGeom>
            <a:gdLst>
              <a:gd name="connsiteX0" fmla="*/ 0 w 5282968"/>
              <a:gd name="connsiteY0" fmla="*/ 0 h 457200"/>
              <a:gd name="connsiteX1" fmla="*/ 5282968 w 5282968"/>
              <a:gd name="connsiteY1" fmla="*/ 0 h 457200"/>
              <a:gd name="connsiteX2" fmla="*/ 5282968 w 5282968"/>
              <a:gd name="connsiteY2" fmla="*/ 457200 h 457200"/>
              <a:gd name="connsiteX3" fmla="*/ 201832 w 5282968"/>
              <a:gd name="connsiteY3" fmla="*/ 457200 h 45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2968" h="457200">
                <a:moveTo>
                  <a:pt x="0" y="0"/>
                </a:moveTo>
                <a:lnTo>
                  <a:pt x="5282968" y="0"/>
                </a:lnTo>
                <a:lnTo>
                  <a:pt x="5282968" y="457200"/>
                </a:lnTo>
                <a:lnTo>
                  <a:pt x="201832" y="457200"/>
                </a:lnTo>
                <a:close/>
              </a:path>
            </a:pathLst>
          </a:custGeom>
          <a:solidFill>
            <a:srgbClr val="E30001"/>
          </a:solidFill>
        </p:spPr>
        <p:txBody>
          <a:bodyPr rot="0" spcFirstLastPara="0" vertOverflow="overflow" horzOverflow="overflow" vert="horz" wrap="square" lIns="180000" tIns="0" rIns="90000" bIns="0" numCol="1" spcCol="0" rtlCol="0" fromWordArt="0" anchor="ctr" anchorCtr="0" forceAA="0" compatLnSpc="1">
            <a:normAutofit/>
          </a:bodyPr>
          <a:lstStyle/>
          <a:p>
            <a:pPr algn="just"/>
            <a:r>
              <a:rPr lang="da-DK" altLang="zh-CN">
                <a:solidFill>
                  <a:srgbClr val="FFFF00"/>
                </a:solidFill>
                <a:sym typeface="Arial" panose="020b0604020202020204" pitchFamily="34" charset="0"/>
              </a:rPr>
              <a:t>LOREM IPSUM DOLOR SIT AMET</a:t>
            </a:r>
            <a:endParaRPr lang="da-DK" altLang="zh-CN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  <p:sp>
        <p:nvSpPr>
          <p:cNvPr id="21" name="任意多边形 20"/>
          <p:cNvSpPr/>
          <p:nvPr>
            <p:custDataLst>
              <p:tags r:id="rId5"/>
            </p:custDataLst>
          </p:nvPr>
        </p:nvSpPr>
        <p:spPr>
          <a:xfrm>
            <a:off x="5338986" y="4299477"/>
            <a:ext cx="4946117" cy="457200"/>
          </a:xfrm>
          <a:custGeom>
            <a:gdLst>
              <a:gd name="connsiteX0" fmla="*/ 0 w 4946117"/>
              <a:gd name="connsiteY0" fmla="*/ 0 h 457200"/>
              <a:gd name="connsiteX1" fmla="*/ 4946117 w 4946117"/>
              <a:gd name="connsiteY1" fmla="*/ 0 h 457200"/>
              <a:gd name="connsiteX2" fmla="*/ 4946117 w 4946117"/>
              <a:gd name="connsiteY2" fmla="*/ 457200 h 457200"/>
              <a:gd name="connsiteX3" fmla="*/ 201832 w 4946117"/>
              <a:gd name="connsiteY3" fmla="*/ 457200 h 45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117" h="457200">
                <a:moveTo>
                  <a:pt x="0" y="0"/>
                </a:moveTo>
                <a:lnTo>
                  <a:pt x="4946117" y="0"/>
                </a:lnTo>
                <a:lnTo>
                  <a:pt x="4946117" y="457200"/>
                </a:lnTo>
                <a:lnTo>
                  <a:pt x="201832" y="457200"/>
                </a:lnTo>
                <a:close/>
              </a:path>
            </a:pathLst>
          </a:custGeom>
          <a:solidFill>
            <a:srgbClr val="E30001"/>
          </a:solidFill>
        </p:spPr>
        <p:txBody>
          <a:bodyPr rot="0" spcFirstLastPara="0" vertOverflow="overflow" horzOverflow="overflow" vert="horz" wrap="square" lIns="180000" tIns="0" rIns="90000" bIns="0" numCol="1" spcCol="0" rtlCol="0" fromWordArt="0" anchor="ctr" anchorCtr="0" forceAA="0" compatLnSpc="1">
            <a:normAutofit/>
          </a:bodyPr>
          <a:lstStyle/>
          <a:p>
            <a:pPr algn="just"/>
            <a:r>
              <a:rPr lang="da-DK" altLang="zh-CN">
                <a:solidFill>
                  <a:srgbClr val="FFFF00"/>
                </a:solidFill>
                <a:sym typeface="Arial" panose="020b0604020202020204" pitchFamily="34" charset="0"/>
              </a:rPr>
              <a:t>LOREM IPSUM DOLOR SIT AMET</a:t>
            </a:r>
            <a:endParaRPr lang="da-DK" altLang="zh-CN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  <p:sp>
        <p:nvSpPr>
          <p:cNvPr id="22" name="任意多边形 21"/>
          <p:cNvSpPr/>
          <p:nvPr>
            <p:custDataLst>
              <p:tags r:id="rId6"/>
            </p:custDataLst>
          </p:nvPr>
        </p:nvSpPr>
        <p:spPr>
          <a:xfrm>
            <a:off x="5675838" y="5062531"/>
            <a:ext cx="4609265" cy="457200"/>
          </a:xfrm>
          <a:custGeom>
            <a:gdLst>
              <a:gd name="connsiteX0" fmla="*/ 0 w 4609265"/>
              <a:gd name="connsiteY0" fmla="*/ 0 h 457200"/>
              <a:gd name="connsiteX1" fmla="*/ 4609265 w 4609265"/>
              <a:gd name="connsiteY1" fmla="*/ 0 h 457200"/>
              <a:gd name="connsiteX2" fmla="*/ 4609265 w 4609265"/>
              <a:gd name="connsiteY2" fmla="*/ 457200 h 457200"/>
              <a:gd name="connsiteX3" fmla="*/ 201832 w 4609265"/>
              <a:gd name="connsiteY3" fmla="*/ 457200 h 4572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9265" h="457200">
                <a:moveTo>
                  <a:pt x="0" y="0"/>
                </a:moveTo>
                <a:lnTo>
                  <a:pt x="4609265" y="0"/>
                </a:lnTo>
                <a:lnTo>
                  <a:pt x="4609265" y="457200"/>
                </a:lnTo>
                <a:lnTo>
                  <a:pt x="201832" y="457200"/>
                </a:lnTo>
                <a:close/>
              </a:path>
            </a:pathLst>
          </a:custGeom>
          <a:solidFill>
            <a:srgbClr val="E30001"/>
          </a:solidFill>
        </p:spPr>
        <p:txBody>
          <a:bodyPr rot="0" spcFirstLastPara="0" vertOverflow="overflow" horzOverflow="overflow" vert="horz" wrap="square" lIns="180000" tIns="0" rIns="90000" bIns="0" numCol="1" spcCol="0" rtlCol="0" fromWordArt="0" anchor="ctr" anchorCtr="0" forceAA="0" compatLnSpc="1">
            <a:normAutofit/>
          </a:bodyPr>
          <a:lstStyle/>
          <a:p>
            <a:pPr algn="just"/>
            <a:r>
              <a:rPr lang="da-DK" altLang="zh-CN">
                <a:solidFill>
                  <a:srgbClr val="FFFF00"/>
                </a:solidFill>
                <a:sym typeface="Arial" panose="020b0604020202020204" pitchFamily="34" charset="0"/>
              </a:rPr>
              <a:t>LOREM IPSUM DOLOR SIT AMET</a:t>
            </a:r>
            <a:endParaRPr lang="da-DK" altLang="zh-CN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>
            <a:off x="1524000" y="1435100"/>
            <a:ext cx="4787900" cy="5422900"/>
          </a:xfrm>
          <a:prstGeom prst="triangle">
            <a:avLst/>
          </a:prstGeom>
          <a:solidFill>
            <a:srgbClr val="E3000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da-DK" altLang="zh-CN" sz="3000">
                <a:solidFill>
                  <a:srgbClr val="FFFF00"/>
                </a:solidFill>
                <a:sym typeface="Arial" panose="020b0604020202020204" pitchFamily="34" charset="0"/>
              </a:rPr>
              <a:t>LOREM IPSUM DOLOR SIT AMET</a:t>
            </a:r>
            <a:endParaRPr lang="da-DK" altLang="zh-CN" sz="3000">
              <a:solidFill>
                <a:srgbClr val="FFFF00"/>
              </a:solidFill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6293713" y="3859244"/>
            <a:ext cx="1681162" cy="1694504"/>
          </a:xfrm>
          <a:custGeom>
            <a:gdLst>
              <a:gd name="connsiteX0" fmla="*/ 0 w 1800225"/>
              <a:gd name="connsiteY0" fmla="*/ 0 h 1814512"/>
              <a:gd name="connsiteX1" fmla="*/ 395287 w 1800225"/>
              <a:gd name="connsiteY1" fmla="*/ 1814512 h 1814512"/>
              <a:gd name="connsiteX2" fmla="*/ 1800225 w 1800225"/>
              <a:gd name="connsiteY2" fmla="*/ 190500 h 1814512"/>
              <a:gd name="connsiteX3" fmla="*/ 0 w 1800225"/>
              <a:gd name="connsiteY3" fmla="*/ 0 h 18145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25" h="1814511">
                <a:moveTo>
                  <a:pt x="0" y="0"/>
                </a:moveTo>
                <a:lnTo>
                  <a:pt x="395287" y="1814512"/>
                </a:lnTo>
                <a:lnTo>
                  <a:pt x="1800225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E30001"/>
          </a:solidFill>
          <a:ln>
            <a:noFill/>
          </a:ln>
        </p:spPr>
        <p:style>
          <a:lnRef idx="2">
            <a:srgbClr val="207CBC">
              <a:shade val="50000"/>
            </a:srgbClr>
          </a:lnRef>
          <a:fillRef idx="1">
            <a:srgbClr val="207CBC"/>
          </a:fillRef>
          <a:effectRef idx="0">
            <a:srgbClr val="207CBC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>
          <a:xfrm rot="17310426">
            <a:off x="6523250" y="2323902"/>
            <a:ext cx="1681162" cy="1694504"/>
          </a:xfrm>
          <a:custGeom>
            <a:gdLst>
              <a:gd name="connsiteX0" fmla="*/ 0 w 1800225"/>
              <a:gd name="connsiteY0" fmla="*/ 0 h 1814512"/>
              <a:gd name="connsiteX1" fmla="*/ 395287 w 1800225"/>
              <a:gd name="connsiteY1" fmla="*/ 1814512 h 1814512"/>
              <a:gd name="connsiteX2" fmla="*/ 1800225 w 1800225"/>
              <a:gd name="connsiteY2" fmla="*/ 190500 h 1814512"/>
              <a:gd name="connsiteX3" fmla="*/ 0 w 1800225"/>
              <a:gd name="connsiteY3" fmla="*/ 0 h 18145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25" h="1814511">
                <a:moveTo>
                  <a:pt x="0" y="0"/>
                </a:moveTo>
                <a:lnTo>
                  <a:pt x="395287" y="1814512"/>
                </a:lnTo>
                <a:lnTo>
                  <a:pt x="1800225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E30001"/>
          </a:solidFill>
          <a:ln>
            <a:noFill/>
          </a:ln>
        </p:spPr>
        <p:style>
          <a:lnRef idx="2">
            <a:srgbClr val="207CBC">
              <a:shade val="50000"/>
            </a:srgbClr>
          </a:lnRef>
          <a:fillRef idx="1">
            <a:srgbClr val="207CBC"/>
          </a:fillRef>
          <a:effectRef idx="0">
            <a:srgbClr val="207CBC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2" name="任意多边形 41"/>
          <p:cNvSpPr/>
          <p:nvPr>
            <p:custDataLst>
              <p:tags r:id="rId4"/>
            </p:custDataLst>
          </p:nvPr>
        </p:nvSpPr>
        <p:spPr>
          <a:xfrm rot="12946023">
            <a:off x="5120604" y="1606006"/>
            <a:ext cx="1681162" cy="1694504"/>
          </a:xfrm>
          <a:custGeom>
            <a:gdLst>
              <a:gd name="connsiteX0" fmla="*/ 0 w 1800225"/>
              <a:gd name="connsiteY0" fmla="*/ 0 h 1814512"/>
              <a:gd name="connsiteX1" fmla="*/ 395287 w 1800225"/>
              <a:gd name="connsiteY1" fmla="*/ 1814512 h 1814512"/>
              <a:gd name="connsiteX2" fmla="*/ 1800225 w 1800225"/>
              <a:gd name="connsiteY2" fmla="*/ 190500 h 1814512"/>
              <a:gd name="connsiteX3" fmla="*/ 0 w 1800225"/>
              <a:gd name="connsiteY3" fmla="*/ 0 h 18145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25" h="1814511">
                <a:moveTo>
                  <a:pt x="0" y="0"/>
                </a:moveTo>
                <a:lnTo>
                  <a:pt x="395287" y="1814512"/>
                </a:lnTo>
                <a:lnTo>
                  <a:pt x="1800225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E30001"/>
          </a:solidFill>
          <a:ln>
            <a:noFill/>
          </a:ln>
        </p:spPr>
        <p:style>
          <a:lnRef idx="2">
            <a:srgbClr val="207CBC">
              <a:shade val="50000"/>
            </a:srgbClr>
          </a:lnRef>
          <a:fillRef idx="1">
            <a:srgbClr val="207CBC"/>
          </a:fillRef>
          <a:effectRef idx="0">
            <a:srgbClr val="207CBC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3" name="任意多边形 42"/>
          <p:cNvSpPr/>
          <p:nvPr>
            <p:custDataLst>
              <p:tags r:id="rId5"/>
            </p:custDataLst>
          </p:nvPr>
        </p:nvSpPr>
        <p:spPr>
          <a:xfrm rot="8669134">
            <a:off x="3991712" y="2704012"/>
            <a:ext cx="1681162" cy="1694504"/>
          </a:xfrm>
          <a:custGeom>
            <a:gdLst>
              <a:gd name="connsiteX0" fmla="*/ 0 w 1800225"/>
              <a:gd name="connsiteY0" fmla="*/ 0 h 1814512"/>
              <a:gd name="connsiteX1" fmla="*/ 395287 w 1800225"/>
              <a:gd name="connsiteY1" fmla="*/ 1814512 h 1814512"/>
              <a:gd name="connsiteX2" fmla="*/ 1800225 w 1800225"/>
              <a:gd name="connsiteY2" fmla="*/ 190500 h 1814512"/>
              <a:gd name="connsiteX3" fmla="*/ 0 w 1800225"/>
              <a:gd name="connsiteY3" fmla="*/ 0 h 18145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25" h="1814511">
                <a:moveTo>
                  <a:pt x="0" y="0"/>
                </a:moveTo>
                <a:lnTo>
                  <a:pt x="395287" y="1814512"/>
                </a:lnTo>
                <a:lnTo>
                  <a:pt x="1800225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E30001"/>
          </a:solidFill>
          <a:ln>
            <a:noFill/>
          </a:ln>
        </p:spPr>
        <p:style>
          <a:lnRef idx="2">
            <a:srgbClr val="207CBC">
              <a:shade val="50000"/>
            </a:srgbClr>
          </a:lnRef>
          <a:fillRef idx="1">
            <a:srgbClr val="207CBC"/>
          </a:fillRef>
          <a:effectRef idx="0">
            <a:srgbClr val="207CBC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6"/>
            </p:custDataLst>
          </p:nvPr>
        </p:nvSpPr>
        <p:spPr>
          <a:xfrm rot="4341004">
            <a:off x="4724365" y="4116612"/>
            <a:ext cx="1681162" cy="1694504"/>
          </a:xfrm>
          <a:custGeom>
            <a:gdLst>
              <a:gd name="connsiteX0" fmla="*/ 0 w 1800225"/>
              <a:gd name="connsiteY0" fmla="*/ 0 h 1814512"/>
              <a:gd name="connsiteX1" fmla="*/ 395287 w 1800225"/>
              <a:gd name="connsiteY1" fmla="*/ 1814512 h 1814512"/>
              <a:gd name="connsiteX2" fmla="*/ 1800225 w 1800225"/>
              <a:gd name="connsiteY2" fmla="*/ 190500 h 1814512"/>
              <a:gd name="connsiteX3" fmla="*/ 0 w 1800225"/>
              <a:gd name="connsiteY3" fmla="*/ 0 h 18145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25" h="1814511">
                <a:moveTo>
                  <a:pt x="0" y="0"/>
                </a:moveTo>
                <a:lnTo>
                  <a:pt x="395287" y="1814512"/>
                </a:lnTo>
                <a:lnTo>
                  <a:pt x="1800225" y="190500"/>
                </a:lnTo>
                <a:lnTo>
                  <a:pt x="0" y="0"/>
                </a:lnTo>
                <a:close/>
              </a:path>
            </a:pathLst>
          </a:custGeom>
          <a:solidFill>
            <a:srgbClr val="E30001"/>
          </a:solidFill>
          <a:ln>
            <a:noFill/>
          </a:ln>
        </p:spPr>
        <p:style>
          <a:lnRef idx="2">
            <a:srgbClr val="207CBC">
              <a:shade val="50000"/>
            </a:srgbClr>
          </a:lnRef>
          <a:fillRef idx="1">
            <a:srgbClr val="207CBC"/>
          </a:fillRef>
          <a:effectRef idx="0">
            <a:srgbClr val="207CBC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5" name="KSO_Shape"/>
          <p:cNvSpPr/>
          <p:nvPr>
            <p:custDataLst>
              <p:tags r:id="rId7"/>
            </p:custDataLst>
          </p:nvPr>
        </p:nvSpPr>
        <p:spPr bwMode="auto">
          <a:xfrm>
            <a:off x="5595741" y="4536700"/>
            <a:ext cx="337904" cy="383951"/>
          </a:xfrm>
          <a:custGeom>
            <a:gdLst>
              <a:gd name="T0" fmla="*/ 1552862 w 4875"/>
              <a:gd name="T1" fmla="*/ 906214 h 5537"/>
              <a:gd name="T2" fmla="*/ 1431535 w 4875"/>
              <a:gd name="T3" fmla="*/ 1123744 h 5537"/>
              <a:gd name="T4" fmla="*/ 1250031 w 4875"/>
              <a:gd name="T5" fmla="*/ 1281771 h 5537"/>
              <a:gd name="T6" fmla="*/ 1018761 w 4875"/>
              <a:gd name="T7" fmla="*/ 1367287 h 5537"/>
              <a:gd name="T8" fmla="*/ 814488 w 4875"/>
              <a:gd name="T9" fmla="*/ 1370214 h 5537"/>
              <a:gd name="T10" fmla="*/ 653802 w 4875"/>
              <a:gd name="T11" fmla="*/ 1310385 h 5537"/>
              <a:gd name="T12" fmla="*/ 527596 w 4875"/>
              <a:gd name="T13" fmla="*/ 1200807 h 5537"/>
              <a:gd name="T14" fmla="*/ 443024 w 4875"/>
              <a:gd name="T15" fmla="*/ 1049608 h 5537"/>
              <a:gd name="T16" fmla="*/ 419930 w 4875"/>
              <a:gd name="T17" fmla="*/ 886379 h 5537"/>
              <a:gd name="T18" fmla="*/ 455060 w 4875"/>
              <a:gd name="T19" fmla="*/ 715346 h 5537"/>
              <a:gd name="T20" fmla="*/ 551991 w 4875"/>
              <a:gd name="T21" fmla="*/ 569351 h 5537"/>
              <a:gd name="T22" fmla="*/ 684378 w 4875"/>
              <a:gd name="T23" fmla="*/ 469527 h 5537"/>
              <a:gd name="T24" fmla="*/ 850269 w 4875"/>
              <a:gd name="T25" fmla="*/ 422054 h 5537"/>
              <a:gd name="T26" fmla="*/ 1011280 w 4875"/>
              <a:gd name="T27" fmla="*/ 432459 h 5537"/>
              <a:gd name="T28" fmla="*/ 1162207 w 4875"/>
              <a:gd name="T29" fmla="*/ 498466 h 5537"/>
              <a:gd name="T30" fmla="*/ 1279957 w 4875"/>
              <a:gd name="T31" fmla="*/ 608044 h 5537"/>
              <a:gd name="T32" fmla="*/ 1356396 w 4875"/>
              <a:gd name="T33" fmla="*/ 753715 h 5537"/>
              <a:gd name="T34" fmla="*/ 1390225 w 4875"/>
              <a:gd name="T35" fmla="*/ 822323 h 5537"/>
              <a:gd name="T36" fmla="*/ 1407139 w 4875"/>
              <a:gd name="T37" fmla="*/ 662996 h 5537"/>
              <a:gd name="T38" fmla="*/ 1365504 w 4875"/>
              <a:gd name="T39" fmla="*/ 481883 h 5537"/>
              <a:gd name="T40" fmla="*/ 1258163 w 4875"/>
              <a:gd name="T41" fmla="*/ 327759 h 5537"/>
              <a:gd name="T42" fmla="*/ 1115693 w 4875"/>
              <a:gd name="T43" fmla="*/ 225334 h 5537"/>
              <a:gd name="T44" fmla="*/ 936792 w 4875"/>
              <a:gd name="T45" fmla="*/ 179487 h 5537"/>
              <a:gd name="T46" fmla="*/ 703570 w 4875"/>
              <a:gd name="T47" fmla="*/ 203223 h 5537"/>
              <a:gd name="T48" fmla="*/ 471649 w 4875"/>
              <a:gd name="T49" fmla="*/ 318004 h 5537"/>
              <a:gd name="T50" fmla="*/ 296651 w 4875"/>
              <a:gd name="T51" fmla="*/ 501393 h 5537"/>
              <a:gd name="T52" fmla="*/ 194514 w 4875"/>
              <a:gd name="T53" fmla="*/ 739408 h 5537"/>
              <a:gd name="T54" fmla="*/ 183130 w 4875"/>
              <a:gd name="T55" fmla="*/ 991405 h 5537"/>
              <a:gd name="T56" fmla="*/ 260220 w 4875"/>
              <a:gd name="T57" fmla="*/ 1239175 h 5537"/>
              <a:gd name="T58" fmla="*/ 415701 w 4875"/>
              <a:gd name="T59" fmla="*/ 1435895 h 5537"/>
              <a:gd name="T60" fmla="*/ 637539 w 4875"/>
              <a:gd name="T61" fmla="*/ 1575713 h 5537"/>
              <a:gd name="T62" fmla="*/ 897433 w 4875"/>
              <a:gd name="T63" fmla="*/ 1622211 h 5537"/>
              <a:gd name="T64" fmla="*/ 1101381 w 4875"/>
              <a:gd name="T65" fmla="*/ 1592947 h 5537"/>
              <a:gd name="T66" fmla="*/ 1299798 w 4875"/>
              <a:gd name="T67" fmla="*/ 1496700 h 5537"/>
              <a:gd name="T68" fmla="*/ 1454304 w 4875"/>
              <a:gd name="T69" fmla="*/ 1379968 h 5537"/>
              <a:gd name="T70" fmla="*/ 1515456 w 4875"/>
              <a:gd name="T71" fmla="*/ 1391349 h 5537"/>
              <a:gd name="T72" fmla="*/ 1561319 w 4875"/>
              <a:gd name="T73" fmla="*/ 1470687 h 5537"/>
              <a:gd name="T74" fmla="*/ 1440642 w 4875"/>
              <a:gd name="T75" fmla="*/ 1620910 h 5537"/>
              <a:gd name="T76" fmla="*/ 1157653 w 4875"/>
              <a:gd name="T77" fmla="*/ 1761378 h 5537"/>
              <a:gd name="T78" fmla="*/ 852220 w 4875"/>
              <a:gd name="T79" fmla="*/ 1799422 h 5537"/>
              <a:gd name="T80" fmla="*/ 533776 w 4875"/>
              <a:gd name="T81" fmla="*/ 1725936 h 5537"/>
              <a:gd name="T82" fmla="*/ 263147 w 4875"/>
              <a:gd name="T83" fmla="*/ 1536044 h 5537"/>
              <a:gd name="T84" fmla="*/ 83270 w 4875"/>
              <a:gd name="T85" fmla="*/ 1284372 h 5537"/>
              <a:gd name="T86" fmla="*/ 2277 w 4875"/>
              <a:gd name="T87" fmla="*/ 968969 h 5537"/>
              <a:gd name="T88" fmla="*/ 31226 w 4875"/>
              <a:gd name="T89" fmla="*/ 657468 h 5537"/>
              <a:gd name="T90" fmla="*/ 173697 w 4875"/>
              <a:gd name="T91" fmla="*/ 367103 h 5537"/>
              <a:gd name="T92" fmla="*/ 401714 w 4875"/>
              <a:gd name="T93" fmla="*/ 148597 h 5537"/>
              <a:gd name="T94" fmla="*/ 697389 w 4875"/>
              <a:gd name="T95" fmla="*/ 21135 h 5537"/>
              <a:gd name="T96" fmla="*/ 984607 w 4875"/>
              <a:gd name="T97" fmla="*/ 4877 h 5537"/>
              <a:gd name="T98" fmla="*/ 1221082 w 4875"/>
              <a:gd name="T99" fmla="*/ 79013 h 5537"/>
              <a:gd name="T100" fmla="*/ 1408765 w 4875"/>
              <a:gd name="T101" fmla="*/ 227610 h 5537"/>
              <a:gd name="T102" fmla="*/ 1541478 w 4875"/>
              <a:gd name="T103" fmla="*/ 439938 h 5537"/>
              <a:gd name="T104" fmla="*/ 1585715 w 4875"/>
              <a:gd name="T105" fmla="*/ 688358 h 5537"/>
              <a:gd name="T106" fmla="*/ 1146594 w 4875"/>
              <a:gd name="T107" fmla="*/ 732580 h 5537"/>
              <a:gd name="T108" fmla="*/ 984282 w 4875"/>
              <a:gd name="T109" fmla="*/ 610646 h 5537"/>
              <a:gd name="T110" fmla="*/ 782611 w 4875"/>
              <a:gd name="T111" fmla="*/ 620075 h 5537"/>
              <a:gd name="T112" fmla="*/ 632334 w 4875"/>
              <a:gd name="T113" fmla="*/ 757617 h 5537"/>
              <a:gd name="T114" fmla="*/ 603385 w 4875"/>
              <a:gd name="T115" fmla="*/ 958564 h 5537"/>
              <a:gd name="T116" fmla="*/ 708449 w 4875"/>
              <a:gd name="T117" fmla="*/ 1131873 h 5537"/>
              <a:gd name="T118" fmla="*/ 898084 w 4875"/>
              <a:gd name="T119" fmla="*/ 1199181 h 5537"/>
              <a:gd name="T120" fmla="*/ 1097803 w 4875"/>
              <a:gd name="T121" fmla="*/ 1121468 h 5537"/>
              <a:gd name="T122" fmla="*/ 1193108 w 4875"/>
              <a:gd name="T123" fmla="*/ 943932 h 553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875" h="5537">
                <a:moveTo>
                  <a:pt x="4875" y="2117"/>
                </a:moveTo>
                <a:lnTo>
                  <a:pt x="4875" y="2117"/>
                </a:lnTo>
                <a:lnTo>
                  <a:pt x="4875" y="2172"/>
                </a:lnTo>
                <a:lnTo>
                  <a:pt x="4873" y="2226"/>
                </a:lnTo>
                <a:lnTo>
                  <a:pt x="4869" y="2280"/>
                </a:lnTo>
                <a:lnTo>
                  <a:pt x="4866" y="2333"/>
                </a:lnTo>
                <a:lnTo>
                  <a:pt x="4860" y="2386"/>
                </a:lnTo>
                <a:lnTo>
                  <a:pt x="4853" y="2437"/>
                </a:lnTo>
                <a:lnTo>
                  <a:pt x="4845" y="2490"/>
                </a:lnTo>
                <a:lnTo>
                  <a:pt x="4836" y="2540"/>
                </a:lnTo>
                <a:lnTo>
                  <a:pt x="4826" y="2591"/>
                </a:lnTo>
                <a:lnTo>
                  <a:pt x="4815" y="2640"/>
                </a:lnTo>
                <a:lnTo>
                  <a:pt x="4802" y="2690"/>
                </a:lnTo>
                <a:lnTo>
                  <a:pt x="4788" y="2740"/>
                </a:lnTo>
                <a:lnTo>
                  <a:pt x="4774" y="2787"/>
                </a:lnTo>
                <a:lnTo>
                  <a:pt x="4756" y="2835"/>
                </a:lnTo>
                <a:lnTo>
                  <a:pt x="4739" y="2883"/>
                </a:lnTo>
                <a:lnTo>
                  <a:pt x="4720" y="2930"/>
                </a:lnTo>
                <a:lnTo>
                  <a:pt x="4701" y="2977"/>
                </a:lnTo>
                <a:lnTo>
                  <a:pt x="4679" y="3023"/>
                </a:lnTo>
                <a:lnTo>
                  <a:pt x="4657" y="3068"/>
                </a:lnTo>
                <a:lnTo>
                  <a:pt x="4633" y="3114"/>
                </a:lnTo>
                <a:lnTo>
                  <a:pt x="4608" y="3158"/>
                </a:lnTo>
                <a:lnTo>
                  <a:pt x="4583" y="3202"/>
                </a:lnTo>
                <a:lnTo>
                  <a:pt x="4556" y="3245"/>
                </a:lnTo>
                <a:lnTo>
                  <a:pt x="4527" y="3288"/>
                </a:lnTo>
                <a:lnTo>
                  <a:pt x="4497" y="3331"/>
                </a:lnTo>
                <a:lnTo>
                  <a:pt x="4467" y="3373"/>
                </a:lnTo>
                <a:lnTo>
                  <a:pt x="4435" y="3415"/>
                </a:lnTo>
                <a:lnTo>
                  <a:pt x="4401" y="3456"/>
                </a:lnTo>
                <a:lnTo>
                  <a:pt x="4367" y="3496"/>
                </a:lnTo>
                <a:lnTo>
                  <a:pt x="4331" y="3536"/>
                </a:lnTo>
                <a:lnTo>
                  <a:pt x="4294" y="3576"/>
                </a:lnTo>
                <a:lnTo>
                  <a:pt x="4257" y="3615"/>
                </a:lnTo>
                <a:lnTo>
                  <a:pt x="4217" y="3653"/>
                </a:lnTo>
                <a:lnTo>
                  <a:pt x="4178" y="3690"/>
                </a:lnTo>
                <a:lnTo>
                  <a:pt x="4138" y="3726"/>
                </a:lnTo>
                <a:lnTo>
                  <a:pt x="4097" y="3760"/>
                </a:lnTo>
                <a:lnTo>
                  <a:pt x="4056" y="3793"/>
                </a:lnTo>
                <a:lnTo>
                  <a:pt x="4015" y="3826"/>
                </a:lnTo>
                <a:lnTo>
                  <a:pt x="3972" y="3857"/>
                </a:lnTo>
                <a:lnTo>
                  <a:pt x="3930" y="3887"/>
                </a:lnTo>
                <a:lnTo>
                  <a:pt x="3888" y="3915"/>
                </a:lnTo>
                <a:lnTo>
                  <a:pt x="3843" y="3942"/>
                </a:lnTo>
                <a:lnTo>
                  <a:pt x="3800" y="3968"/>
                </a:lnTo>
                <a:lnTo>
                  <a:pt x="3755" y="3993"/>
                </a:lnTo>
                <a:lnTo>
                  <a:pt x="3711" y="4017"/>
                </a:lnTo>
                <a:lnTo>
                  <a:pt x="3665" y="4038"/>
                </a:lnTo>
                <a:lnTo>
                  <a:pt x="3620" y="4060"/>
                </a:lnTo>
                <a:lnTo>
                  <a:pt x="3573" y="4081"/>
                </a:lnTo>
                <a:lnTo>
                  <a:pt x="3526" y="4099"/>
                </a:lnTo>
                <a:lnTo>
                  <a:pt x="3478" y="4116"/>
                </a:lnTo>
                <a:lnTo>
                  <a:pt x="3430" y="4133"/>
                </a:lnTo>
                <a:lnTo>
                  <a:pt x="3382" y="4148"/>
                </a:lnTo>
                <a:lnTo>
                  <a:pt x="3333" y="4162"/>
                </a:lnTo>
                <a:lnTo>
                  <a:pt x="3284" y="4174"/>
                </a:lnTo>
                <a:lnTo>
                  <a:pt x="3234" y="4186"/>
                </a:lnTo>
                <a:lnTo>
                  <a:pt x="3184" y="4196"/>
                </a:lnTo>
                <a:lnTo>
                  <a:pt x="3132" y="4205"/>
                </a:lnTo>
                <a:lnTo>
                  <a:pt x="3081" y="4213"/>
                </a:lnTo>
                <a:lnTo>
                  <a:pt x="3028" y="4220"/>
                </a:lnTo>
                <a:lnTo>
                  <a:pt x="2976" y="4226"/>
                </a:lnTo>
                <a:lnTo>
                  <a:pt x="2923" y="4230"/>
                </a:lnTo>
                <a:lnTo>
                  <a:pt x="2870" y="4232"/>
                </a:lnTo>
                <a:lnTo>
                  <a:pt x="2816" y="4235"/>
                </a:lnTo>
                <a:lnTo>
                  <a:pt x="2761" y="4235"/>
                </a:lnTo>
                <a:lnTo>
                  <a:pt x="2724" y="4235"/>
                </a:lnTo>
                <a:lnTo>
                  <a:pt x="2686" y="4234"/>
                </a:lnTo>
                <a:lnTo>
                  <a:pt x="2649" y="4231"/>
                </a:lnTo>
                <a:lnTo>
                  <a:pt x="2613" y="4229"/>
                </a:lnTo>
                <a:lnTo>
                  <a:pt x="2576" y="4224"/>
                </a:lnTo>
                <a:lnTo>
                  <a:pt x="2540" y="4220"/>
                </a:lnTo>
                <a:lnTo>
                  <a:pt x="2504" y="4214"/>
                </a:lnTo>
                <a:lnTo>
                  <a:pt x="2469" y="4208"/>
                </a:lnTo>
                <a:lnTo>
                  <a:pt x="2434" y="4200"/>
                </a:lnTo>
                <a:lnTo>
                  <a:pt x="2399" y="4192"/>
                </a:lnTo>
                <a:lnTo>
                  <a:pt x="2365" y="4184"/>
                </a:lnTo>
                <a:lnTo>
                  <a:pt x="2331" y="4174"/>
                </a:lnTo>
                <a:lnTo>
                  <a:pt x="2298" y="4164"/>
                </a:lnTo>
                <a:lnTo>
                  <a:pt x="2265" y="4152"/>
                </a:lnTo>
                <a:lnTo>
                  <a:pt x="2232" y="4140"/>
                </a:lnTo>
                <a:lnTo>
                  <a:pt x="2198" y="4127"/>
                </a:lnTo>
                <a:lnTo>
                  <a:pt x="2166" y="4114"/>
                </a:lnTo>
                <a:lnTo>
                  <a:pt x="2135" y="4099"/>
                </a:lnTo>
                <a:lnTo>
                  <a:pt x="2103" y="4083"/>
                </a:lnTo>
                <a:lnTo>
                  <a:pt x="2072" y="4066"/>
                </a:lnTo>
                <a:lnTo>
                  <a:pt x="2041" y="4049"/>
                </a:lnTo>
                <a:lnTo>
                  <a:pt x="2010" y="4030"/>
                </a:lnTo>
                <a:lnTo>
                  <a:pt x="1979" y="4012"/>
                </a:lnTo>
                <a:lnTo>
                  <a:pt x="1950" y="3992"/>
                </a:lnTo>
                <a:lnTo>
                  <a:pt x="1920" y="3971"/>
                </a:lnTo>
                <a:lnTo>
                  <a:pt x="1891" y="3949"/>
                </a:lnTo>
                <a:lnTo>
                  <a:pt x="1862" y="3928"/>
                </a:lnTo>
                <a:lnTo>
                  <a:pt x="1833" y="3904"/>
                </a:lnTo>
                <a:lnTo>
                  <a:pt x="1806" y="3880"/>
                </a:lnTo>
                <a:lnTo>
                  <a:pt x="1777" y="3855"/>
                </a:lnTo>
                <a:lnTo>
                  <a:pt x="1750" y="3829"/>
                </a:lnTo>
                <a:lnTo>
                  <a:pt x="1722" y="3803"/>
                </a:lnTo>
                <a:lnTo>
                  <a:pt x="1696" y="3776"/>
                </a:lnTo>
                <a:lnTo>
                  <a:pt x="1670" y="3748"/>
                </a:lnTo>
                <a:lnTo>
                  <a:pt x="1646" y="3720"/>
                </a:lnTo>
                <a:lnTo>
                  <a:pt x="1622" y="3693"/>
                </a:lnTo>
                <a:lnTo>
                  <a:pt x="1598" y="3664"/>
                </a:lnTo>
                <a:lnTo>
                  <a:pt x="1576" y="3634"/>
                </a:lnTo>
                <a:lnTo>
                  <a:pt x="1555" y="3606"/>
                </a:lnTo>
                <a:lnTo>
                  <a:pt x="1534" y="3576"/>
                </a:lnTo>
                <a:lnTo>
                  <a:pt x="1514" y="3545"/>
                </a:lnTo>
                <a:lnTo>
                  <a:pt x="1495" y="3516"/>
                </a:lnTo>
                <a:lnTo>
                  <a:pt x="1477" y="3485"/>
                </a:lnTo>
                <a:lnTo>
                  <a:pt x="1460" y="3454"/>
                </a:lnTo>
                <a:lnTo>
                  <a:pt x="1443" y="3423"/>
                </a:lnTo>
                <a:lnTo>
                  <a:pt x="1428" y="3391"/>
                </a:lnTo>
                <a:lnTo>
                  <a:pt x="1413" y="3359"/>
                </a:lnTo>
                <a:lnTo>
                  <a:pt x="1399" y="3327"/>
                </a:lnTo>
                <a:lnTo>
                  <a:pt x="1386" y="3294"/>
                </a:lnTo>
                <a:lnTo>
                  <a:pt x="1373" y="3261"/>
                </a:lnTo>
                <a:lnTo>
                  <a:pt x="1362" y="3228"/>
                </a:lnTo>
                <a:lnTo>
                  <a:pt x="1351" y="3194"/>
                </a:lnTo>
                <a:lnTo>
                  <a:pt x="1342" y="3160"/>
                </a:lnTo>
                <a:lnTo>
                  <a:pt x="1333" y="3125"/>
                </a:lnTo>
                <a:lnTo>
                  <a:pt x="1325" y="3091"/>
                </a:lnTo>
                <a:lnTo>
                  <a:pt x="1318" y="3056"/>
                </a:lnTo>
                <a:lnTo>
                  <a:pt x="1312" y="3020"/>
                </a:lnTo>
                <a:lnTo>
                  <a:pt x="1306" y="2985"/>
                </a:lnTo>
                <a:lnTo>
                  <a:pt x="1301" y="2948"/>
                </a:lnTo>
                <a:lnTo>
                  <a:pt x="1298" y="2912"/>
                </a:lnTo>
                <a:lnTo>
                  <a:pt x="1294" y="2875"/>
                </a:lnTo>
                <a:lnTo>
                  <a:pt x="1292" y="2839"/>
                </a:lnTo>
                <a:lnTo>
                  <a:pt x="1291" y="2801"/>
                </a:lnTo>
                <a:lnTo>
                  <a:pt x="1291" y="2763"/>
                </a:lnTo>
                <a:lnTo>
                  <a:pt x="1291" y="2726"/>
                </a:lnTo>
                <a:lnTo>
                  <a:pt x="1292" y="2688"/>
                </a:lnTo>
                <a:lnTo>
                  <a:pt x="1294" y="2650"/>
                </a:lnTo>
                <a:lnTo>
                  <a:pt x="1298" y="2614"/>
                </a:lnTo>
                <a:lnTo>
                  <a:pt x="1301" y="2577"/>
                </a:lnTo>
                <a:lnTo>
                  <a:pt x="1306" y="2542"/>
                </a:lnTo>
                <a:lnTo>
                  <a:pt x="1312" y="2506"/>
                </a:lnTo>
                <a:lnTo>
                  <a:pt x="1318" y="2470"/>
                </a:lnTo>
                <a:lnTo>
                  <a:pt x="1325" y="2436"/>
                </a:lnTo>
                <a:lnTo>
                  <a:pt x="1333" y="2401"/>
                </a:lnTo>
                <a:lnTo>
                  <a:pt x="1342" y="2366"/>
                </a:lnTo>
                <a:lnTo>
                  <a:pt x="1351" y="2332"/>
                </a:lnTo>
                <a:lnTo>
                  <a:pt x="1362" y="2299"/>
                </a:lnTo>
                <a:lnTo>
                  <a:pt x="1373" y="2266"/>
                </a:lnTo>
                <a:lnTo>
                  <a:pt x="1386" y="2233"/>
                </a:lnTo>
                <a:lnTo>
                  <a:pt x="1399" y="2200"/>
                </a:lnTo>
                <a:lnTo>
                  <a:pt x="1413" y="2168"/>
                </a:lnTo>
                <a:lnTo>
                  <a:pt x="1428" y="2136"/>
                </a:lnTo>
                <a:lnTo>
                  <a:pt x="1444" y="2104"/>
                </a:lnTo>
                <a:lnTo>
                  <a:pt x="1460" y="2073"/>
                </a:lnTo>
                <a:lnTo>
                  <a:pt x="1477" y="2042"/>
                </a:lnTo>
                <a:lnTo>
                  <a:pt x="1495" y="2011"/>
                </a:lnTo>
                <a:lnTo>
                  <a:pt x="1515" y="1981"/>
                </a:lnTo>
                <a:lnTo>
                  <a:pt x="1534" y="1951"/>
                </a:lnTo>
                <a:lnTo>
                  <a:pt x="1555" y="1921"/>
                </a:lnTo>
                <a:lnTo>
                  <a:pt x="1576" y="1893"/>
                </a:lnTo>
                <a:lnTo>
                  <a:pt x="1599" y="1863"/>
                </a:lnTo>
                <a:lnTo>
                  <a:pt x="1622" y="1834"/>
                </a:lnTo>
                <a:lnTo>
                  <a:pt x="1646" y="1807"/>
                </a:lnTo>
                <a:lnTo>
                  <a:pt x="1671" y="1778"/>
                </a:lnTo>
                <a:lnTo>
                  <a:pt x="1697" y="1751"/>
                </a:lnTo>
                <a:lnTo>
                  <a:pt x="1724" y="1724"/>
                </a:lnTo>
                <a:lnTo>
                  <a:pt x="1751" y="1697"/>
                </a:lnTo>
                <a:lnTo>
                  <a:pt x="1778" y="1671"/>
                </a:lnTo>
                <a:lnTo>
                  <a:pt x="1806" y="1647"/>
                </a:lnTo>
                <a:lnTo>
                  <a:pt x="1834" y="1622"/>
                </a:lnTo>
                <a:lnTo>
                  <a:pt x="1863" y="1599"/>
                </a:lnTo>
                <a:lnTo>
                  <a:pt x="1891" y="1576"/>
                </a:lnTo>
                <a:lnTo>
                  <a:pt x="1921" y="1556"/>
                </a:lnTo>
                <a:lnTo>
                  <a:pt x="1951" y="1534"/>
                </a:lnTo>
                <a:lnTo>
                  <a:pt x="1980" y="1515"/>
                </a:lnTo>
                <a:lnTo>
                  <a:pt x="2011" y="1495"/>
                </a:lnTo>
                <a:lnTo>
                  <a:pt x="2041" y="1478"/>
                </a:lnTo>
                <a:lnTo>
                  <a:pt x="2073" y="1460"/>
                </a:lnTo>
                <a:lnTo>
                  <a:pt x="2104" y="1444"/>
                </a:lnTo>
                <a:lnTo>
                  <a:pt x="2136" y="1428"/>
                </a:lnTo>
                <a:lnTo>
                  <a:pt x="2168" y="1413"/>
                </a:lnTo>
                <a:lnTo>
                  <a:pt x="2200" y="1400"/>
                </a:lnTo>
                <a:lnTo>
                  <a:pt x="2233" y="1387"/>
                </a:lnTo>
                <a:lnTo>
                  <a:pt x="2266" y="1374"/>
                </a:lnTo>
                <a:lnTo>
                  <a:pt x="2299" y="1363"/>
                </a:lnTo>
                <a:lnTo>
                  <a:pt x="2332" y="1353"/>
                </a:lnTo>
                <a:lnTo>
                  <a:pt x="2366" y="1342"/>
                </a:lnTo>
                <a:lnTo>
                  <a:pt x="2400" y="1333"/>
                </a:lnTo>
                <a:lnTo>
                  <a:pt x="2436" y="1325"/>
                </a:lnTo>
                <a:lnTo>
                  <a:pt x="2470" y="1319"/>
                </a:lnTo>
                <a:lnTo>
                  <a:pt x="2506" y="1313"/>
                </a:lnTo>
                <a:lnTo>
                  <a:pt x="2542" y="1307"/>
                </a:lnTo>
                <a:lnTo>
                  <a:pt x="2577" y="1303"/>
                </a:lnTo>
                <a:lnTo>
                  <a:pt x="2614" y="1298"/>
                </a:lnTo>
                <a:lnTo>
                  <a:pt x="2652" y="1296"/>
                </a:lnTo>
                <a:lnTo>
                  <a:pt x="2688" y="1293"/>
                </a:lnTo>
                <a:lnTo>
                  <a:pt x="2726" y="1292"/>
                </a:lnTo>
                <a:lnTo>
                  <a:pt x="2763" y="1291"/>
                </a:lnTo>
                <a:lnTo>
                  <a:pt x="2799" y="1292"/>
                </a:lnTo>
                <a:lnTo>
                  <a:pt x="2835" y="1293"/>
                </a:lnTo>
                <a:lnTo>
                  <a:pt x="2871" y="1295"/>
                </a:lnTo>
                <a:lnTo>
                  <a:pt x="2905" y="1298"/>
                </a:lnTo>
                <a:lnTo>
                  <a:pt x="2940" y="1301"/>
                </a:lnTo>
                <a:lnTo>
                  <a:pt x="2975" y="1306"/>
                </a:lnTo>
                <a:lnTo>
                  <a:pt x="3009" y="1311"/>
                </a:lnTo>
                <a:lnTo>
                  <a:pt x="3043" y="1316"/>
                </a:lnTo>
                <a:lnTo>
                  <a:pt x="3076" y="1323"/>
                </a:lnTo>
                <a:lnTo>
                  <a:pt x="3109" y="1330"/>
                </a:lnTo>
                <a:lnTo>
                  <a:pt x="3142" y="1338"/>
                </a:lnTo>
                <a:lnTo>
                  <a:pt x="3176" y="1347"/>
                </a:lnTo>
                <a:lnTo>
                  <a:pt x="3208" y="1357"/>
                </a:lnTo>
                <a:lnTo>
                  <a:pt x="3239" y="1368"/>
                </a:lnTo>
                <a:lnTo>
                  <a:pt x="3271" y="1379"/>
                </a:lnTo>
                <a:lnTo>
                  <a:pt x="3303" y="1390"/>
                </a:lnTo>
                <a:lnTo>
                  <a:pt x="3334" y="1403"/>
                </a:lnTo>
                <a:lnTo>
                  <a:pt x="3365" y="1417"/>
                </a:lnTo>
                <a:lnTo>
                  <a:pt x="3396" y="1432"/>
                </a:lnTo>
                <a:lnTo>
                  <a:pt x="3427" y="1446"/>
                </a:lnTo>
                <a:lnTo>
                  <a:pt x="3456" y="1462"/>
                </a:lnTo>
                <a:lnTo>
                  <a:pt x="3486" y="1478"/>
                </a:lnTo>
                <a:lnTo>
                  <a:pt x="3516" y="1497"/>
                </a:lnTo>
                <a:lnTo>
                  <a:pt x="3544" y="1515"/>
                </a:lnTo>
                <a:lnTo>
                  <a:pt x="3573" y="1533"/>
                </a:lnTo>
                <a:lnTo>
                  <a:pt x="3601" y="1554"/>
                </a:lnTo>
                <a:lnTo>
                  <a:pt x="3630" y="1574"/>
                </a:lnTo>
                <a:lnTo>
                  <a:pt x="3658" y="1595"/>
                </a:lnTo>
                <a:lnTo>
                  <a:pt x="3686" y="1616"/>
                </a:lnTo>
                <a:lnTo>
                  <a:pt x="3713" y="1639"/>
                </a:lnTo>
                <a:lnTo>
                  <a:pt x="3739" y="1663"/>
                </a:lnTo>
                <a:lnTo>
                  <a:pt x="3767" y="1687"/>
                </a:lnTo>
                <a:lnTo>
                  <a:pt x="3793" y="1712"/>
                </a:lnTo>
                <a:lnTo>
                  <a:pt x="3818" y="1737"/>
                </a:lnTo>
                <a:lnTo>
                  <a:pt x="3843" y="1764"/>
                </a:lnTo>
                <a:lnTo>
                  <a:pt x="3867" y="1790"/>
                </a:lnTo>
                <a:lnTo>
                  <a:pt x="3890" y="1816"/>
                </a:lnTo>
                <a:lnTo>
                  <a:pt x="3913" y="1842"/>
                </a:lnTo>
                <a:lnTo>
                  <a:pt x="3935" y="1870"/>
                </a:lnTo>
                <a:lnTo>
                  <a:pt x="3955" y="1897"/>
                </a:lnTo>
                <a:lnTo>
                  <a:pt x="3976" y="1925"/>
                </a:lnTo>
                <a:lnTo>
                  <a:pt x="3995" y="1953"/>
                </a:lnTo>
                <a:lnTo>
                  <a:pt x="4013" y="1982"/>
                </a:lnTo>
                <a:lnTo>
                  <a:pt x="4032" y="2010"/>
                </a:lnTo>
                <a:lnTo>
                  <a:pt x="4049" y="2040"/>
                </a:lnTo>
                <a:lnTo>
                  <a:pt x="4065" y="2070"/>
                </a:lnTo>
                <a:lnTo>
                  <a:pt x="4081" y="2099"/>
                </a:lnTo>
                <a:lnTo>
                  <a:pt x="4096" y="2129"/>
                </a:lnTo>
                <a:lnTo>
                  <a:pt x="4109" y="2160"/>
                </a:lnTo>
                <a:lnTo>
                  <a:pt x="4123" y="2191"/>
                </a:lnTo>
                <a:lnTo>
                  <a:pt x="4136" y="2222"/>
                </a:lnTo>
                <a:lnTo>
                  <a:pt x="4148" y="2254"/>
                </a:lnTo>
                <a:lnTo>
                  <a:pt x="4158" y="2286"/>
                </a:lnTo>
                <a:lnTo>
                  <a:pt x="4170" y="2318"/>
                </a:lnTo>
                <a:lnTo>
                  <a:pt x="4179" y="2351"/>
                </a:lnTo>
                <a:lnTo>
                  <a:pt x="4188" y="2385"/>
                </a:lnTo>
                <a:lnTo>
                  <a:pt x="4196" y="2418"/>
                </a:lnTo>
                <a:lnTo>
                  <a:pt x="4203" y="2452"/>
                </a:lnTo>
                <a:lnTo>
                  <a:pt x="4210" y="2486"/>
                </a:lnTo>
                <a:lnTo>
                  <a:pt x="4217" y="2520"/>
                </a:lnTo>
                <a:lnTo>
                  <a:pt x="4221" y="2556"/>
                </a:lnTo>
                <a:lnTo>
                  <a:pt x="4226" y="2591"/>
                </a:lnTo>
                <a:lnTo>
                  <a:pt x="4229" y="2627"/>
                </a:lnTo>
                <a:lnTo>
                  <a:pt x="4233" y="2662"/>
                </a:lnTo>
                <a:lnTo>
                  <a:pt x="4244" y="2630"/>
                </a:lnTo>
                <a:lnTo>
                  <a:pt x="4254" y="2597"/>
                </a:lnTo>
                <a:lnTo>
                  <a:pt x="4264" y="2564"/>
                </a:lnTo>
                <a:lnTo>
                  <a:pt x="4274" y="2529"/>
                </a:lnTo>
                <a:lnTo>
                  <a:pt x="4283" y="2496"/>
                </a:lnTo>
                <a:lnTo>
                  <a:pt x="4291" y="2463"/>
                </a:lnTo>
                <a:lnTo>
                  <a:pt x="4298" y="2429"/>
                </a:lnTo>
                <a:lnTo>
                  <a:pt x="4303" y="2395"/>
                </a:lnTo>
                <a:lnTo>
                  <a:pt x="4309" y="2362"/>
                </a:lnTo>
                <a:lnTo>
                  <a:pt x="4315" y="2327"/>
                </a:lnTo>
                <a:lnTo>
                  <a:pt x="4318" y="2293"/>
                </a:lnTo>
                <a:lnTo>
                  <a:pt x="4322" y="2258"/>
                </a:lnTo>
                <a:lnTo>
                  <a:pt x="4325" y="2224"/>
                </a:lnTo>
                <a:lnTo>
                  <a:pt x="4326" y="2189"/>
                </a:lnTo>
                <a:lnTo>
                  <a:pt x="4327" y="2154"/>
                </a:lnTo>
                <a:lnTo>
                  <a:pt x="4327" y="2119"/>
                </a:lnTo>
                <a:lnTo>
                  <a:pt x="4327" y="2079"/>
                </a:lnTo>
                <a:lnTo>
                  <a:pt x="4326" y="2039"/>
                </a:lnTo>
                <a:lnTo>
                  <a:pt x="4324" y="1999"/>
                </a:lnTo>
                <a:lnTo>
                  <a:pt x="4320" y="1959"/>
                </a:lnTo>
                <a:lnTo>
                  <a:pt x="4317" y="1920"/>
                </a:lnTo>
                <a:lnTo>
                  <a:pt x="4311" y="1881"/>
                </a:lnTo>
                <a:lnTo>
                  <a:pt x="4306" y="1844"/>
                </a:lnTo>
                <a:lnTo>
                  <a:pt x="4299" y="1806"/>
                </a:lnTo>
                <a:lnTo>
                  <a:pt x="4292" y="1768"/>
                </a:lnTo>
                <a:lnTo>
                  <a:pt x="4283" y="1731"/>
                </a:lnTo>
                <a:lnTo>
                  <a:pt x="4274" y="1694"/>
                </a:lnTo>
                <a:lnTo>
                  <a:pt x="4263" y="1658"/>
                </a:lnTo>
                <a:lnTo>
                  <a:pt x="4252" y="1622"/>
                </a:lnTo>
                <a:lnTo>
                  <a:pt x="4239" y="1586"/>
                </a:lnTo>
                <a:lnTo>
                  <a:pt x="4227" y="1551"/>
                </a:lnTo>
                <a:lnTo>
                  <a:pt x="4213" y="1516"/>
                </a:lnTo>
                <a:lnTo>
                  <a:pt x="4198" y="1482"/>
                </a:lnTo>
                <a:lnTo>
                  <a:pt x="4182" y="1447"/>
                </a:lnTo>
                <a:lnTo>
                  <a:pt x="4166" y="1413"/>
                </a:lnTo>
                <a:lnTo>
                  <a:pt x="4148" y="1380"/>
                </a:lnTo>
                <a:lnTo>
                  <a:pt x="4130" y="1347"/>
                </a:lnTo>
                <a:lnTo>
                  <a:pt x="4110" y="1314"/>
                </a:lnTo>
                <a:lnTo>
                  <a:pt x="4091" y="1282"/>
                </a:lnTo>
                <a:lnTo>
                  <a:pt x="4069" y="1250"/>
                </a:lnTo>
                <a:lnTo>
                  <a:pt x="4048" y="1218"/>
                </a:lnTo>
                <a:lnTo>
                  <a:pt x="4025" y="1187"/>
                </a:lnTo>
                <a:lnTo>
                  <a:pt x="4001" y="1156"/>
                </a:lnTo>
                <a:lnTo>
                  <a:pt x="3976" y="1126"/>
                </a:lnTo>
                <a:lnTo>
                  <a:pt x="3951" y="1096"/>
                </a:lnTo>
                <a:lnTo>
                  <a:pt x="3924" y="1066"/>
                </a:lnTo>
                <a:lnTo>
                  <a:pt x="3897" y="1037"/>
                </a:lnTo>
                <a:lnTo>
                  <a:pt x="3868" y="1008"/>
                </a:lnTo>
                <a:lnTo>
                  <a:pt x="3840" y="980"/>
                </a:lnTo>
                <a:lnTo>
                  <a:pt x="3810" y="952"/>
                </a:lnTo>
                <a:lnTo>
                  <a:pt x="3781" y="926"/>
                </a:lnTo>
                <a:lnTo>
                  <a:pt x="3751" y="901"/>
                </a:lnTo>
                <a:lnTo>
                  <a:pt x="3720" y="876"/>
                </a:lnTo>
                <a:lnTo>
                  <a:pt x="3689" y="852"/>
                </a:lnTo>
                <a:lnTo>
                  <a:pt x="3658" y="829"/>
                </a:lnTo>
                <a:lnTo>
                  <a:pt x="3628" y="807"/>
                </a:lnTo>
                <a:lnTo>
                  <a:pt x="3596" y="786"/>
                </a:lnTo>
                <a:lnTo>
                  <a:pt x="3562" y="765"/>
                </a:lnTo>
                <a:lnTo>
                  <a:pt x="3531" y="747"/>
                </a:lnTo>
                <a:lnTo>
                  <a:pt x="3497" y="727"/>
                </a:lnTo>
                <a:lnTo>
                  <a:pt x="3464" y="710"/>
                </a:lnTo>
                <a:lnTo>
                  <a:pt x="3430" y="693"/>
                </a:lnTo>
                <a:lnTo>
                  <a:pt x="3396" y="678"/>
                </a:lnTo>
                <a:lnTo>
                  <a:pt x="3362" y="663"/>
                </a:lnTo>
                <a:lnTo>
                  <a:pt x="3327" y="649"/>
                </a:lnTo>
                <a:lnTo>
                  <a:pt x="3292" y="636"/>
                </a:lnTo>
                <a:lnTo>
                  <a:pt x="3257" y="623"/>
                </a:lnTo>
                <a:lnTo>
                  <a:pt x="3220" y="613"/>
                </a:lnTo>
                <a:lnTo>
                  <a:pt x="3184" y="603"/>
                </a:lnTo>
                <a:lnTo>
                  <a:pt x="3147" y="593"/>
                </a:lnTo>
                <a:lnTo>
                  <a:pt x="3110" y="585"/>
                </a:lnTo>
                <a:lnTo>
                  <a:pt x="3073" y="577"/>
                </a:lnTo>
                <a:lnTo>
                  <a:pt x="3035" y="570"/>
                </a:lnTo>
                <a:lnTo>
                  <a:pt x="2997" y="564"/>
                </a:lnTo>
                <a:lnTo>
                  <a:pt x="2959" y="560"/>
                </a:lnTo>
                <a:lnTo>
                  <a:pt x="2920" y="555"/>
                </a:lnTo>
                <a:lnTo>
                  <a:pt x="2880" y="552"/>
                </a:lnTo>
                <a:lnTo>
                  <a:pt x="2841" y="549"/>
                </a:lnTo>
                <a:lnTo>
                  <a:pt x="2801" y="548"/>
                </a:lnTo>
                <a:lnTo>
                  <a:pt x="2760" y="548"/>
                </a:lnTo>
                <a:lnTo>
                  <a:pt x="2703" y="548"/>
                </a:lnTo>
                <a:lnTo>
                  <a:pt x="2647" y="550"/>
                </a:lnTo>
                <a:lnTo>
                  <a:pt x="2591" y="554"/>
                </a:lnTo>
                <a:lnTo>
                  <a:pt x="2535" y="558"/>
                </a:lnTo>
                <a:lnTo>
                  <a:pt x="2480" y="564"/>
                </a:lnTo>
                <a:lnTo>
                  <a:pt x="2427" y="571"/>
                </a:lnTo>
                <a:lnTo>
                  <a:pt x="2373" y="579"/>
                </a:lnTo>
                <a:lnTo>
                  <a:pt x="2319" y="589"/>
                </a:lnTo>
                <a:lnTo>
                  <a:pt x="2267" y="599"/>
                </a:lnTo>
                <a:lnTo>
                  <a:pt x="2214" y="612"/>
                </a:lnTo>
                <a:lnTo>
                  <a:pt x="2163" y="625"/>
                </a:lnTo>
                <a:lnTo>
                  <a:pt x="2112" y="639"/>
                </a:lnTo>
                <a:lnTo>
                  <a:pt x="2060" y="655"/>
                </a:lnTo>
                <a:lnTo>
                  <a:pt x="2010" y="673"/>
                </a:lnTo>
                <a:lnTo>
                  <a:pt x="1961" y="691"/>
                </a:lnTo>
                <a:lnTo>
                  <a:pt x="1912" y="711"/>
                </a:lnTo>
                <a:lnTo>
                  <a:pt x="1863" y="732"/>
                </a:lnTo>
                <a:lnTo>
                  <a:pt x="1815" y="754"/>
                </a:lnTo>
                <a:lnTo>
                  <a:pt x="1768" y="778"/>
                </a:lnTo>
                <a:lnTo>
                  <a:pt x="1720" y="803"/>
                </a:lnTo>
                <a:lnTo>
                  <a:pt x="1675" y="829"/>
                </a:lnTo>
                <a:lnTo>
                  <a:pt x="1628" y="856"/>
                </a:lnTo>
                <a:lnTo>
                  <a:pt x="1582" y="885"/>
                </a:lnTo>
                <a:lnTo>
                  <a:pt x="1538" y="914"/>
                </a:lnTo>
                <a:lnTo>
                  <a:pt x="1493" y="945"/>
                </a:lnTo>
                <a:lnTo>
                  <a:pt x="1450" y="978"/>
                </a:lnTo>
                <a:lnTo>
                  <a:pt x="1406" y="1012"/>
                </a:lnTo>
                <a:lnTo>
                  <a:pt x="1363" y="1047"/>
                </a:lnTo>
                <a:lnTo>
                  <a:pt x="1321" y="1083"/>
                </a:lnTo>
                <a:lnTo>
                  <a:pt x="1278" y="1121"/>
                </a:lnTo>
                <a:lnTo>
                  <a:pt x="1237" y="1160"/>
                </a:lnTo>
                <a:lnTo>
                  <a:pt x="1196" y="1200"/>
                </a:lnTo>
                <a:lnTo>
                  <a:pt x="1156" y="1241"/>
                </a:lnTo>
                <a:lnTo>
                  <a:pt x="1117" y="1282"/>
                </a:lnTo>
                <a:lnTo>
                  <a:pt x="1081" y="1324"/>
                </a:lnTo>
                <a:lnTo>
                  <a:pt x="1044" y="1366"/>
                </a:lnTo>
                <a:lnTo>
                  <a:pt x="1009" y="1410"/>
                </a:lnTo>
                <a:lnTo>
                  <a:pt x="976" y="1453"/>
                </a:lnTo>
                <a:lnTo>
                  <a:pt x="944" y="1497"/>
                </a:lnTo>
                <a:lnTo>
                  <a:pt x="912" y="1542"/>
                </a:lnTo>
                <a:lnTo>
                  <a:pt x="882" y="1587"/>
                </a:lnTo>
                <a:lnTo>
                  <a:pt x="854" y="1632"/>
                </a:lnTo>
                <a:lnTo>
                  <a:pt x="826" y="1679"/>
                </a:lnTo>
                <a:lnTo>
                  <a:pt x="801" y="1725"/>
                </a:lnTo>
                <a:lnTo>
                  <a:pt x="776" y="1773"/>
                </a:lnTo>
                <a:lnTo>
                  <a:pt x="752" y="1821"/>
                </a:lnTo>
                <a:lnTo>
                  <a:pt x="731" y="1869"/>
                </a:lnTo>
                <a:lnTo>
                  <a:pt x="710" y="1918"/>
                </a:lnTo>
                <a:lnTo>
                  <a:pt x="689" y="1967"/>
                </a:lnTo>
                <a:lnTo>
                  <a:pt x="671" y="2017"/>
                </a:lnTo>
                <a:lnTo>
                  <a:pt x="654" y="2067"/>
                </a:lnTo>
                <a:lnTo>
                  <a:pt x="638" y="2117"/>
                </a:lnTo>
                <a:lnTo>
                  <a:pt x="624" y="2169"/>
                </a:lnTo>
                <a:lnTo>
                  <a:pt x="611" y="2221"/>
                </a:lnTo>
                <a:lnTo>
                  <a:pt x="598" y="2274"/>
                </a:lnTo>
                <a:lnTo>
                  <a:pt x="588" y="2326"/>
                </a:lnTo>
                <a:lnTo>
                  <a:pt x="579" y="2380"/>
                </a:lnTo>
                <a:lnTo>
                  <a:pt x="570" y="2434"/>
                </a:lnTo>
                <a:lnTo>
                  <a:pt x="563" y="2488"/>
                </a:lnTo>
                <a:lnTo>
                  <a:pt x="557" y="2543"/>
                </a:lnTo>
                <a:lnTo>
                  <a:pt x="552" y="2599"/>
                </a:lnTo>
                <a:lnTo>
                  <a:pt x="550" y="2655"/>
                </a:lnTo>
                <a:lnTo>
                  <a:pt x="548" y="2711"/>
                </a:lnTo>
                <a:lnTo>
                  <a:pt x="547" y="2768"/>
                </a:lnTo>
                <a:lnTo>
                  <a:pt x="548" y="2826"/>
                </a:lnTo>
                <a:lnTo>
                  <a:pt x="550" y="2882"/>
                </a:lnTo>
                <a:lnTo>
                  <a:pt x="552" y="2938"/>
                </a:lnTo>
                <a:lnTo>
                  <a:pt x="557" y="2994"/>
                </a:lnTo>
                <a:lnTo>
                  <a:pt x="563" y="3049"/>
                </a:lnTo>
                <a:lnTo>
                  <a:pt x="570" y="3104"/>
                </a:lnTo>
                <a:lnTo>
                  <a:pt x="579" y="3157"/>
                </a:lnTo>
                <a:lnTo>
                  <a:pt x="588" y="3211"/>
                </a:lnTo>
                <a:lnTo>
                  <a:pt x="598" y="3263"/>
                </a:lnTo>
                <a:lnTo>
                  <a:pt x="611" y="3316"/>
                </a:lnTo>
                <a:lnTo>
                  <a:pt x="624" y="3368"/>
                </a:lnTo>
                <a:lnTo>
                  <a:pt x="638" y="3420"/>
                </a:lnTo>
                <a:lnTo>
                  <a:pt x="654" y="3470"/>
                </a:lnTo>
                <a:lnTo>
                  <a:pt x="671" y="3520"/>
                </a:lnTo>
                <a:lnTo>
                  <a:pt x="689" y="3570"/>
                </a:lnTo>
                <a:lnTo>
                  <a:pt x="709" y="3619"/>
                </a:lnTo>
                <a:lnTo>
                  <a:pt x="731" y="3669"/>
                </a:lnTo>
                <a:lnTo>
                  <a:pt x="752" y="3716"/>
                </a:lnTo>
                <a:lnTo>
                  <a:pt x="776" y="3764"/>
                </a:lnTo>
                <a:lnTo>
                  <a:pt x="800" y="3811"/>
                </a:lnTo>
                <a:lnTo>
                  <a:pt x="826" y="3858"/>
                </a:lnTo>
                <a:lnTo>
                  <a:pt x="854" y="3905"/>
                </a:lnTo>
                <a:lnTo>
                  <a:pt x="882" y="3950"/>
                </a:lnTo>
                <a:lnTo>
                  <a:pt x="912" y="3995"/>
                </a:lnTo>
                <a:lnTo>
                  <a:pt x="943" y="4039"/>
                </a:lnTo>
                <a:lnTo>
                  <a:pt x="976" y="4084"/>
                </a:lnTo>
                <a:lnTo>
                  <a:pt x="1009" y="4127"/>
                </a:lnTo>
                <a:lnTo>
                  <a:pt x="1043" y="4171"/>
                </a:lnTo>
                <a:lnTo>
                  <a:pt x="1080" y="4213"/>
                </a:lnTo>
                <a:lnTo>
                  <a:pt x="1117" y="4255"/>
                </a:lnTo>
                <a:lnTo>
                  <a:pt x="1156" y="4296"/>
                </a:lnTo>
                <a:lnTo>
                  <a:pt x="1196" y="4337"/>
                </a:lnTo>
                <a:lnTo>
                  <a:pt x="1236" y="4377"/>
                </a:lnTo>
                <a:lnTo>
                  <a:pt x="1278" y="4416"/>
                </a:lnTo>
                <a:lnTo>
                  <a:pt x="1320" y="4454"/>
                </a:lnTo>
                <a:lnTo>
                  <a:pt x="1362" y="4490"/>
                </a:lnTo>
                <a:lnTo>
                  <a:pt x="1405" y="4526"/>
                </a:lnTo>
                <a:lnTo>
                  <a:pt x="1449" y="4559"/>
                </a:lnTo>
                <a:lnTo>
                  <a:pt x="1492" y="4592"/>
                </a:lnTo>
                <a:lnTo>
                  <a:pt x="1536" y="4623"/>
                </a:lnTo>
                <a:lnTo>
                  <a:pt x="1582" y="4652"/>
                </a:lnTo>
                <a:lnTo>
                  <a:pt x="1627" y="4681"/>
                </a:lnTo>
                <a:lnTo>
                  <a:pt x="1673" y="4708"/>
                </a:lnTo>
                <a:lnTo>
                  <a:pt x="1719" y="4735"/>
                </a:lnTo>
                <a:lnTo>
                  <a:pt x="1767" y="4760"/>
                </a:lnTo>
                <a:lnTo>
                  <a:pt x="1814" y="4784"/>
                </a:lnTo>
                <a:lnTo>
                  <a:pt x="1862" y="4805"/>
                </a:lnTo>
                <a:lnTo>
                  <a:pt x="1911" y="4826"/>
                </a:lnTo>
                <a:lnTo>
                  <a:pt x="1960" y="4846"/>
                </a:lnTo>
                <a:lnTo>
                  <a:pt x="2009" y="4865"/>
                </a:lnTo>
                <a:lnTo>
                  <a:pt x="2059" y="4882"/>
                </a:lnTo>
                <a:lnTo>
                  <a:pt x="2111" y="4898"/>
                </a:lnTo>
                <a:lnTo>
                  <a:pt x="2162" y="4913"/>
                </a:lnTo>
                <a:lnTo>
                  <a:pt x="2213" y="4925"/>
                </a:lnTo>
                <a:lnTo>
                  <a:pt x="2266" y="4938"/>
                </a:lnTo>
                <a:lnTo>
                  <a:pt x="2318" y="4948"/>
                </a:lnTo>
                <a:lnTo>
                  <a:pt x="2371" y="4958"/>
                </a:lnTo>
                <a:lnTo>
                  <a:pt x="2426" y="4966"/>
                </a:lnTo>
                <a:lnTo>
                  <a:pt x="2479" y="4973"/>
                </a:lnTo>
                <a:lnTo>
                  <a:pt x="2534" y="4979"/>
                </a:lnTo>
                <a:lnTo>
                  <a:pt x="2590" y="4983"/>
                </a:lnTo>
                <a:lnTo>
                  <a:pt x="2646" y="4987"/>
                </a:lnTo>
                <a:lnTo>
                  <a:pt x="2702" y="4989"/>
                </a:lnTo>
                <a:lnTo>
                  <a:pt x="2759" y="4989"/>
                </a:lnTo>
                <a:lnTo>
                  <a:pt x="2806" y="4989"/>
                </a:lnTo>
                <a:lnTo>
                  <a:pt x="2851" y="4987"/>
                </a:lnTo>
                <a:lnTo>
                  <a:pt x="2898" y="4985"/>
                </a:lnTo>
                <a:lnTo>
                  <a:pt x="2944" y="4982"/>
                </a:lnTo>
                <a:lnTo>
                  <a:pt x="2988" y="4978"/>
                </a:lnTo>
                <a:lnTo>
                  <a:pt x="3034" y="4973"/>
                </a:lnTo>
                <a:lnTo>
                  <a:pt x="3079" y="4966"/>
                </a:lnTo>
                <a:lnTo>
                  <a:pt x="3124" y="4959"/>
                </a:lnTo>
                <a:lnTo>
                  <a:pt x="3168" y="4953"/>
                </a:lnTo>
                <a:lnTo>
                  <a:pt x="3212" y="4943"/>
                </a:lnTo>
                <a:lnTo>
                  <a:pt x="3255" y="4934"/>
                </a:lnTo>
                <a:lnTo>
                  <a:pt x="3300" y="4923"/>
                </a:lnTo>
                <a:lnTo>
                  <a:pt x="3342" y="4911"/>
                </a:lnTo>
                <a:lnTo>
                  <a:pt x="3386" y="4899"/>
                </a:lnTo>
                <a:lnTo>
                  <a:pt x="3429" y="4886"/>
                </a:lnTo>
                <a:lnTo>
                  <a:pt x="3471" y="4872"/>
                </a:lnTo>
                <a:lnTo>
                  <a:pt x="3513" y="4857"/>
                </a:lnTo>
                <a:lnTo>
                  <a:pt x="3555" y="4841"/>
                </a:lnTo>
                <a:lnTo>
                  <a:pt x="3597" y="4824"/>
                </a:lnTo>
                <a:lnTo>
                  <a:pt x="3638" y="4805"/>
                </a:lnTo>
                <a:lnTo>
                  <a:pt x="3679" y="4787"/>
                </a:lnTo>
                <a:lnTo>
                  <a:pt x="3719" y="4768"/>
                </a:lnTo>
                <a:lnTo>
                  <a:pt x="3760" y="4747"/>
                </a:lnTo>
                <a:lnTo>
                  <a:pt x="3800" y="4725"/>
                </a:lnTo>
                <a:lnTo>
                  <a:pt x="3840" y="4703"/>
                </a:lnTo>
                <a:lnTo>
                  <a:pt x="3880" y="4680"/>
                </a:lnTo>
                <a:lnTo>
                  <a:pt x="3919" y="4655"/>
                </a:lnTo>
                <a:lnTo>
                  <a:pt x="3957" y="4630"/>
                </a:lnTo>
                <a:lnTo>
                  <a:pt x="3996" y="4603"/>
                </a:lnTo>
                <a:lnTo>
                  <a:pt x="4035" y="4577"/>
                </a:lnTo>
                <a:lnTo>
                  <a:pt x="4074" y="4549"/>
                </a:lnTo>
                <a:lnTo>
                  <a:pt x="4112" y="4520"/>
                </a:lnTo>
                <a:lnTo>
                  <a:pt x="4150" y="4482"/>
                </a:lnTo>
                <a:lnTo>
                  <a:pt x="4199" y="4438"/>
                </a:lnTo>
                <a:lnTo>
                  <a:pt x="4258" y="4386"/>
                </a:lnTo>
                <a:lnTo>
                  <a:pt x="4325" y="4328"/>
                </a:lnTo>
                <a:lnTo>
                  <a:pt x="4350" y="4307"/>
                </a:lnTo>
                <a:lnTo>
                  <a:pt x="4375" y="4288"/>
                </a:lnTo>
                <a:lnTo>
                  <a:pt x="4400" y="4273"/>
                </a:lnTo>
                <a:lnTo>
                  <a:pt x="4424" y="4261"/>
                </a:lnTo>
                <a:lnTo>
                  <a:pt x="4448" y="4251"/>
                </a:lnTo>
                <a:lnTo>
                  <a:pt x="4471" y="4244"/>
                </a:lnTo>
                <a:lnTo>
                  <a:pt x="4494" y="4239"/>
                </a:lnTo>
                <a:lnTo>
                  <a:pt x="4505" y="4238"/>
                </a:lnTo>
                <a:lnTo>
                  <a:pt x="4517" y="4238"/>
                </a:lnTo>
                <a:lnTo>
                  <a:pt x="4530" y="4238"/>
                </a:lnTo>
                <a:lnTo>
                  <a:pt x="4545" y="4239"/>
                </a:lnTo>
                <a:lnTo>
                  <a:pt x="4559" y="4240"/>
                </a:lnTo>
                <a:lnTo>
                  <a:pt x="4572" y="4244"/>
                </a:lnTo>
                <a:lnTo>
                  <a:pt x="4585" y="4246"/>
                </a:lnTo>
                <a:lnTo>
                  <a:pt x="4598" y="4251"/>
                </a:lnTo>
                <a:lnTo>
                  <a:pt x="4611" y="4254"/>
                </a:lnTo>
                <a:lnTo>
                  <a:pt x="4624" y="4260"/>
                </a:lnTo>
                <a:lnTo>
                  <a:pt x="4635" y="4265"/>
                </a:lnTo>
                <a:lnTo>
                  <a:pt x="4648" y="4272"/>
                </a:lnTo>
                <a:lnTo>
                  <a:pt x="4659" y="4279"/>
                </a:lnTo>
                <a:lnTo>
                  <a:pt x="4672" y="4287"/>
                </a:lnTo>
                <a:lnTo>
                  <a:pt x="4694" y="4304"/>
                </a:lnTo>
                <a:lnTo>
                  <a:pt x="4715" y="4325"/>
                </a:lnTo>
                <a:lnTo>
                  <a:pt x="4736" y="4348"/>
                </a:lnTo>
                <a:lnTo>
                  <a:pt x="4753" y="4370"/>
                </a:lnTo>
                <a:lnTo>
                  <a:pt x="4768" y="4394"/>
                </a:lnTo>
                <a:lnTo>
                  <a:pt x="4779" y="4418"/>
                </a:lnTo>
                <a:lnTo>
                  <a:pt x="4784" y="4431"/>
                </a:lnTo>
                <a:lnTo>
                  <a:pt x="4788" y="4444"/>
                </a:lnTo>
                <a:lnTo>
                  <a:pt x="4792" y="4456"/>
                </a:lnTo>
                <a:lnTo>
                  <a:pt x="4795" y="4470"/>
                </a:lnTo>
                <a:lnTo>
                  <a:pt x="4799" y="4496"/>
                </a:lnTo>
                <a:lnTo>
                  <a:pt x="4800" y="4523"/>
                </a:lnTo>
                <a:lnTo>
                  <a:pt x="4799" y="4549"/>
                </a:lnTo>
                <a:lnTo>
                  <a:pt x="4795" y="4574"/>
                </a:lnTo>
                <a:lnTo>
                  <a:pt x="4788" y="4599"/>
                </a:lnTo>
                <a:lnTo>
                  <a:pt x="4779" y="4623"/>
                </a:lnTo>
                <a:lnTo>
                  <a:pt x="4768" y="4648"/>
                </a:lnTo>
                <a:lnTo>
                  <a:pt x="4753" y="4672"/>
                </a:lnTo>
                <a:lnTo>
                  <a:pt x="4736" y="4696"/>
                </a:lnTo>
                <a:lnTo>
                  <a:pt x="4715" y="4721"/>
                </a:lnTo>
                <a:lnTo>
                  <a:pt x="4672" y="4768"/>
                </a:lnTo>
                <a:lnTo>
                  <a:pt x="4626" y="4813"/>
                </a:lnTo>
                <a:lnTo>
                  <a:pt x="4580" y="4858"/>
                </a:lnTo>
                <a:lnTo>
                  <a:pt x="4532" y="4901"/>
                </a:lnTo>
                <a:lnTo>
                  <a:pt x="4481" y="4943"/>
                </a:lnTo>
                <a:lnTo>
                  <a:pt x="4429" y="4985"/>
                </a:lnTo>
                <a:lnTo>
                  <a:pt x="4376" y="5024"/>
                </a:lnTo>
                <a:lnTo>
                  <a:pt x="4320" y="5062"/>
                </a:lnTo>
                <a:lnTo>
                  <a:pt x="4264" y="5100"/>
                </a:lnTo>
                <a:lnTo>
                  <a:pt x="4205" y="5135"/>
                </a:lnTo>
                <a:lnTo>
                  <a:pt x="4146" y="5171"/>
                </a:lnTo>
                <a:lnTo>
                  <a:pt x="4084" y="5204"/>
                </a:lnTo>
                <a:lnTo>
                  <a:pt x="4020" y="5236"/>
                </a:lnTo>
                <a:lnTo>
                  <a:pt x="3956" y="5266"/>
                </a:lnTo>
                <a:lnTo>
                  <a:pt x="3889" y="5296"/>
                </a:lnTo>
                <a:lnTo>
                  <a:pt x="3822" y="5325"/>
                </a:lnTo>
                <a:lnTo>
                  <a:pt x="3755" y="5351"/>
                </a:lnTo>
                <a:lnTo>
                  <a:pt x="3690" y="5375"/>
                </a:lnTo>
                <a:lnTo>
                  <a:pt x="3624" y="5397"/>
                </a:lnTo>
                <a:lnTo>
                  <a:pt x="3559" y="5417"/>
                </a:lnTo>
                <a:lnTo>
                  <a:pt x="3493" y="5437"/>
                </a:lnTo>
                <a:lnTo>
                  <a:pt x="3427" y="5454"/>
                </a:lnTo>
                <a:lnTo>
                  <a:pt x="3360" y="5470"/>
                </a:lnTo>
                <a:lnTo>
                  <a:pt x="3294" y="5483"/>
                </a:lnTo>
                <a:lnTo>
                  <a:pt x="3228" y="5496"/>
                </a:lnTo>
                <a:lnTo>
                  <a:pt x="3162" y="5507"/>
                </a:lnTo>
                <a:lnTo>
                  <a:pt x="3096" y="5516"/>
                </a:lnTo>
                <a:lnTo>
                  <a:pt x="3028" y="5523"/>
                </a:lnTo>
                <a:lnTo>
                  <a:pt x="2962" y="5529"/>
                </a:lnTo>
                <a:lnTo>
                  <a:pt x="2895" y="5534"/>
                </a:lnTo>
                <a:lnTo>
                  <a:pt x="2827" y="5536"/>
                </a:lnTo>
                <a:lnTo>
                  <a:pt x="2761" y="5537"/>
                </a:lnTo>
                <a:lnTo>
                  <a:pt x="2689" y="5536"/>
                </a:lnTo>
                <a:lnTo>
                  <a:pt x="2620" y="5534"/>
                </a:lnTo>
                <a:lnTo>
                  <a:pt x="2550" y="5529"/>
                </a:lnTo>
                <a:lnTo>
                  <a:pt x="2480" y="5523"/>
                </a:lnTo>
                <a:lnTo>
                  <a:pt x="2412" y="5516"/>
                </a:lnTo>
                <a:lnTo>
                  <a:pt x="2345" y="5508"/>
                </a:lnTo>
                <a:lnTo>
                  <a:pt x="2277" y="5498"/>
                </a:lnTo>
                <a:lnTo>
                  <a:pt x="2211" y="5486"/>
                </a:lnTo>
                <a:lnTo>
                  <a:pt x="2145" y="5472"/>
                </a:lnTo>
                <a:lnTo>
                  <a:pt x="2080" y="5457"/>
                </a:lnTo>
                <a:lnTo>
                  <a:pt x="2016" y="5441"/>
                </a:lnTo>
                <a:lnTo>
                  <a:pt x="1952" y="5423"/>
                </a:lnTo>
                <a:lnTo>
                  <a:pt x="1888" y="5402"/>
                </a:lnTo>
                <a:lnTo>
                  <a:pt x="1825" y="5381"/>
                </a:lnTo>
                <a:lnTo>
                  <a:pt x="1764" y="5358"/>
                </a:lnTo>
                <a:lnTo>
                  <a:pt x="1702" y="5334"/>
                </a:lnTo>
                <a:lnTo>
                  <a:pt x="1641" y="5308"/>
                </a:lnTo>
                <a:lnTo>
                  <a:pt x="1582" y="5280"/>
                </a:lnTo>
                <a:lnTo>
                  <a:pt x="1523" y="5250"/>
                </a:lnTo>
                <a:lnTo>
                  <a:pt x="1463" y="5220"/>
                </a:lnTo>
                <a:lnTo>
                  <a:pt x="1405" y="5187"/>
                </a:lnTo>
                <a:lnTo>
                  <a:pt x="1348" y="5152"/>
                </a:lnTo>
                <a:lnTo>
                  <a:pt x="1291" y="5117"/>
                </a:lnTo>
                <a:lnTo>
                  <a:pt x="1235" y="5080"/>
                </a:lnTo>
                <a:lnTo>
                  <a:pt x="1180" y="5042"/>
                </a:lnTo>
                <a:lnTo>
                  <a:pt x="1125" y="5001"/>
                </a:lnTo>
                <a:lnTo>
                  <a:pt x="1071" y="4958"/>
                </a:lnTo>
                <a:lnTo>
                  <a:pt x="1017" y="4915"/>
                </a:lnTo>
                <a:lnTo>
                  <a:pt x="965" y="4870"/>
                </a:lnTo>
                <a:lnTo>
                  <a:pt x="912" y="4824"/>
                </a:lnTo>
                <a:lnTo>
                  <a:pt x="861" y="4775"/>
                </a:lnTo>
                <a:lnTo>
                  <a:pt x="809" y="4724"/>
                </a:lnTo>
                <a:lnTo>
                  <a:pt x="760" y="4674"/>
                </a:lnTo>
                <a:lnTo>
                  <a:pt x="711" y="4622"/>
                </a:lnTo>
                <a:lnTo>
                  <a:pt x="665" y="4569"/>
                </a:lnTo>
                <a:lnTo>
                  <a:pt x="620" y="4517"/>
                </a:lnTo>
                <a:lnTo>
                  <a:pt x="576" y="4463"/>
                </a:lnTo>
                <a:lnTo>
                  <a:pt x="534" y="4408"/>
                </a:lnTo>
                <a:lnTo>
                  <a:pt x="494" y="4353"/>
                </a:lnTo>
                <a:lnTo>
                  <a:pt x="455" y="4297"/>
                </a:lnTo>
                <a:lnTo>
                  <a:pt x="418" y="4242"/>
                </a:lnTo>
                <a:lnTo>
                  <a:pt x="382" y="4184"/>
                </a:lnTo>
                <a:lnTo>
                  <a:pt x="348" y="4127"/>
                </a:lnTo>
                <a:lnTo>
                  <a:pt x="316" y="4069"/>
                </a:lnTo>
                <a:lnTo>
                  <a:pt x="285" y="4010"/>
                </a:lnTo>
                <a:lnTo>
                  <a:pt x="256" y="3950"/>
                </a:lnTo>
                <a:lnTo>
                  <a:pt x="228" y="3890"/>
                </a:lnTo>
                <a:lnTo>
                  <a:pt x="202" y="3829"/>
                </a:lnTo>
                <a:lnTo>
                  <a:pt x="178" y="3768"/>
                </a:lnTo>
                <a:lnTo>
                  <a:pt x="155" y="3706"/>
                </a:lnTo>
                <a:lnTo>
                  <a:pt x="134" y="3643"/>
                </a:lnTo>
                <a:lnTo>
                  <a:pt x="114" y="3580"/>
                </a:lnTo>
                <a:lnTo>
                  <a:pt x="96" y="3516"/>
                </a:lnTo>
                <a:lnTo>
                  <a:pt x="79" y="3452"/>
                </a:lnTo>
                <a:lnTo>
                  <a:pt x="64" y="3386"/>
                </a:lnTo>
                <a:lnTo>
                  <a:pt x="50" y="3320"/>
                </a:lnTo>
                <a:lnTo>
                  <a:pt x="39" y="3253"/>
                </a:lnTo>
                <a:lnTo>
                  <a:pt x="29" y="3186"/>
                </a:lnTo>
                <a:lnTo>
                  <a:pt x="19" y="3118"/>
                </a:lnTo>
                <a:lnTo>
                  <a:pt x="13" y="3050"/>
                </a:lnTo>
                <a:lnTo>
                  <a:pt x="7" y="2980"/>
                </a:lnTo>
                <a:lnTo>
                  <a:pt x="3" y="2911"/>
                </a:lnTo>
                <a:lnTo>
                  <a:pt x="0" y="2840"/>
                </a:lnTo>
                <a:lnTo>
                  <a:pt x="0" y="2769"/>
                </a:lnTo>
                <a:lnTo>
                  <a:pt x="0" y="2697"/>
                </a:lnTo>
                <a:lnTo>
                  <a:pt x="3" y="2627"/>
                </a:lnTo>
                <a:lnTo>
                  <a:pt x="7" y="2557"/>
                </a:lnTo>
                <a:lnTo>
                  <a:pt x="13" y="2488"/>
                </a:lnTo>
                <a:lnTo>
                  <a:pt x="19" y="2419"/>
                </a:lnTo>
                <a:lnTo>
                  <a:pt x="29" y="2351"/>
                </a:lnTo>
                <a:lnTo>
                  <a:pt x="39" y="2284"/>
                </a:lnTo>
                <a:lnTo>
                  <a:pt x="50" y="2218"/>
                </a:lnTo>
                <a:lnTo>
                  <a:pt x="64" y="2152"/>
                </a:lnTo>
                <a:lnTo>
                  <a:pt x="79" y="2086"/>
                </a:lnTo>
                <a:lnTo>
                  <a:pt x="96" y="2022"/>
                </a:lnTo>
                <a:lnTo>
                  <a:pt x="113" y="1958"/>
                </a:lnTo>
                <a:lnTo>
                  <a:pt x="134" y="1894"/>
                </a:lnTo>
                <a:lnTo>
                  <a:pt x="154" y="1831"/>
                </a:lnTo>
                <a:lnTo>
                  <a:pt x="178" y="1769"/>
                </a:lnTo>
                <a:lnTo>
                  <a:pt x="202" y="1708"/>
                </a:lnTo>
                <a:lnTo>
                  <a:pt x="228" y="1647"/>
                </a:lnTo>
                <a:lnTo>
                  <a:pt x="256" y="1587"/>
                </a:lnTo>
                <a:lnTo>
                  <a:pt x="285" y="1527"/>
                </a:lnTo>
                <a:lnTo>
                  <a:pt x="316" y="1468"/>
                </a:lnTo>
                <a:lnTo>
                  <a:pt x="348" y="1410"/>
                </a:lnTo>
                <a:lnTo>
                  <a:pt x="382" y="1353"/>
                </a:lnTo>
                <a:lnTo>
                  <a:pt x="418" y="1296"/>
                </a:lnTo>
                <a:lnTo>
                  <a:pt x="455" y="1240"/>
                </a:lnTo>
                <a:lnTo>
                  <a:pt x="494" y="1184"/>
                </a:lnTo>
                <a:lnTo>
                  <a:pt x="534" y="1129"/>
                </a:lnTo>
                <a:lnTo>
                  <a:pt x="576" y="1074"/>
                </a:lnTo>
                <a:lnTo>
                  <a:pt x="620" y="1021"/>
                </a:lnTo>
                <a:lnTo>
                  <a:pt x="664" y="968"/>
                </a:lnTo>
                <a:lnTo>
                  <a:pt x="711" y="916"/>
                </a:lnTo>
                <a:lnTo>
                  <a:pt x="759" y="863"/>
                </a:lnTo>
                <a:lnTo>
                  <a:pt x="809" y="813"/>
                </a:lnTo>
                <a:lnTo>
                  <a:pt x="861" y="763"/>
                </a:lnTo>
                <a:lnTo>
                  <a:pt x="912" y="715"/>
                </a:lnTo>
                <a:lnTo>
                  <a:pt x="963" y="668"/>
                </a:lnTo>
                <a:lnTo>
                  <a:pt x="1017" y="622"/>
                </a:lnTo>
                <a:lnTo>
                  <a:pt x="1071" y="579"/>
                </a:lnTo>
                <a:lnTo>
                  <a:pt x="1124" y="537"/>
                </a:lnTo>
                <a:lnTo>
                  <a:pt x="1179" y="497"/>
                </a:lnTo>
                <a:lnTo>
                  <a:pt x="1235" y="457"/>
                </a:lnTo>
                <a:lnTo>
                  <a:pt x="1291" y="420"/>
                </a:lnTo>
                <a:lnTo>
                  <a:pt x="1348" y="385"/>
                </a:lnTo>
                <a:lnTo>
                  <a:pt x="1405" y="351"/>
                </a:lnTo>
                <a:lnTo>
                  <a:pt x="1463" y="318"/>
                </a:lnTo>
                <a:lnTo>
                  <a:pt x="1522" y="287"/>
                </a:lnTo>
                <a:lnTo>
                  <a:pt x="1581" y="257"/>
                </a:lnTo>
                <a:lnTo>
                  <a:pt x="1641" y="230"/>
                </a:lnTo>
                <a:lnTo>
                  <a:pt x="1702" y="203"/>
                </a:lnTo>
                <a:lnTo>
                  <a:pt x="1762" y="179"/>
                </a:lnTo>
                <a:lnTo>
                  <a:pt x="1825" y="155"/>
                </a:lnTo>
                <a:lnTo>
                  <a:pt x="1887" y="135"/>
                </a:lnTo>
                <a:lnTo>
                  <a:pt x="1951" y="114"/>
                </a:lnTo>
                <a:lnTo>
                  <a:pt x="2015" y="96"/>
                </a:lnTo>
                <a:lnTo>
                  <a:pt x="2079" y="80"/>
                </a:lnTo>
                <a:lnTo>
                  <a:pt x="2144" y="65"/>
                </a:lnTo>
                <a:lnTo>
                  <a:pt x="2210" y="52"/>
                </a:lnTo>
                <a:lnTo>
                  <a:pt x="2276" y="39"/>
                </a:lnTo>
                <a:lnTo>
                  <a:pt x="2343" y="29"/>
                </a:lnTo>
                <a:lnTo>
                  <a:pt x="2411" y="21"/>
                </a:lnTo>
                <a:lnTo>
                  <a:pt x="2479" y="13"/>
                </a:lnTo>
                <a:lnTo>
                  <a:pt x="2549" y="7"/>
                </a:lnTo>
                <a:lnTo>
                  <a:pt x="2619" y="4"/>
                </a:lnTo>
                <a:lnTo>
                  <a:pt x="2688" y="1"/>
                </a:lnTo>
                <a:lnTo>
                  <a:pt x="2760" y="0"/>
                </a:lnTo>
                <a:lnTo>
                  <a:pt x="2814" y="1"/>
                </a:lnTo>
                <a:lnTo>
                  <a:pt x="2868" y="3"/>
                </a:lnTo>
                <a:lnTo>
                  <a:pt x="2921" y="6"/>
                </a:lnTo>
                <a:lnTo>
                  <a:pt x="2975" y="11"/>
                </a:lnTo>
                <a:lnTo>
                  <a:pt x="3027" y="15"/>
                </a:lnTo>
                <a:lnTo>
                  <a:pt x="3079" y="22"/>
                </a:lnTo>
                <a:lnTo>
                  <a:pt x="3130" y="30"/>
                </a:lnTo>
                <a:lnTo>
                  <a:pt x="3181" y="39"/>
                </a:lnTo>
                <a:lnTo>
                  <a:pt x="3231" y="49"/>
                </a:lnTo>
                <a:lnTo>
                  <a:pt x="3282" y="61"/>
                </a:lnTo>
                <a:lnTo>
                  <a:pt x="3331" y="73"/>
                </a:lnTo>
                <a:lnTo>
                  <a:pt x="3380" y="88"/>
                </a:lnTo>
                <a:lnTo>
                  <a:pt x="3429" y="103"/>
                </a:lnTo>
                <a:lnTo>
                  <a:pt x="3477" y="119"/>
                </a:lnTo>
                <a:lnTo>
                  <a:pt x="3525" y="137"/>
                </a:lnTo>
                <a:lnTo>
                  <a:pt x="3572" y="155"/>
                </a:lnTo>
                <a:lnTo>
                  <a:pt x="3617" y="176"/>
                </a:lnTo>
                <a:lnTo>
                  <a:pt x="3664" y="197"/>
                </a:lnTo>
                <a:lnTo>
                  <a:pt x="3710" y="219"/>
                </a:lnTo>
                <a:lnTo>
                  <a:pt x="3754" y="243"/>
                </a:lnTo>
                <a:lnTo>
                  <a:pt x="3799" y="267"/>
                </a:lnTo>
                <a:lnTo>
                  <a:pt x="3842" y="294"/>
                </a:lnTo>
                <a:lnTo>
                  <a:pt x="3887" y="321"/>
                </a:lnTo>
                <a:lnTo>
                  <a:pt x="3929" y="350"/>
                </a:lnTo>
                <a:lnTo>
                  <a:pt x="3971" y="379"/>
                </a:lnTo>
                <a:lnTo>
                  <a:pt x="4013" y="410"/>
                </a:lnTo>
                <a:lnTo>
                  <a:pt x="4056" y="442"/>
                </a:lnTo>
                <a:lnTo>
                  <a:pt x="4097" y="475"/>
                </a:lnTo>
                <a:lnTo>
                  <a:pt x="4137" y="510"/>
                </a:lnTo>
                <a:lnTo>
                  <a:pt x="4177" y="546"/>
                </a:lnTo>
                <a:lnTo>
                  <a:pt x="4217" y="582"/>
                </a:lnTo>
                <a:lnTo>
                  <a:pt x="4255" y="621"/>
                </a:lnTo>
                <a:lnTo>
                  <a:pt x="4293" y="660"/>
                </a:lnTo>
                <a:lnTo>
                  <a:pt x="4331" y="700"/>
                </a:lnTo>
                <a:lnTo>
                  <a:pt x="4366" y="740"/>
                </a:lnTo>
                <a:lnTo>
                  <a:pt x="4400" y="780"/>
                </a:lnTo>
                <a:lnTo>
                  <a:pt x="4433" y="821"/>
                </a:lnTo>
                <a:lnTo>
                  <a:pt x="4465" y="863"/>
                </a:lnTo>
                <a:lnTo>
                  <a:pt x="4496" y="904"/>
                </a:lnTo>
                <a:lnTo>
                  <a:pt x="4526" y="948"/>
                </a:lnTo>
                <a:lnTo>
                  <a:pt x="4554" y="990"/>
                </a:lnTo>
                <a:lnTo>
                  <a:pt x="4582" y="1034"/>
                </a:lnTo>
                <a:lnTo>
                  <a:pt x="4608" y="1078"/>
                </a:lnTo>
                <a:lnTo>
                  <a:pt x="4633" y="1122"/>
                </a:lnTo>
                <a:lnTo>
                  <a:pt x="4657" y="1168"/>
                </a:lnTo>
                <a:lnTo>
                  <a:pt x="4679" y="1212"/>
                </a:lnTo>
                <a:lnTo>
                  <a:pt x="4701" y="1259"/>
                </a:lnTo>
                <a:lnTo>
                  <a:pt x="4720" y="1306"/>
                </a:lnTo>
                <a:lnTo>
                  <a:pt x="4739" y="1353"/>
                </a:lnTo>
                <a:lnTo>
                  <a:pt x="4756" y="1400"/>
                </a:lnTo>
                <a:lnTo>
                  <a:pt x="4772" y="1447"/>
                </a:lnTo>
                <a:lnTo>
                  <a:pt x="4788" y="1497"/>
                </a:lnTo>
                <a:lnTo>
                  <a:pt x="4802" y="1546"/>
                </a:lnTo>
                <a:lnTo>
                  <a:pt x="4815" y="1595"/>
                </a:lnTo>
                <a:lnTo>
                  <a:pt x="4826" y="1645"/>
                </a:lnTo>
                <a:lnTo>
                  <a:pt x="4836" y="1695"/>
                </a:lnTo>
                <a:lnTo>
                  <a:pt x="4845" y="1747"/>
                </a:lnTo>
                <a:lnTo>
                  <a:pt x="4853" y="1798"/>
                </a:lnTo>
                <a:lnTo>
                  <a:pt x="4860" y="1850"/>
                </a:lnTo>
                <a:lnTo>
                  <a:pt x="4866" y="1903"/>
                </a:lnTo>
                <a:lnTo>
                  <a:pt x="4869" y="1955"/>
                </a:lnTo>
                <a:lnTo>
                  <a:pt x="4873" y="2009"/>
                </a:lnTo>
                <a:lnTo>
                  <a:pt x="4875" y="2064"/>
                </a:lnTo>
                <a:lnTo>
                  <a:pt x="4875" y="2117"/>
                </a:lnTo>
                <a:close/>
                <a:moveTo>
                  <a:pt x="3677" y="2763"/>
                </a:moveTo>
                <a:lnTo>
                  <a:pt x="3677" y="2763"/>
                </a:lnTo>
                <a:lnTo>
                  <a:pt x="3676" y="2717"/>
                </a:lnTo>
                <a:lnTo>
                  <a:pt x="3673" y="2670"/>
                </a:lnTo>
                <a:lnTo>
                  <a:pt x="3668" y="2624"/>
                </a:lnTo>
                <a:lnTo>
                  <a:pt x="3661" y="2580"/>
                </a:lnTo>
                <a:lnTo>
                  <a:pt x="3650" y="2536"/>
                </a:lnTo>
                <a:lnTo>
                  <a:pt x="3639" y="2493"/>
                </a:lnTo>
                <a:lnTo>
                  <a:pt x="3625" y="2451"/>
                </a:lnTo>
                <a:lnTo>
                  <a:pt x="3609" y="2410"/>
                </a:lnTo>
                <a:lnTo>
                  <a:pt x="3591" y="2370"/>
                </a:lnTo>
                <a:lnTo>
                  <a:pt x="3572" y="2330"/>
                </a:lnTo>
                <a:lnTo>
                  <a:pt x="3549" y="2291"/>
                </a:lnTo>
                <a:lnTo>
                  <a:pt x="3525" y="2253"/>
                </a:lnTo>
                <a:lnTo>
                  <a:pt x="3499" y="2217"/>
                </a:lnTo>
                <a:lnTo>
                  <a:pt x="3470" y="2180"/>
                </a:lnTo>
                <a:lnTo>
                  <a:pt x="3439" y="2145"/>
                </a:lnTo>
                <a:lnTo>
                  <a:pt x="3406" y="2111"/>
                </a:lnTo>
                <a:lnTo>
                  <a:pt x="3372" y="2078"/>
                </a:lnTo>
                <a:lnTo>
                  <a:pt x="3338" y="2047"/>
                </a:lnTo>
                <a:lnTo>
                  <a:pt x="3301" y="2018"/>
                </a:lnTo>
                <a:lnTo>
                  <a:pt x="3265" y="1992"/>
                </a:lnTo>
                <a:lnTo>
                  <a:pt x="3227" y="1968"/>
                </a:lnTo>
                <a:lnTo>
                  <a:pt x="3189" y="1945"/>
                </a:lnTo>
                <a:lnTo>
                  <a:pt x="3149" y="1925"/>
                </a:lnTo>
                <a:lnTo>
                  <a:pt x="3109" y="1907"/>
                </a:lnTo>
                <a:lnTo>
                  <a:pt x="3068" y="1891"/>
                </a:lnTo>
                <a:lnTo>
                  <a:pt x="3026" y="1878"/>
                </a:lnTo>
                <a:lnTo>
                  <a:pt x="2984" y="1865"/>
                </a:lnTo>
                <a:lnTo>
                  <a:pt x="2940" y="1856"/>
                </a:lnTo>
                <a:lnTo>
                  <a:pt x="2896" y="1848"/>
                </a:lnTo>
                <a:lnTo>
                  <a:pt x="2850" y="1844"/>
                </a:lnTo>
                <a:lnTo>
                  <a:pt x="2805" y="1840"/>
                </a:lnTo>
                <a:lnTo>
                  <a:pt x="2758" y="1839"/>
                </a:lnTo>
                <a:lnTo>
                  <a:pt x="2711" y="1840"/>
                </a:lnTo>
                <a:lnTo>
                  <a:pt x="2665" y="1844"/>
                </a:lnTo>
                <a:lnTo>
                  <a:pt x="2620" y="1848"/>
                </a:lnTo>
                <a:lnTo>
                  <a:pt x="2575" y="1856"/>
                </a:lnTo>
                <a:lnTo>
                  <a:pt x="2532" y="1865"/>
                </a:lnTo>
                <a:lnTo>
                  <a:pt x="2488" y="1878"/>
                </a:lnTo>
                <a:lnTo>
                  <a:pt x="2447" y="1891"/>
                </a:lnTo>
                <a:lnTo>
                  <a:pt x="2406" y="1907"/>
                </a:lnTo>
                <a:lnTo>
                  <a:pt x="2366" y="1925"/>
                </a:lnTo>
                <a:lnTo>
                  <a:pt x="2326" y="1945"/>
                </a:lnTo>
                <a:lnTo>
                  <a:pt x="2289" y="1968"/>
                </a:lnTo>
                <a:lnTo>
                  <a:pt x="2251" y="1992"/>
                </a:lnTo>
                <a:lnTo>
                  <a:pt x="2213" y="2018"/>
                </a:lnTo>
                <a:lnTo>
                  <a:pt x="2178" y="2047"/>
                </a:lnTo>
                <a:lnTo>
                  <a:pt x="2143" y="2078"/>
                </a:lnTo>
                <a:lnTo>
                  <a:pt x="2108" y="2111"/>
                </a:lnTo>
                <a:lnTo>
                  <a:pt x="2076" y="2145"/>
                </a:lnTo>
                <a:lnTo>
                  <a:pt x="2045" y="2180"/>
                </a:lnTo>
                <a:lnTo>
                  <a:pt x="2017" y="2217"/>
                </a:lnTo>
                <a:lnTo>
                  <a:pt x="1991" y="2253"/>
                </a:lnTo>
                <a:lnTo>
                  <a:pt x="1966" y="2291"/>
                </a:lnTo>
                <a:lnTo>
                  <a:pt x="1944" y="2330"/>
                </a:lnTo>
                <a:lnTo>
                  <a:pt x="1923" y="2370"/>
                </a:lnTo>
                <a:lnTo>
                  <a:pt x="1906" y="2410"/>
                </a:lnTo>
                <a:lnTo>
                  <a:pt x="1890" y="2451"/>
                </a:lnTo>
                <a:lnTo>
                  <a:pt x="1877" y="2493"/>
                </a:lnTo>
                <a:lnTo>
                  <a:pt x="1865" y="2536"/>
                </a:lnTo>
                <a:lnTo>
                  <a:pt x="1855" y="2580"/>
                </a:lnTo>
                <a:lnTo>
                  <a:pt x="1848" y="2624"/>
                </a:lnTo>
                <a:lnTo>
                  <a:pt x="1842" y="2670"/>
                </a:lnTo>
                <a:lnTo>
                  <a:pt x="1840" y="2717"/>
                </a:lnTo>
                <a:lnTo>
                  <a:pt x="1839" y="2763"/>
                </a:lnTo>
                <a:lnTo>
                  <a:pt x="1840" y="2811"/>
                </a:lnTo>
                <a:lnTo>
                  <a:pt x="1842" y="2858"/>
                </a:lnTo>
                <a:lnTo>
                  <a:pt x="1848" y="2904"/>
                </a:lnTo>
                <a:lnTo>
                  <a:pt x="1855" y="2948"/>
                </a:lnTo>
                <a:lnTo>
                  <a:pt x="1865" y="2993"/>
                </a:lnTo>
                <a:lnTo>
                  <a:pt x="1877" y="3036"/>
                </a:lnTo>
                <a:lnTo>
                  <a:pt x="1890" y="3078"/>
                </a:lnTo>
                <a:lnTo>
                  <a:pt x="1906" y="3120"/>
                </a:lnTo>
                <a:lnTo>
                  <a:pt x="1923" y="3160"/>
                </a:lnTo>
                <a:lnTo>
                  <a:pt x="1944" y="3199"/>
                </a:lnTo>
                <a:lnTo>
                  <a:pt x="1966" y="3238"/>
                </a:lnTo>
                <a:lnTo>
                  <a:pt x="1991" y="3276"/>
                </a:lnTo>
                <a:lnTo>
                  <a:pt x="2017" y="3312"/>
                </a:lnTo>
                <a:lnTo>
                  <a:pt x="2045" y="3349"/>
                </a:lnTo>
                <a:lnTo>
                  <a:pt x="2076" y="3383"/>
                </a:lnTo>
                <a:lnTo>
                  <a:pt x="2108" y="3417"/>
                </a:lnTo>
                <a:lnTo>
                  <a:pt x="2143" y="3451"/>
                </a:lnTo>
                <a:lnTo>
                  <a:pt x="2178" y="3481"/>
                </a:lnTo>
                <a:lnTo>
                  <a:pt x="2214" y="3510"/>
                </a:lnTo>
                <a:lnTo>
                  <a:pt x="2251" y="3536"/>
                </a:lnTo>
                <a:lnTo>
                  <a:pt x="2289" y="3560"/>
                </a:lnTo>
                <a:lnTo>
                  <a:pt x="2327" y="3582"/>
                </a:lnTo>
                <a:lnTo>
                  <a:pt x="2366" y="3602"/>
                </a:lnTo>
                <a:lnTo>
                  <a:pt x="2407" y="3621"/>
                </a:lnTo>
                <a:lnTo>
                  <a:pt x="2448" y="3637"/>
                </a:lnTo>
                <a:lnTo>
                  <a:pt x="2491" y="3650"/>
                </a:lnTo>
                <a:lnTo>
                  <a:pt x="2533" y="3662"/>
                </a:lnTo>
                <a:lnTo>
                  <a:pt x="2577" y="3671"/>
                </a:lnTo>
                <a:lnTo>
                  <a:pt x="2622" y="3678"/>
                </a:lnTo>
                <a:lnTo>
                  <a:pt x="2668" y="3683"/>
                </a:lnTo>
                <a:lnTo>
                  <a:pt x="2714" y="3687"/>
                </a:lnTo>
                <a:lnTo>
                  <a:pt x="2761" y="3688"/>
                </a:lnTo>
                <a:lnTo>
                  <a:pt x="2808" y="3687"/>
                </a:lnTo>
                <a:lnTo>
                  <a:pt x="2855" y="3683"/>
                </a:lnTo>
                <a:lnTo>
                  <a:pt x="2899" y="3678"/>
                </a:lnTo>
                <a:lnTo>
                  <a:pt x="2944" y="3671"/>
                </a:lnTo>
                <a:lnTo>
                  <a:pt x="2987" y="3662"/>
                </a:lnTo>
                <a:lnTo>
                  <a:pt x="3029" y="3649"/>
                </a:lnTo>
                <a:lnTo>
                  <a:pt x="3072" y="3635"/>
                </a:lnTo>
                <a:lnTo>
                  <a:pt x="3113" y="3619"/>
                </a:lnTo>
                <a:lnTo>
                  <a:pt x="3153" y="3601"/>
                </a:lnTo>
                <a:lnTo>
                  <a:pt x="3192" y="3582"/>
                </a:lnTo>
                <a:lnTo>
                  <a:pt x="3230" y="3559"/>
                </a:lnTo>
                <a:lnTo>
                  <a:pt x="3268" y="3535"/>
                </a:lnTo>
                <a:lnTo>
                  <a:pt x="3305" y="3509"/>
                </a:lnTo>
                <a:lnTo>
                  <a:pt x="3340" y="3480"/>
                </a:lnTo>
                <a:lnTo>
                  <a:pt x="3375" y="3449"/>
                </a:lnTo>
                <a:lnTo>
                  <a:pt x="3408" y="3416"/>
                </a:lnTo>
                <a:lnTo>
                  <a:pt x="3442" y="3382"/>
                </a:lnTo>
                <a:lnTo>
                  <a:pt x="3471" y="3347"/>
                </a:lnTo>
                <a:lnTo>
                  <a:pt x="3500" y="3310"/>
                </a:lnTo>
                <a:lnTo>
                  <a:pt x="3526" y="3274"/>
                </a:lnTo>
                <a:lnTo>
                  <a:pt x="3550" y="3236"/>
                </a:lnTo>
                <a:lnTo>
                  <a:pt x="3572" y="3197"/>
                </a:lnTo>
                <a:lnTo>
                  <a:pt x="3592" y="3157"/>
                </a:lnTo>
                <a:lnTo>
                  <a:pt x="3610" y="3117"/>
                </a:lnTo>
                <a:lnTo>
                  <a:pt x="3625" y="3076"/>
                </a:lnTo>
                <a:lnTo>
                  <a:pt x="3639" y="3034"/>
                </a:lnTo>
                <a:lnTo>
                  <a:pt x="3650" y="2991"/>
                </a:lnTo>
                <a:lnTo>
                  <a:pt x="3661" y="2947"/>
                </a:lnTo>
                <a:lnTo>
                  <a:pt x="3668" y="2903"/>
                </a:lnTo>
                <a:lnTo>
                  <a:pt x="3673" y="2857"/>
                </a:lnTo>
                <a:lnTo>
                  <a:pt x="3676" y="2810"/>
                </a:lnTo>
                <a:lnTo>
                  <a:pt x="3677" y="276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6" name="KSO_Shape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5796864" y="2533662"/>
            <a:ext cx="384235" cy="362550"/>
          </a:xfrm>
          <a:custGeom>
            <a:gdLst>
              <a:gd name="T0" fmla="*/ 1299223 w 11947525"/>
              <a:gd name="T1" fmla="*/ 1305443 h 11268075"/>
              <a:gd name="T2" fmla="*/ 1461656 w 11947525"/>
              <a:gd name="T3" fmla="*/ 1305443 h 11268075"/>
              <a:gd name="T4" fmla="*/ 1461656 w 11947525"/>
              <a:gd name="T5" fmla="*/ 1467876 h 11268075"/>
              <a:gd name="T6" fmla="*/ 1299223 w 11947525"/>
              <a:gd name="T7" fmla="*/ 1467876 h 11268075"/>
              <a:gd name="T8" fmla="*/ 1028901 w 11947525"/>
              <a:gd name="T9" fmla="*/ 1305443 h 11268075"/>
              <a:gd name="T10" fmla="*/ 1191334 w 11947525"/>
              <a:gd name="T11" fmla="*/ 1305443 h 11268075"/>
              <a:gd name="T12" fmla="*/ 1191334 w 11947525"/>
              <a:gd name="T13" fmla="*/ 1467876 h 11268075"/>
              <a:gd name="T14" fmla="*/ 1028901 w 11947525"/>
              <a:gd name="T15" fmla="*/ 1467876 h 11268075"/>
              <a:gd name="T16" fmla="*/ 757860 w 11947525"/>
              <a:gd name="T17" fmla="*/ 1305443 h 11268075"/>
              <a:gd name="T18" fmla="*/ 920293 w 11947525"/>
              <a:gd name="T19" fmla="*/ 1305443 h 11268075"/>
              <a:gd name="T20" fmla="*/ 920293 w 11947525"/>
              <a:gd name="T21" fmla="*/ 1467876 h 11268075"/>
              <a:gd name="T22" fmla="*/ 757860 w 11947525"/>
              <a:gd name="T23" fmla="*/ 1467876 h 11268075"/>
              <a:gd name="T24" fmla="*/ 108129 w 11947525"/>
              <a:gd name="T25" fmla="*/ 1183439 h 11268075"/>
              <a:gd name="T26" fmla="*/ 108129 w 11947525"/>
              <a:gd name="T27" fmla="*/ 1590119 h 11268075"/>
              <a:gd name="T28" fmla="*/ 1583900 w 11947525"/>
              <a:gd name="T29" fmla="*/ 1590119 h 11268075"/>
              <a:gd name="T30" fmla="*/ 1583900 w 11947525"/>
              <a:gd name="T31" fmla="*/ 1183439 h 11268075"/>
              <a:gd name="T32" fmla="*/ 791830 w 11947525"/>
              <a:gd name="T33" fmla="*/ 184920 h 11268075"/>
              <a:gd name="T34" fmla="*/ 434909 w 11947525"/>
              <a:gd name="T35" fmla="*/ 541363 h 11268075"/>
              <a:gd name="T36" fmla="*/ 791830 w 11947525"/>
              <a:gd name="T37" fmla="*/ 541363 h 11268075"/>
              <a:gd name="T38" fmla="*/ 899959 w 11947525"/>
              <a:gd name="T39" fmla="*/ 107890 h 11268075"/>
              <a:gd name="T40" fmla="*/ 899959 w 11947525"/>
              <a:gd name="T41" fmla="*/ 649970 h 11268075"/>
              <a:gd name="T42" fmla="*/ 358596 w 11947525"/>
              <a:gd name="T43" fmla="*/ 649970 h 11268075"/>
              <a:gd name="T44" fmla="*/ 358596 w 11947525"/>
              <a:gd name="T45" fmla="*/ 1075310 h 11268075"/>
              <a:gd name="T46" fmla="*/ 1333193 w 11947525"/>
              <a:gd name="T47" fmla="*/ 1075310 h 11268075"/>
              <a:gd name="T48" fmla="*/ 1333193 w 11947525"/>
              <a:gd name="T49" fmla="*/ 107890 h 11268075"/>
              <a:gd name="T50" fmla="*/ 823647 w 11947525"/>
              <a:gd name="T51" fmla="*/ 0 h 11268075"/>
              <a:gd name="T52" fmla="*/ 1441322 w 11947525"/>
              <a:gd name="T53" fmla="*/ 0 h 11268075"/>
              <a:gd name="T54" fmla="*/ 1441322 w 11947525"/>
              <a:gd name="T55" fmla="*/ 1075310 h 11268075"/>
              <a:gd name="T56" fmla="*/ 1691789 w 11947525"/>
              <a:gd name="T57" fmla="*/ 1075310 h 11268075"/>
              <a:gd name="T58" fmla="*/ 1691789 w 11947525"/>
              <a:gd name="T59" fmla="*/ 1183439 h 11268075"/>
              <a:gd name="T60" fmla="*/ 1800397 w 11947525"/>
              <a:gd name="T61" fmla="*/ 1183439 h 11268075"/>
              <a:gd name="T62" fmla="*/ 1800397 w 11947525"/>
              <a:gd name="T63" fmla="*/ 1590119 h 11268075"/>
              <a:gd name="T64" fmla="*/ 1691789 w 11947525"/>
              <a:gd name="T65" fmla="*/ 1590119 h 11268075"/>
              <a:gd name="T66" fmla="*/ 1691789 w 11947525"/>
              <a:gd name="T67" fmla="*/ 1698009 h 11268075"/>
              <a:gd name="T68" fmla="*/ 0 w 11947525"/>
              <a:gd name="T69" fmla="*/ 1698009 h 11268075"/>
              <a:gd name="T70" fmla="*/ 0 w 11947525"/>
              <a:gd name="T71" fmla="*/ 1698009 h 11268075"/>
              <a:gd name="T72" fmla="*/ 0 w 11947525"/>
              <a:gd name="T73" fmla="*/ 1075310 h 11268075"/>
              <a:gd name="T74" fmla="*/ 0 w 11947525"/>
              <a:gd name="T75" fmla="*/ 1075310 h 11268075"/>
              <a:gd name="T76" fmla="*/ 250467 w 11947525"/>
              <a:gd name="T77" fmla="*/ 1075310 h 11268075"/>
              <a:gd name="T78" fmla="*/ 250467 w 11947525"/>
              <a:gd name="T79" fmla="*/ 572940 h 112680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947525" h="11268075">
                <a:moveTo>
                  <a:pt x="8621712" y="8662987"/>
                </a:moveTo>
                <a:lnTo>
                  <a:pt x="9699625" y="8662987"/>
                </a:lnTo>
                <a:lnTo>
                  <a:pt x="9699625" y="9740900"/>
                </a:lnTo>
                <a:lnTo>
                  <a:pt x="8621712" y="9740900"/>
                </a:lnTo>
                <a:lnTo>
                  <a:pt x="8621712" y="8662987"/>
                </a:lnTo>
                <a:close/>
                <a:moveTo>
                  <a:pt x="6827837" y="8662987"/>
                </a:moveTo>
                <a:lnTo>
                  <a:pt x="7905750" y="8662987"/>
                </a:lnTo>
                <a:lnTo>
                  <a:pt x="7905750" y="9740900"/>
                </a:lnTo>
                <a:lnTo>
                  <a:pt x="6827837" y="9740900"/>
                </a:lnTo>
                <a:lnTo>
                  <a:pt x="6827837" y="8662987"/>
                </a:lnTo>
                <a:close/>
                <a:moveTo>
                  <a:pt x="5029199" y="8662987"/>
                </a:moveTo>
                <a:lnTo>
                  <a:pt x="6107112" y="8662987"/>
                </a:lnTo>
                <a:lnTo>
                  <a:pt x="6107112" y="9740900"/>
                </a:lnTo>
                <a:lnTo>
                  <a:pt x="5029199" y="9740900"/>
                </a:lnTo>
                <a:lnTo>
                  <a:pt x="5029199" y="8662987"/>
                </a:lnTo>
                <a:close/>
                <a:moveTo>
                  <a:pt x="717550" y="7853362"/>
                </a:moveTo>
                <a:lnTo>
                  <a:pt x="717550" y="10552112"/>
                </a:lnTo>
                <a:lnTo>
                  <a:pt x="10510837" y="10552112"/>
                </a:lnTo>
                <a:lnTo>
                  <a:pt x="10510837" y="7853362"/>
                </a:lnTo>
                <a:lnTo>
                  <a:pt x="717550" y="7853362"/>
                </a:lnTo>
                <a:close/>
                <a:moveTo>
                  <a:pt x="5254625" y="1227137"/>
                </a:moveTo>
                <a:lnTo>
                  <a:pt x="2886075" y="3592512"/>
                </a:lnTo>
                <a:lnTo>
                  <a:pt x="5254625" y="3592512"/>
                </a:lnTo>
                <a:lnTo>
                  <a:pt x="5254625" y="1227137"/>
                </a:lnTo>
                <a:close/>
                <a:moveTo>
                  <a:pt x="5972175" y="715962"/>
                </a:moveTo>
                <a:lnTo>
                  <a:pt x="5972175" y="4313237"/>
                </a:lnTo>
                <a:lnTo>
                  <a:pt x="2379662" y="4313237"/>
                </a:lnTo>
                <a:lnTo>
                  <a:pt x="2379662" y="7135812"/>
                </a:lnTo>
                <a:lnTo>
                  <a:pt x="8847137" y="7135812"/>
                </a:lnTo>
                <a:lnTo>
                  <a:pt x="8847137" y="715962"/>
                </a:lnTo>
                <a:lnTo>
                  <a:pt x="5972175" y="715962"/>
                </a:lnTo>
                <a:close/>
                <a:moveTo>
                  <a:pt x="5465762" y="0"/>
                </a:moveTo>
                <a:lnTo>
                  <a:pt x="9564687" y="0"/>
                </a:lnTo>
                <a:lnTo>
                  <a:pt x="9564687" y="7135812"/>
                </a:lnTo>
                <a:lnTo>
                  <a:pt x="11226800" y="7135812"/>
                </a:lnTo>
                <a:lnTo>
                  <a:pt x="11226800" y="7853362"/>
                </a:lnTo>
                <a:lnTo>
                  <a:pt x="11947525" y="7853362"/>
                </a:lnTo>
                <a:lnTo>
                  <a:pt x="11947525" y="10552112"/>
                </a:lnTo>
                <a:lnTo>
                  <a:pt x="11226800" y="10552112"/>
                </a:lnTo>
                <a:lnTo>
                  <a:pt x="11226800" y="11268075"/>
                </a:lnTo>
                <a:lnTo>
                  <a:pt x="0" y="11268075"/>
                </a:lnTo>
                <a:lnTo>
                  <a:pt x="0" y="7135812"/>
                </a:lnTo>
                <a:lnTo>
                  <a:pt x="1662112" y="7135812"/>
                </a:lnTo>
                <a:lnTo>
                  <a:pt x="1662112" y="3802062"/>
                </a:lnTo>
                <a:lnTo>
                  <a:pt x="546576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>
            <a:normAutofit lnSpcReduction="200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7" name="KSO_Shape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6896446" y="3103630"/>
            <a:ext cx="299145" cy="268545"/>
          </a:xfrm>
          <a:custGeom>
            <a:gdLst>
              <a:gd name="T0" fmla="*/ 1674547 w 3133"/>
              <a:gd name="T1" fmla="*/ 538897 h 2809"/>
              <a:gd name="T2" fmla="*/ 628099 w 3133"/>
              <a:gd name="T3" fmla="*/ 538897 h 2809"/>
              <a:gd name="T4" fmla="*/ 501100 w 3133"/>
              <a:gd name="T5" fmla="*/ 642421 h 2809"/>
              <a:gd name="T6" fmla="*/ 317785 w 3133"/>
              <a:gd name="T7" fmla="*/ 1342929 h 2809"/>
              <a:gd name="T8" fmla="*/ 217795 w 3133"/>
              <a:gd name="T9" fmla="*/ 1406769 h 2809"/>
              <a:gd name="T10" fmla="*/ 160329 w 3133"/>
              <a:gd name="T11" fmla="*/ 1312447 h 2809"/>
              <a:gd name="T12" fmla="*/ 343644 w 3133"/>
              <a:gd name="T13" fmla="*/ 613089 h 2809"/>
              <a:gd name="T14" fmla="*/ 586724 w 3133"/>
              <a:gd name="T15" fmla="*/ 419270 h 2809"/>
              <a:gd name="T16" fmla="*/ 1555019 w 3133"/>
              <a:gd name="T17" fmla="*/ 419270 h 2809"/>
              <a:gd name="T18" fmla="*/ 1555019 w 3133"/>
              <a:gd name="T19" fmla="*/ 299068 h 2809"/>
              <a:gd name="T20" fmla="*/ 1435490 w 3133"/>
              <a:gd name="T21" fmla="*/ 179441 h 2809"/>
              <a:gd name="T22" fmla="*/ 662004 w 3133"/>
              <a:gd name="T23" fmla="*/ 179441 h 2809"/>
              <a:gd name="T24" fmla="*/ 578104 w 3133"/>
              <a:gd name="T25" fmla="*/ 53487 h 2809"/>
              <a:gd name="T26" fmla="*/ 478688 w 3133"/>
              <a:gd name="T27" fmla="*/ 0 h 2809"/>
              <a:gd name="T28" fmla="*/ 119528 w 3133"/>
              <a:gd name="T29" fmla="*/ 0 h 2809"/>
              <a:gd name="T30" fmla="*/ 0 w 3133"/>
              <a:gd name="T31" fmla="*/ 119627 h 2809"/>
              <a:gd name="T32" fmla="*/ 0 w 3133"/>
              <a:gd name="T33" fmla="*/ 1450479 h 2809"/>
              <a:gd name="T34" fmla="*/ 104587 w 3133"/>
              <a:gd name="T35" fmla="*/ 1569531 h 2809"/>
              <a:gd name="T36" fmla="*/ 777509 w 3133"/>
              <a:gd name="T37" fmla="*/ 1615541 h 2809"/>
              <a:gd name="T38" fmla="*/ 1450432 w 3133"/>
              <a:gd name="T39" fmla="*/ 1569531 h 2809"/>
              <a:gd name="T40" fmla="*/ 1472843 w 3133"/>
              <a:gd name="T41" fmla="*/ 1564354 h 2809"/>
              <a:gd name="T42" fmla="*/ 1562489 w 3133"/>
              <a:gd name="T43" fmla="*/ 1481536 h 2809"/>
              <a:gd name="T44" fmla="*/ 1790053 w 3133"/>
              <a:gd name="T45" fmla="*/ 691307 h 2809"/>
              <a:gd name="T46" fmla="*/ 1770515 w 3133"/>
              <a:gd name="T47" fmla="*/ 586058 h 2809"/>
              <a:gd name="T48" fmla="*/ 1674547 w 3133"/>
              <a:gd name="T49" fmla="*/ 538897 h 28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3133" h="2809">
                <a:moveTo>
                  <a:pt x="2914" y="937"/>
                </a:moveTo>
                <a:cubicBezTo>
                  <a:pt x="1093" y="937"/>
                  <a:pt x="1093" y="937"/>
                  <a:pt x="1093" y="937"/>
                </a:cubicBezTo>
                <a:cubicBezTo>
                  <a:pt x="975" y="937"/>
                  <a:pt x="892" y="1039"/>
                  <a:pt x="872" y="1117"/>
                </a:cubicBezTo>
                <a:cubicBezTo>
                  <a:pt x="845" y="1225"/>
                  <a:pt x="564" y="2300"/>
                  <a:pt x="553" y="2335"/>
                </a:cubicBezTo>
                <a:cubicBezTo>
                  <a:pt x="527" y="2415"/>
                  <a:pt x="450" y="2457"/>
                  <a:pt x="379" y="2446"/>
                </a:cubicBezTo>
                <a:cubicBezTo>
                  <a:pt x="322" y="2437"/>
                  <a:pt x="253" y="2379"/>
                  <a:pt x="279" y="2282"/>
                </a:cubicBezTo>
                <a:cubicBezTo>
                  <a:pt x="304" y="2186"/>
                  <a:pt x="570" y="1174"/>
                  <a:pt x="598" y="1066"/>
                </a:cubicBezTo>
                <a:cubicBezTo>
                  <a:pt x="647" y="872"/>
                  <a:pt x="791" y="729"/>
                  <a:pt x="1021" y="729"/>
                </a:cubicBezTo>
                <a:cubicBezTo>
                  <a:pt x="2706" y="729"/>
                  <a:pt x="2706" y="729"/>
                  <a:pt x="2706" y="729"/>
                </a:cubicBezTo>
                <a:cubicBezTo>
                  <a:pt x="2706" y="520"/>
                  <a:pt x="2706" y="520"/>
                  <a:pt x="2706" y="520"/>
                </a:cubicBezTo>
                <a:cubicBezTo>
                  <a:pt x="2706" y="405"/>
                  <a:pt x="2613" y="312"/>
                  <a:pt x="2498" y="312"/>
                </a:cubicBezTo>
                <a:cubicBezTo>
                  <a:pt x="1152" y="312"/>
                  <a:pt x="1152" y="312"/>
                  <a:pt x="1152" y="312"/>
                </a:cubicBezTo>
                <a:cubicBezTo>
                  <a:pt x="1006" y="93"/>
                  <a:pt x="1006" y="93"/>
                  <a:pt x="1006" y="93"/>
                </a:cubicBezTo>
                <a:cubicBezTo>
                  <a:pt x="967" y="35"/>
                  <a:pt x="902" y="0"/>
                  <a:pt x="833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2522"/>
                  <a:pt x="0" y="2522"/>
                  <a:pt x="0" y="2522"/>
                </a:cubicBezTo>
                <a:cubicBezTo>
                  <a:pt x="0" y="2627"/>
                  <a:pt x="78" y="2715"/>
                  <a:pt x="182" y="2729"/>
                </a:cubicBezTo>
                <a:cubicBezTo>
                  <a:pt x="615" y="2784"/>
                  <a:pt x="987" y="2809"/>
                  <a:pt x="1353" y="2809"/>
                </a:cubicBezTo>
                <a:cubicBezTo>
                  <a:pt x="1719" y="2809"/>
                  <a:pt x="2091" y="2784"/>
                  <a:pt x="2524" y="2729"/>
                </a:cubicBezTo>
                <a:cubicBezTo>
                  <a:pt x="2538" y="2727"/>
                  <a:pt x="2551" y="2724"/>
                  <a:pt x="2563" y="2720"/>
                </a:cubicBezTo>
                <a:cubicBezTo>
                  <a:pt x="2637" y="2704"/>
                  <a:pt x="2698" y="2651"/>
                  <a:pt x="2719" y="2576"/>
                </a:cubicBezTo>
                <a:cubicBezTo>
                  <a:pt x="3115" y="1202"/>
                  <a:pt x="3115" y="1202"/>
                  <a:pt x="3115" y="1202"/>
                </a:cubicBezTo>
                <a:cubicBezTo>
                  <a:pt x="3133" y="1139"/>
                  <a:pt x="3120" y="1072"/>
                  <a:pt x="3081" y="1019"/>
                </a:cubicBezTo>
                <a:cubicBezTo>
                  <a:pt x="3041" y="967"/>
                  <a:pt x="2980" y="937"/>
                  <a:pt x="2914" y="93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>
            <a:normAutofit fontScale="57500" lnSpcReduction="20000"/>
          </a:bodyPr>
          <a:lstStyle/>
          <a:p>
            <a:pPr algn="ctr">
              <a:spcBef>
                <a:spcPct val="0"/>
              </a:spcBef>
            </a:pP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8" name="KSO_Shape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787252" y="4237365"/>
            <a:ext cx="396452" cy="383866"/>
          </a:xfrm>
          <a:custGeom>
            <a:rect l="0" t="0" r="r" b="b"/>
            <a:pathLst>
              <a:path w="4701146" h="4554238">
                <a:moveTo>
                  <a:pt x="2612259" y="3337631"/>
                </a:moveTo>
                <a:lnTo>
                  <a:pt x="3213677" y="3337631"/>
                </a:lnTo>
                <a:lnTo>
                  <a:pt x="3213677" y="3672773"/>
                </a:lnTo>
                <a:lnTo>
                  <a:pt x="2612259" y="3672773"/>
                </a:lnTo>
                <a:lnTo>
                  <a:pt x="2612259" y="3337631"/>
                </a:lnTo>
                <a:close/>
                <a:moveTo>
                  <a:pt x="1703249" y="3337631"/>
                </a:moveTo>
                <a:lnTo>
                  <a:pt x="2295485" y="3337631"/>
                </a:lnTo>
                <a:lnTo>
                  <a:pt x="2295485" y="3672773"/>
                </a:lnTo>
                <a:lnTo>
                  <a:pt x="1703249" y="3672773"/>
                </a:lnTo>
                <a:lnTo>
                  <a:pt x="1703249" y="3337631"/>
                </a:lnTo>
                <a:close/>
                <a:moveTo>
                  <a:pt x="794238" y="3337631"/>
                </a:moveTo>
                <a:lnTo>
                  <a:pt x="1386474" y="3337631"/>
                </a:lnTo>
                <a:lnTo>
                  <a:pt x="1386474" y="3672773"/>
                </a:lnTo>
                <a:lnTo>
                  <a:pt x="794238" y="3672773"/>
                </a:lnTo>
                <a:lnTo>
                  <a:pt x="794238" y="3337631"/>
                </a:lnTo>
                <a:close/>
                <a:moveTo>
                  <a:pt x="923702" y="1776704"/>
                </a:moveTo>
                <a:lnTo>
                  <a:pt x="903502" y="1828106"/>
                </a:lnTo>
                <a:lnTo>
                  <a:pt x="886056" y="1879508"/>
                </a:lnTo>
                <a:lnTo>
                  <a:pt x="867692" y="1930910"/>
                </a:lnTo>
                <a:lnTo>
                  <a:pt x="852083" y="1982312"/>
                </a:lnTo>
                <a:lnTo>
                  <a:pt x="837392" y="2032795"/>
                </a:lnTo>
                <a:lnTo>
                  <a:pt x="823619" y="2084197"/>
                </a:lnTo>
                <a:lnTo>
                  <a:pt x="811682" y="2135599"/>
                </a:lnTo>
                <a:lnTo>
                  <a:pt x="800664" y="2187919"/>
                </a:lnTo>
                <a:lnTo>
                  <a:pt x="433387" y="2187919"/>
                </a:lnTo>
                <a:lnTo>
                  <a:pt x="433387" y="4136598"/>
                </a:lnTo>
                <a:lnTo>
                  <a:pt x="4345806" y="4136598"/>
                </a:lnTo>
                <a:lnTo>
                  <a:pt x="4345806" y="2191590"/>
                </a:lnTo>
                <a:lnTo>
                  <a:pt x="4056575" y="2191590"/>
                </a:lnTo>
                <a:lnTo>
                  <a:pt x="4060248" y="2164054"/>
                </a:lnTo>
                <a:lnTo>
                  <a:pt x="4064839" y="2138353"/>
                </a:lnTo>
                <a:lnTo>
                  <a:pt x="4069430" y="2110816"/>
                </a:lnTo>
                <a:lnTo>
                  <a:pt x="4074939" y="2083279"/>
                </a:lnTo>
                <a:lnTo>
                  <a:pt x="4081366" y="2057578"/>
                </a:lnTo>
                <a:lnTo>
                  <a:pt x="4088712" y="2030960"/>
                </a:lnTo>
                <a:lnTo>
                  <a:pt x="4096057" y="2005259"/>
                </a:lnTo>
                <a:lnTo>
                  <a:pt x="4104321" y="1979558"/>
                </a:lnTo>
                <a:lnTo>
                  <a:pt x="4113503" y="1953857"/>
                </a:lnTo>
                <a:lnTo>
                  <a:pt x="4123603" y="1928156"/>
                </a:lnTo>
                <a:lnTo>
                  <a:pt x="4133703" y="1903373"/>
                </a:lnTo>
                <a:lnTo>
                  <a:pt x="4144721" y="1878590"/>
                </a:lnTo>
                <a:lnTo>
                  <a:pt x="4155740" y="1853807"/>
                </a:lnTo>
                <a:lnTo>
                  <a:pt x="4168594" y="1829024"/>
                </a:lnTo>
                <a:lnTo>
                  <a:pt x="4180531" y="1805159"/>
                </a:lnTo>
                <a:lnTo>
                  <a:pt x="4194304" y="1780376"/>
                </a:lnTo>
                <a:lnTo>
                  <a:pt x="4540463" y="1780376"/>
                </a:lnTo>
                <a:lnTo>
                  <a:pt x="4565254" y="1782212"/>
                </a:lnTo>
                <a:lnTo>
                  <a:pt x="4590045" y="1784965"/>
                </a:lnTo>
                <a:lnTo>
                  <a:pt x="4612082" y="1789555"/>
                </a:lnTo>
                <a:lnTo>
                  <a:pt x="4632282" y="1795062"/>
                </a:lnTo>
                <a:lnTo>
                  <a:pt x="4651564" y="1803323"/>
                </a:lnTo>
                <a:lnTo>
                  <a:pt x="4669010" y="1813420"/>
                </a:lnTo>
                <a:lnTo>
                  <a:pt x="4686455" y="1824435"/>
                </a:lnTo>
                <a:lnTo>
                  <a:pt x="4701146" y="1838203"/>
                </a:lnTo>
                <a:lnTo>
                  <a:pt x="4701146" y="4554238"/>
                </a:lnTo>
                <a:lnTo>
                  <a:pt x="0" y="4554238"/>
                </a:lnTo>
                <a:lnTo>
                  <a:pt x="0" y="2000669"/>
                </a:lnTo>
                <a:lnTo>
                  <a:pt x="0" y="1976804"/>
                </a:lnTo>
                <a:lnTo>
                  <a:pt x="3673" y="1954775"/>
                </a:lnTo>
                <a:lnTo>
                  <a:pt x="8264" y="1933663"/>
                </a:lnTo>
                <a:lnTo>
                  <a:pt x="14691" y="1912552"/>
                </a:lnTo>
                <a:lnTo>
                  <a:pt x="23873" y="1894194"/>
                </a:lnTo>
                <a:lnTo>
                  <a:pt x="34891" y="1875836"/>
                </a:lnTo>
                <a:lnTo>
                  <a:pt x="47746" y="1858396"/>
                </a:lnTo>
                <a:lnTo>
                  <a:pt x="62437" y="1842792"/>
                </a:lnTo>
                <a:lnTo>
                  <a:pt x="78046" y="1828106"/>
                </a:lnTo>
                <a:lnTo>
                  <a:pt x="93656" y="1815256"/>
                </a:lnTo>
                <a:lnTo>
                  <a:pt x="111101" y="1805159"/>
                </a:lnTo>
                <a:lnTo>
                  <a:pt x="129465" y="1796898"/>
                </a:lnTo>
                <a:lnTo>
                  <a:pt x="146911" y="1789555"/>
                </a:lnTo>
                <a:lnTo>
                  <a:pt x="167111" y="1784965"/>
                </a:lnTo>
                <a:lnTo>
                  <a:pt x="185475" y="1782212"/>
                </a:lnTo>
                <a:lnTo>
                  <a:pt x="206593" y="1780376"/>
                </a:lnTo>
                <a:lnTo>
                  <a:pt x="923702" y="1776704"/>
                </a:lnTo>
                <a:close/>
                <a:moveTo>
                  <a:pt x="2044815" y="337182"/>
                </a:moveTo>
                <a:lnTo>
                  <a:pt x="2044713" y="339731"/>
                </a:lnTo>
                <a:lnTo>
                  <a:pt x="4024329" y="339731"/>
                </a:lnTo>
                <a:lnTo>
                  <a:pt x="4024437" y="337182"/>
                </a:lnTo>
                <a:lnTo>
                  <a:pt x="2044815" y="337182"/>
                </a:lnTo>
                <a:close/>
                <a:moveTo>
                  <a:pt x="1706920" y="0"/>
                </a:moveTo>
                <a:lnTo>
                  <a:pt x="4361414" y="0"/>
                </a:lnTo>
                <a:lnTo>
                  <a:pt x="4361414" y="126788"/>
                </a:lnTo>
                <a:lnTo>
                  <a:pt x="4357741" y="245307"/>
                </a:lnTo>
                <a:lnTo>
                  <a:pt x="4354069" y="354638"/>
                </a:lnTo>
                <a:lnTo>
                  <a:pt x="4347641" y="455701"/>
                </a:lnTo>
                <a:lnTo>
                  <a:pt x="4344887" y="503476"/>
                </a:lnTo>
                <a:lnTo>
                  <a:pt x="4340296" y="551251"/>
                </a:lnTo>
                <a:lnTo>
                  <a:pt x="4334787" y="598108"/>
                </a:lnTo>
                <a:lnTo>
                  <a:pt x="4330196" y="644045"/>
                </a:lnTo>
                <a:lnTo>
                  <a:pt x="4323768" y="689064"/>
                </a:lnTo>
                <a:lnTo>
                  <a:pt x="4316423" y="734083"/>
                </a:lnTo>
                <a:lnTo>
                  <a:pt x="4309077" y="778183"/>
                </a:lnTo>
                <a:lnTo>
                  <a:pt x="4301732" y="821364"/>
                </a:lnTo>
                <a:lnTo>
                  <a:pt x="4291631" y="864546"/>
                </a:lnTo>
                <a:lnTo>
                  <a:pt x="4281531" y="907727"/>
                </a:lnTo>
                <a:lnTo>
                  <a:pt x="4271431" y="949990"/>
                </a:lnTo>
                <a:lnTo>
                  <a:pt x="4258577" y="993171"/>
                </a:lnTo>
                <a:lnTo>
                  <a:pt x="4245722" y="1035434"/>
                </a:lnTo>
                <a:lnTo>
                  <a:pt x="4231031" y="1077696"/>
                </a:lnTo>
                <a:lnTo>
                  <a:pt x="4216340" y="1119040"/>
                </a:lnTo>
                <a:lnTo>
                  <a:pt x="4199812" y="1160384"/>
                </a:lnTo>
                <a:lnTo>
                  <a:pt x="4182367" y="1201728"/>
                </a:lnTo>
                <a:lnTo>
                  <a:pt x="4163085" y="1245828"/>
                </a:lnTo>
                <a:lnTo>
                  <a:pt x="4122684" y="1335866"/>
                </a:lnTo>
                <a:lnTo>
                  <a:pt x="4075856" y="1432335"/>
                </a:lnTo>
                <a:lnTo>
                  <a:pt x="4024437" y="1533398"/>
                </a:lnTo>
                <a:lnTo>
                  <a:pt x="3989546" y="1594954"/>
                </a:lnTo>
                <a:lnTo>
                  <a:pt x="3955573" y="1658348"/>
                </a:lnTo>
                <a:lnTo>
                  <a:pt x="3924354" y="1720823"/>
                </a:lnTo>
                <a:lnTo>
                  <a:pt x="3894054" y="1785136"/>
                </a:lnTo>
                <a:lnTo>
                  <a:pt x="3865590" y="1849449"/>
                </a:lnTo>
                <a:lnTo>
                  <a:pt x="3838963" y="1913761"/>
                </a:lnTo>
                <a:lnTo>
                  <a:pt x="3814171" y="1978993"/>
                </a:lnTo>
                <a:lnTo>
                  <a:pt x="3791217" y="2044224"/>
                </a:lnTo>
                <a:lnTo>
                  <a:pt x="3780198" y="2077299"/>
                </a:lnTo>
                <a:lnTo>
                  <a:pt x="3770098" y="2111293"/>
                </a:lnTo>
                <a:lnTo>
                  <a:pt x="3760916" y="2147124"/>
                </a:lnTo>
                <a:lnTo>
                  <a:pt x="3752652" y="2182956"/>
                </a:lnTo>
                <a:lnTo>
                  <a:pt x="3744389" y="2218787"/>
                </a:lnTo>
                <a:lnTo>
                  <a:pt x="3737043" y="2257375"/>
                </a:lnTo>
                <a:lnTo>
                  <a:pt x="3730616" y="2295043"/>
                </a:lnTo>
                <a:lnTo>
                  <a:pt x="3724189" y="2334550"/>
                </a:lnTo>
                <a:lnTo>
                  <a:pt x="3718679" y="2374056"/>
                </a:lnTo>
                <a:lnTo>
                  <a:pt x="3715007" y="2415400"/>
                </a:lnTo>
                <a:lnTo>
                  <a:pt x="3710416" y="2457663"/>
                </a:lnTo>
                <a:lnTo>
                  <a:pt x="3707661" y="2499925"/>
                </a:lnTo>
                <a:lnTo>
                  <a:pt x="3704906" y="2543107"/>
                </a:lnTo>
                <a:lnTo>
                  <a:pt x="3703070" y="2588125"/>
                </a:lnTo>
                <a:lnTo>
                  <a:pt x="3702152" y="2633144"/>
                </a:lnTo>
                <a:lnTo>
                  <a:pt x="3702152" y="2680001"/>
                </a:lnTo>
                <a:lnTo>
                  <a:pt x="3976691" y="2680001"/>
                </a:lnTo>
                <a:lnTo>
                  <a:pt x="3976691" y="3016264"/>
                </a:lnTo>
                <a:lnTo>
                  <a:pt x="798827" y="3016264"/>
                </a:lnTo>
                <a:lnTo>
                  <a:pt x="798827" y="2680001"/>
                </a:lnTo>
                <a:lnTo>
                  <a:pt x="1045821" y="2680001"/>
                </a:lnTo>
                <a:lnTo>
                  <a:pt x="1045821" y="2637738"/>
                </a:lnTo>
                <a:lnTo>
                  <a:pt x="1047657" y="2596394"/>
                </a:lnTo>
                <a:lnTo>
                  <a:pt x="1049494" y="2555969"/>
                </a:lnTo>
                <a:lnTo>
                  <a:pt x="1051330" y="2515544"/>
                </a:lnTo>
                <a:lnTo>
                  <a:pt x="1055003" y="2475119"/>
                </a:lnTo>
                <a:lnTo>
                  <a:pt x="1058676" y="2435613"/>
                </a:lnTo>
                <a:lnTo>
                  <a:pt x="1063267" y="2394269"/>
                </a:lnTo>
                <a:lnTo>
                  <a:pt x="1067858" y="2354762"/>
                </a:lnTo>
                <a:lnTo>
                  <a:pt x="1074285" y="2315256"/>
                </a:lnTo>
                <a:lnTo>
                  <a:pt x="1080712" y="2275749"/>
                </a:lnTo>
                <a:lnTo>
                  <a:pt x="1088058" y="2237162"/>
                </a:lnTo>
                <a:lnTo>
                  <a:pt x="1096321" y="2198575"/>
                </a:lnTo>
                <a:lnTo>
                  <a:pt x="1104585" y="2159068"/>
                </a:lnTo>
                <a:lnTo>
                  <a:pt x="1114686" y="2120481"/>
                </a:lnTo>
                <a:lnTo>
                  <a:pt x="1124786" y="2081893"/>
                </a:lnTo>
                <a:lnTo>
                  <a:pt x="1134886" y="2044224"/>
                </a:lnTo>
                <a:lnTo>
                  <a:pt x="1159677" y="1968886"/>
                </a:lnTo>
                <a:lnTo>
                  <a:pt x="1184468" y="1893549"/>
                </a:lnTo>
                <a:lnTo>
                  <a:pt x="1212014" y="1818211"/>
                </a:lnTo>
                <a:lnTo>
                  <a:pt x="1240478" y="1743792"/>
                </a:lnTo>
                <a:lnTo>
                  <a:pt x="1271696" y="1669373"/>
                </a:lnTo>
                <a:lnTo>
                  <a:pt x="1303833" y="1596791"/>
                </a:lnTo>
                <a:lnTo>
                  <a:pt x="1339643" y="1523291"/>
                </a:lnTo>
                <a:lnTo>
                  <a:pt x="1376370" y="1450710"/>
                </a:lnTo>
                <a:lnTo>
                  <a:pt x="1428707" y="1343216"/>
                </a:lnTo>
                <a:lnTo>
                  <a:pt x="1475535" y="1245828"/>
                </a:lnTo>
                <a:lnTo>
                  <a:pt x="1517772" y="1157628"/>
                </a:lnTo>
                <a:lnTo>
                  <a:pt x="1555418" y="1077696"/>
                </a:lnTo>
                <a:lnTo>
                  <a:pt x="1571027" y="1039109"/>
                </a:lnTo>
                <a:lnTo>
                  <a:pt x="1586637" y="1001440"/>
                </a:lnTo>
                <a:lnTo>
                  <a:pt x="1600409" y="962852"/>
                </a:lnTo>
                <a:lnTo>
                  <a:pt x="1613264" y="925183"/>
                </a:lnTo>
                <a:lnTo>
                  <a:pt x="1624282" y="887515"/>
                </a:lnTo>
                <a:lnTo>
                  <a:pt x="1635300" y="849846"/>
                </a:lnTo>
                <a:lnTo>
                  <a:pt x="1643564" y="812177"/>
                </a:lnTo>
                <a:lnTo>
                  <a:pt x="1651828" y="773589"/>
                </a:lnTo>
                <a:lnTo>
                  <a:pt x="1658256" y="738677"/>
                </a:lnTo>
                <a:lnTo>
                  <a:pt x="1664683" y="701008"/>
                </a:lnTo>
                <a:lnTo>
                  <a:pt x="1670192" y="662420"/>
                </a:lnTo>
                <a:lnTo>
                  <a:pt x="1675701" y="621076"/>
                </a:lnTo>
                <a:lnTo>
                  <a:pt x="1685801" y="534714"/>
                </a:lnTo>
                <a:lnTo>
                  <a:pt x="1693147" y="441920"/>
                </a:lnTo>
                <a:lnTo>
                  <a:pt x="1699574" y="341776"/>
                </a:lnTo>
                <a:lnTo>
                  <a:pt x="1703247" y="235200"/>
                </a:lnTo>
                <a:lnTo>
                  <a:pt x="1705083" y="121275"/>
                </a:lnTo>
                <a:lnTo>
                  <a:pt x="170692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>
            <a:normAutofit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49" name="KSO_Shape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4927736" y="3472686"/>
            <a:ext cx="435831" cy="328218"/>
          </a:xfrm>
          <a:custGeom>
            <a:gdLst>
              <a:gd name="T0" fmla="*/ 1800397 w 3421"/>
              <a:gd name="T1" fmla="*/ 1243052 h 2574"/>
              <a:gd name="T2" fmla="*/ 1775662 w 3421"/>
              <a:gd name="T3" fmla="*/ 1330976 h 2574"/>
              <a:gd name="T4" fmla="*/ 1694089 w 3421"/>
              <a:gd name="T5" fmla="*/ 1355195 h 2574"/>
              <a:gd name="T6" fmla="*/ 105782 w 3421"/>
              <a:gd name="T7" fmla="*/ 1355195 h 2574"/>
              <a:gd name="T8" fmla="*/ 33682 w 3421"/>
              <a:gd name="T9" fmla="*/ 1330976 h 2574"/>
              <a:gd name="T10" fmla="*/ 0 w 3421"/>
              <a:gd name="T11" fmla="*/ 1243052 h 2574"/>
              <a:gd name="T12" fmla="*/ 0 w 3421"/>
              <a:gd name="T13" fmla="*/ 102666 h 2574"/>
              <a:gd name="T14" fmla="*/ 33156 w 3421"/>
              <a:gd name="T15" fmla="*/ 30010 h 2574"/>
              <a:gd name="T16" fmla="*/ 105782 w 3421"/>
              <a:gd name="T17" fmla="*/ 0 h 2574"/>
              <a:gd name="T18" fmla="*/ 1694089 w 3421"/>
              <a:gd name="T19" fmla="*/ 0 h 2574"/>
              <a:gd name="T20" fmla="*/ 1773557 w 3421"/>
              <a:gd name="T21" fmla="*/ 28431 h 2574"/>
              <a:gd name="T22" fmla="*/ 1800397 w 3421"/>
              <a:gd name="T23" fmla="*/ 102666 h 2574"/>
              <a:gd name="T24" fmla="*/ 1800397 w 3421"/>
              <a:gd name="T25" fmla="*/ 1243052 h 2574"/>
              <a:gd name="T26" fmla="*/ 576274 w 3421"/>
              <a:gd name="T27" fmla="*/ 677071 h 2574"/>
              <a:gd name="T28" fmla="*/ 105256 w 3421"/>
              <a:gd name="T29" fmla="*/ 211651 h 2574"/>
              <a:gd name="T30" fmla="*/ 105256 w 3421"/>
              <a:gd name="T31" fmla="*/ 1155654 h 2574"/>
              <a:gd name="T32" fmla="*/ 576274 w 3421"/>
              <a:gd name="T33" fmla="*/ 677071 h 2574"/>
              <a:gd name="T34" fmla="*/ 1619884 w 3421"/>
              <a:gd name="T35" fmla="*/ 100560 h 2574"/>
              <a:gd name="T36" fmla="*/ 180513 w 3421"/>
              <a:gd name="T37" fmla="*/ 100560 h 2574"/>
              <a:gd name="T38" fmla="*/ 783628 w 3421"/>
              <a:gd name="T39" fmla="*/ 702869 h 2574"/>
              <a:gd name="T40" fmla="*/ 899935 w 3421"/>
              <a:gd name="T41" fmla="*/ 781843 h 2574"/>
              <a:gd name="T42" fmla="*/ 1016769 w 3421"/>
              <a:gd name="T43" fmla="*/ 702869 h 2574"/>
              <a:gd name="T44" fmla="*/ 1619884 w 3421"/>
              <a:gd name="T45" fmla="*/ 100560 h 2574"/>
              <a:gd name="T46" fmla="*/ 1615673 w 3421"/>
              <a:gd name="T47" fmla="*/ 1241999 h 2574"/>
              <a:gd name="T48" fmla="*/ 1143076 w 3421"/>
              <a:gd name="T49" fmla="*/ 769207 h 2574"/>
              <a:gd name="T50" fmla="*/ 1065713 w 3421"/>
              <a:gd name="T51" fmla="*/ 845549 h 2574"/>
              <a:gd name="T52" fmla="*/ 900462 w 3421"/>
              <a:gd name="T53" fmla="*/ 912940 h 2574"/>
              <a:gd name="T54" fmla="*/ 734684 w 3421"/>
              <a:gd name="T55" fmla="*/ 845549 h 2574"/>
              <a:gd name="T56" fmla="*/ 657321 w 3421"/>
              <a:gd name="T57" fmla="*/ 769207 h 2574"/>
              <a:gd name="T58" fmla="*/ 184724 w 3421"/>
              <a:gd name="T59" fmla="*/ 1241999 h 2574"/>
              <a:gd name="T60" fmla="*/ 1615673 w 3421"/>
              <a:gd name="T61" fmla="*/ 1241999 h 2574"/>
              <a:gd name="T62" fmla="*/ 1695141 w 3421"/>
              <a:gd name="T63" fmla="*/ 1155654 h 2574"/>
              <a:gd name="T64" fmla="*/ 1695141 w 3421"/>
              <a:gd name="T65" fmla="*/ 211651 h 2574"/>
              <a:gd name="T66" fmla="*/ 1224123 w 3421"/>
              <a:gd name="T67" fmla="*/ 677071 h 2574"/>
              <a:gd name="T68" fmla="*/ 1695141 w 3421"/>
              <a:gd name="T69" fmla="*/ 1155654 h 25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421" h="2574">
                <a:moveTo>
                  <a:pt x="3421" y="2361"/>
                </a:moveTo>
                <a:cubicBezTo>
                  <a:pt x="3421" y="2441"/>
                  <a:pt x="3405" y="2497"/>
                  <a:pt x="3374" y="2528"/>
                </a:cubicBezTo>
                <a:cubicBezTo>
                  <a:pt x="3343" y="2559"/>
                  <a:pt x="3291" y="2574"/>
                  <a:pt x="3219" y="2574"/>
                </a:cubicBezTo>
                <a:cubicBezTo>
                  <a:pt x="201" y="2574"/>
                  <a:pt x="201" y="2574"/>
                  <a:pt x="201" y="2574"/>
                </a:cubicBezTo>
                <a:cubicBezTo>
                  <a:pt x="146" y="2574"/>
                  <a:pt x="100" y="2559"/>
                  <a:pt x="64" y="2528"/>
                </a:cubicBezTo>
                <a:cubicBezTo>
                  <a:pt x="21" y="2490"/>
                  <a:pt x="0" y="2434"/>
                  <a:pt x="0" y="2361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142"/>
                  <a:pt x="21" y="96"/>
                  <a:pt x="63" y="57"/>
                </a:cubicBezTo>
                <a:cubicBezTo>
                  <a:pt x="105" y="19"/>
                  <a:pt x="151" y="0"/>
                  <a:pt x="201" y="0"/>
                </a:cubicBezTo>
                <a:cubicBezTo>
                  <a:pt x="3219" y="0"/>
                  <a:pt x="3219" y="0"/>
                  <a:pt x="3219" y="0"/>
                </a:cubicBezTo>
                <a:cubicBezTo>
                  <a:pt x="3286" y="0"/>
                  <a:pt x="3337" y="18"/>
                  <a:pt x="3370" y="54"/>
                </a:cubicBezTo>
                <a:cubicBezTo>
                  <a:pt x="3404" y="90"/>
                  <a:pt x="3421" y="137"/>
                  <a:pt x="3421" y="195"/>
                </a:cubicBezTo>
                <a:cubicBezTo>
                  <a:pt x="3421" y="2361"/>
                  <a:pt x="3421" y="2361"/>
                  <a:pt x="3421" y="2361"/>
                </a:cubicBezTo>
                <a:close/>
                <a:moveTo>
                  <a:pt x="1095" y="1286"/>
                </a:moveTo>
                <a:cubicBezTo>
                  <a:pt x="200" y="402"/>
                  <a:pt x="200" y="402"/>
                  <a:pt x="200" y="402"/>
                </a:cubicBezTo>
                <a:cubicBezTo>
                  <a:pt x="200" y="2195"/>
                  <a:pt x="200" y="2195"/>
                  <a:pt x="200" y="2195"/>
                </a:cubicBezTo>
                <a:cubicBezTo>
                  <a:pt x="1095" y="1286"/>
                  <a:pt x="1095" y="1286"/>
                  <a:pt x="1095" y="1286"/>
                </a:cubicBezTo>
                <a:close/>
                <a:moveTo>
                  <a:pt x="3078" y="191"/>
                </a:moveTo>
                <a:cubicBezTo>
                  <a:pt x="343" y="191"/>
                  <a:pt x="343" y="191"/>
                  <a:pt x="343" y="191"/>
                </a:cubicBezTo>
                <a:cubicBezTo>
                  <a:pt x="1489" y="1335"/>
                  <a:pt x="1489" y="1335"/>
                  <a:pt x="1489" y="1335"/>
                </a:cubicBezTo>
                <a:cubicBezTo>
                  <a:pt x="1589" y="1435"/>
                  <a:pt x="1663" y="1485"/>
                  <a:pt x="1710" y="1485"/>
                </a:cubicBezTo>
                <a:cubicBezTo>
                  <a:pt x="1758" y="1485"/>
                  <a:pt x="1832" y="1435"/>
                  <a:pt x="1932" y="1335"/>
                </a:cubicBezTo>
                <a:cubicBezTo>
                  <a:pt x="3078" y="191"/>
                  <a:pt x="3078" y="191"/>
                  <a:pt x="3078" y="191"/>
                </a:cubicBezTo>
                <a:close/>
                <a:moveTo>
                  <a:pt x="3070" y="2359"/>
                </a:moveTo>
                <a:cubicBezTo>
                  <a:pt x="2172" y="1461"/>
                  <a:pt x="2172" y="1461"/>
                  <a:pt x="2172" y="1461"/>
                </a:cubicBezTo>
                <a:cubicBezTo>
                  <a:pt x="2025" y="1606"/>
                  <a:pt x="2025" y="1606"/>
                  <a:pt x="2025" y="1606"/>
                </a:cubicBezTo>
                <a:cubicBezTo>
                  <a:pt x="1940" y="1691"/>
                  <a:pt x="1835" y="1734"/>
                  <a:pt x="1711" y="1734"/>
                </a:cubicBezTo>
                <a:cubicBezTo>
                  <a:pt x="1586" y="1734"/>
                  <a:pt x="1481" y="1691"/>
                  <a:pt x="1396" y="1606"/>
                </a:cubicBezTo>
                <a:cubicBezTo>
                  <a:pt x="1249" y="1461"/>
                  <a:pt x="1249" y="1461"/>
                  <a:pt x="1249" y="1461"/>
                </a:cubicBezTo>
                <a:cubicBezTo>
                  <a:pt x="351" y="2359"/>
                  <a:pt x="351" y="2359"/>
                  <a:pt x="351" y="2359"/>
                </a:cubicBezTo>
                <a:cubicBezTo>
                  <a:pt x="3070" y="2359"/>
                  <a:pt x="3070" y="2359"/>
                  <a:pt x="3070" y="2359"/>
                </a:cubicBezTo>
                <a:close/>
                <a:moveTo>
                  <a:pt x="3221" y="2195"/>
                </a:moveTo>
                <a:cubicBezTo>
                  <a:pt x="3221" y="402"/>
                  <a:pt x="3221" y="402"/>
                  <a:pt x="3221" y="402"/>
                </a:cubicBezTo>
                <a:cubicBezTo>
                  <a:pt x="2326" y="1286"/>
                  <a:pt x="2326" y="1286"/>
                  <a:pt x="2326" y="1286"/>
                </a:cubicBezTo>
                <a:cubicBezTo>
                  <a:pt x="3221" y="2195"/>
                  <a:pt x="3221" y="2195"/>
                  <a:pt x="3221" y="219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 anchorCtr="1">
            <a:normAutofit fontScale="82500"/>
          </a:bodyPr>
          <a:lstStyle/>
          <a:p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12"/>
            </p:custDataLst>
          </p:nvPr>
        </p:nvSpPr>
        <p:spPr>
          <a:xfrm>
            <a:off x="1622490" y="1842225"/>
            <a:ext cx="2199981" cy="37716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algn="r"/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3"/>
            </p:custDataLst>
          </p:nvPr>
        </p:nvSpPr>
        <p:spPr>
          <a:xfrm>
            <a:off x="1640196" y="2151652"/>
            <a:ext cx="2128722" cy="6435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da-DK" altLang="zh-CN">
                <a:sym typeface="Arial" panose="020b0604020202020204" pitchFamily="34" charset="0"/>
              </a:rPr>
              <a:t>Lorem ipsum dolor sit amet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14"/>
            </p:custDataLst>
          </p:nvPr>
        </p:nvSpPr>
        <p:spPr>
          <a:xfrm>
            <a:off x="1622490" y="3305216"/>
            <a:ext cx="2199981" cy="37716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algn="r"/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15"/>
            </p:custDataLst>
          </p:nvPr>
        </p:nvSpPr>
        <p:spPr>
          <a:xfrm>
            <a:off x="1640196" y="3614643"/>
            <a:ext cx="2128722" cy="6435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da-DK" altLang="zh-CN">
                <a:sym typeface="Arial" panose="020b0604020202020204" pitchFamily="34" charset="0"/>
              </a:rPr>
              <a:t>Lorem ipsum dolor sit amet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16"/>
            </p:custDataLst>
          </p:nvPr>
        </p:nvSpPr>
        <p:spPr>
          <a:xfrm>
            <a:off x="1622490" y="4837729"/>
            <a:ext cx="2199981" cy="37716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pPr algn="r"/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17"/>
            </p:custDataLst>
          </p:nvPr>
        </p:nvSpPr>
        <p:spPr>
          <a:xfrm>
            <a:off x="1640196" y="5147156"/>
            <a:ext cx="2128722" cy="6435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da-DK" altLang="zh-CN">
                <a:sym typeface="Arial" panose="020b0604020202020204" pitchFamily="34" charset="0"/>
              </a:rPr>
              <a:t>Lorem ipsum dolor sit amet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18"/>
            </p:custDataLst>
          </p:nvPr>
        </p:nvSpPr>
        <p:spPr>
          <a:xfrm>
            <a:off x="8333538" y="2366753"/>
            <a:ext cx="2199981" cy="37716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文本框 56"/>
          <p:cNvSpPr txBox="1"/>
          <p:nvPr>
            <p:custDataLst>
              <p:tags r:id="rId19"/>
            </p:custDataLst>
          </p:nvPr>
        </p:nvSpPr>
        <p:spPr>
          <a:xfrm>
            <a:off x="8333538" y="2676180"/>
            <a:ext cx="2128722" cy="6435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a-DK" altLang="zh-CN">
                <a:sym typeface="Arial" panose="020b0604020202020204" pitchFamily="34" charset="0"/>
              </a:rPr>
              <a:t>Lorem ipsum dolor sit amet</a:t>
            </a:r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20"/>
            </p:custDataLst>
          </p:nvPr>
        </p:nvSpPr>
        <p:spPr>
          <a:xfrm>
            <a:off x="8333538" y="4404657"/>
            <a:ext cx="2199981" cy="377160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lstStyle/>
          <a:p>
            <a:r>
              <a:rPr lang="en-US" altLang="zh-CN" sz="2000">
                <a:solidFill>
                  <a:srgbClr val="E30001"/>
                </a:solidFill>
                <a:latin typeface="Arial" panose="020b0604020202020204" pitchFamily="34" charset="0"/>
                <a:ea typeface="黑体" panose="02010609060101010101" charset="-122"/>
                <a:cs typeface="+mn-ea"/>
                <a:sym typeface="Arial" panose="020b0604020202020204" pitchFamily="34" charset="0"/>
              </a:rPr>
              <a:t>LOREM</a:t>
            </a:r>
            <a:endParaRPr lang="en-US" altLang="zh-CN" sz="2000">
              <a:solidFill>
                <a:srgbClr val="E30001"/>
              </a:solidFill>
              <a:latin typeface="Arial" panose="020b0604020202020204" pitchFamily="34" charset="0"/>
              <a:ea typeface="黑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21"/>
            </p:custDataLst>
          </p:nvPr>
        </p:nvSpPr>
        <p:spPr>
          <a:xfrm>
            <a:off x="8333538" y="4714084"/>
            <a:ext cx="2128722" cy="6435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a-DK" altLang="zh-CN">
                <a:sym typeface="Arial" panose="020b0604020202020204" pitchFamily="34" charset="0"/>
              </a:rPr>
              <a:t>Lorem ipsum dolor sit amet</a:t>
            </a:r>
            <a:endParaRPr lang="zh-CN" altLang="en-US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4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>
            <p:custDataLst>
              <p:tags r:id="rId2"/>
            </p:custDataLst>
          </p:nvPr>
        </p:nvSpPr>
        <p:spPr>
          <a:xfrm>
            <a:off x="2397534" y="1457657"/>
            <a:ext cx="2773448" cy="246221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fontScale="90000"/>
          </a:bodyPr>
          <a:lstStyle/>
          <a:p>
            <a:r>
              <a:rPr lang="zh-CN" altLang="en-US" sz="1600" b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600" b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52" name="矩形 51"/>
          <p:cNvSpPr/>
          <p:nvPr>
            <p:custDataLst>
              <p:tags r:id="rId3"/>
            </p:custDataLst>
          </p:nvPr>
        </p:nvSpPr>
        <p:spPr>
          <a:xfrm>
            <a:off x="2397534" y="1703877"/>
            <a:ext cx="2773448" cy="941911"/>
          </a:xfrm>
          <a:prstGeom prst="rect">
            <a:avLst/>
          </a:prstGeom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49" name="文本框 48"/>
          <p:cNvSpPr txBox="1"/>
          <p:nvPr>
            <p:custDataLst>
              <p:tags r:id="rId4"/>
            </p:custDataLst>
          </p:nvPr>
        </p:nvSpPr>
        <p:spPr>
          <a:xfrm>
            <a:off x="1410322" y="3050396"/>
            <a:ext cx="2773448" cy="246221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fontScale="90000"/>
          </a:bodyPr>
          <a:lstStyle/>
          <a:p>
            <a:r>
              <a:rPr lang="zh-CN" altLang="en-US" sz="1600" b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600" b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50" name="矩形 49"/>
          <p:cNvSpPr/>
          <p:nvPr>
            <p:custDataLst>
              <p:tags r:id="rId5"/>
            </p:custDataLst>
          </p:nvPr>
        </p:nvSpPr>
        <p:spPr>
          <a:xfrm>
            <a:off x="1410322" y="3296616"/>
            <a:ext cx="2773448" cy="941911"/>
          </a:xfrm>
          <a:prstGeom prst="rect">
            <a:avLst/>
          </a:prstGeom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47" name="文本框 46"/>
          <p:cNvSpPr txBox="1"/>
          <p:nvPr>
            <p:custDataLst>
              <p:tags r:id="rId6"/>
            </p:custDataLst>
          </p:nvPr>
        </p:nvSpPr>
        <p:spPr>
          <a:xfrm>
            <a:off x="8607896" y="2578580"/>
            <a:ext cx="2773448" cy="246221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fontScale="90000"/>
          </a:bodyPr>
          <a:lstStyle/>
          <a:p>
            <a:r>
              <a:rPr lang="zh-CN" altLang="en-US" sz="1600" b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600" b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48" name="矩形 47"/>
          <p:cNvSpPr/>
          <p:nvPr>
            <p:custDataLst>
              <p:tags r:id="rId7"/>
            </p:custDataLst>
          </p:nvPr>
        </p:nvSpPr>
        <p:spPr>
          <a:xfrm>
            <a:off x="8607896" y="2824800"/>
            <a:ext cx="2773448" cy="941911"/>
          </a:xfrm>
          <a:prstGeom prst="rect">
            <a:avLst/>
          </a:prstGeom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45" name="文本框 44"/>
          <p:cNvSpPr txBox="1"/>
          <p:nvPr>
            <p:custDataLst>
              <p:tags r:id="rId8"/>
            </p:custDataLst>
          </p:nvPr>
        </p:nvSpPr>
        <p:spPr>
          <a:xfrm>
            <a:off x="7553371" y="4212213"/>
            <a:ext cx="2773448" cy="246221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 fontScale="90000"/>
          </a:bodyPr>
          <a:lstStyle/>
          <a:p>
            <a:r>
              <a:rPr lang="zh-CN" altLang="en-US" sz="1600" b="1">
                <a:solidFill>
                  <a:srgbClr val="E3000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600" b="1">
              <a:solidFill>
                <a:srgbClr val="E3000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46" name="矩形 45"/>
          <p:cNvSpPr/>
          <p:nvPr>
            <p:custDataLst>
              <p:tags r:id="rId9"/>
            </p:custDataLst>
          </p:nvPr>
        </p:nvSpPr>
        <p:spPr>
          <a:xfrm>
            <a:off x="7553371" y="4458433"/>
            <a:ext cx="2773448" cy="941911"/>
          </a:xfrm>
          <a:prstGeom prst="rect">
            <a:avLst/>
          </a:prstGeom>
        </p:spPr>
        <p:txBody>
          <a:bodyPr wrap="square" lIns="144000" tIns="0" rIns="0" bIns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 （建议使用主题字体）如需更改请在（设置形状格式）菜单下（文本选项）中调整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41" name="椭圆 40"/>
          <p:cNvSpPr/>
          <p:nvPr>
            <p:custDataLst>
              <p:tags r:id="rId10"/>
            </p:custDataLst>
          </p:nvPr>
        </p:nvSpPr>
        <p:spPr>
          <a:xfrm>
            <a:off x="1807688" y="1545096"/>
            <a:ext cx="521049" cy="521049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43" name="任意多边形 42"/>
          <p:cNvSpPr/>
          <p:nvPr>
            <p:custDataLst>
              <p:tags r:id="rId11"/>
            </p:custDataLst>
          </p:nvPr>
        </p:nvSpPr>
        <p:spPr bwMode="auto">
          <a:xfrm>
            <a:off x="1961848" y="1648903"/>
            <a:ext cx="210935" cy="275841"/>
          </a:xfrm>
          <a:custGeom>
            <a:gdLst>
              <a:gd name="T0" fmla="*/ 104 w 109"/>
              <a:gd name="T1" fmla="*/ 68 h 142"/>
              <a:gd name="T2" fmla="*/ 96 w 109"/>
              <a:gd name="T3" fmla="*/ 68 h 142"/>
              <a:gd name="T4" fmla="*/ 96 w 109"/>
              <a:gd name="T5" fmla="*/ 44 h 142"/>
              <a:gd name="T6" fmla="*/ 84 w 109"/>
              <a:gd name="T7" fmla="*/ 13 h 142"/>
              <a:gd name="T8" fmla="*/ 55 w 109"/>
              <a:gd name="T9" fmla="*/ 0 h 142"/>
              <a:gd name="T10" fmla="*/ 25 w 109"/>
              <a:gd name="T11" fmla="*/ 13 h 142"/>
              <a:gd name="T12" fmla="*/ 13 w 109"/>
              <a:gd name="T13" fmla="*/ 44 h 142"/>
              <a:gd name="T14" fmla="*/ 13 w 109"/>
              <a:gd name="T15" fmla="*/ 68 h 142"/>
              <a:gd name="T16" fmla="*/ 6 w 109"/>
              <a:gd name="T17" fmla="*/ 68 h 142"/>
              <a:gd name="T18" fmla="*/ 0 w 109"/>
              <a:gd name="T19" fmla="*/ 73 h 142"/>
              <a:gd name="T20" fmla="*/ 0 w 109"/>
              <a:gd name="T21" fmla="*/ 137 h 142"/>
              <a:gd name="T22" fmla="*/ 6 w 109"/>
              <a:gd name="T23" fmla="*/ 142 h 142"/>
              <a:gd name="T24" fmla="*/ 104 w 109"/>
              <a:gd name="T25" fmla="*/ 142 h 142"/>
              <a:gd name="T26" fmla="*/ 109 w 109"/>
              <a:gd name="T27" fmla="*/ 137 h 142"/>
              <a:gd name="T28" fmla="*/ 109 w 109"/>
              <a:gd name="T29" fmla="*/ 73 h 142"/>
              <a:gd name="T30" fmla="*/ 104 w 109"/>
              <a:gd name="T31" fmla="*/ 68 h 142"/>
              <a:gd name="T32" fmla="*/ 66 w 109"/>
              <a:gd name="T33" fmla="*/ 124 h 142"/>
              <a:gd name="T34" fmla="*/ 55 w 109"/>
              <a:gd name="T35" fmla="*/ 136 h 142"/>
              <a:gd name="T36" fmla="*/ 43 w 109"/>
              <a:gd name="T37" fmla="*/ 124 h 142"/>
              <a:gd name="T38" fmla="*/ 43 w 109"/>
              <a:gd name="T39" fmla="*/ 103 h 142"/>
              <a:gd name="T40" fmla="*/ 55 w 109"/>
              <a:gd name="T41" fmla="*/ 91 h 142"/>
              <a:gd name="T42" fmla="*/ 66 w 109"/>
              <a:gd name="T43" fmla="*/ 103 h 142"/>
              <a:gd name="T44" fmla="*/ 66 w 109"/>
              <a:gd name="T45" fmla="*/ 124 h 142"/>
              <a:gd name="T46" fmla="*/ 77 w 109"/>
              <a:gd name="T47" fmla="*/ 68 h 142"/>
              <a:gd name="T48" fmla="*/ 33 w 109"/>
              <a:gd name="T49" fmla="*/ 68 h 142"/>
              <a:gd name="T50" fmla="*/ 33 w 109"/>
              <a:gd name="T51" fmla="*/ 44 h 142"/>
              <a:gd name="T52" fmla="*/ 39 w 109"/>
              <a:gd name="T53" fmla="*/ 27 h 142"/>
              <a:gd name="T54" fmla="*/ 55 w 109"/>
              <a:gd name="T55" fmla="*/ 20 h 142"/>
              <a:gd name="T56" fmla="*/ 70 w 109"/>
              <a:gd name="T57" fmla="*/ 27 h 142"/>
              <a:gd name="T58" fmla="*/ 77 w 109"/>
              <a:gd name="T59" fmla="*/ 44 h 142"/>
              <a:gd name="T60" fmla="*/ 77 w 109"/>
              <a:gd name="T61" fmla="*/ 68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42">
                <a:moveTo>
                  <a:pt x="104" y="68"/>
                </a:moveTo>
                <a:cubicBezTo>
                  <a:pt x="96" y="68"/>
                  <a:pt x="96" y="68"/>
                  <a:pt x="96" y="6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7" y="21"/>
                  <a:pt x="13" y="32"/>
                  <a:pt x="13" y="44"/>
                </a:cubicBezTo>
                <a:cubicBezTo>
                  <a:pt x="13" y="68"/>
                  <a:pt x="13" y="68"/>
                  <a:pt x="13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3" y="68"/>
                  <a:pt x="0" y="71"/>
                  <a:pt x="0" y="73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0"/>
                  <a:pt x="3" y="142"/>
                  <a:pt x="6" y="142"/>
                </a:cubicBezTo>
                <a:cubicBezTo>
                  <a:pt x="104" y="142"/>
                  <a:pt x="104" y="142"/>
                  <a:pt x="104" y="142"/>
                </a:cubicBezTo>
                <a:cubicBezTo>
                  <a:pt x="107" y="142"/>
                  <a:pt x="109" y="140"/>
                  <a:pt x="109" y="137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1"/>
                  <a:pt x="107" y="68"/>
                  <a:pt x="104" y="68"/>
                </a:cubicBezTo>
                <a:close/>
                <a:moveTo>
                  <a:pt x="66" y="124"/>
                </a:moveTo>
                <a:cubicBezTo>
                  <a:pt x="66" y="131"/>
                  <a:pt x="61" y="136"/>
                  <a:pt x="55" y="136"/>
                </a:cubicBezTo>
                <a:cubicBezTo>
                  <a:pt x="48" y="136"/>
                  <a:pt x="43" y="131"/>
                  <a:pt x="43" y="124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96"/>
                  <a:pt x="48" y="91"/>
                  <a:pt x="55" y="91"/>
                </a:cubicBezTo>
                <a:cubicBezTo>
                  <a:pt x="61" y="91"/>
                  <a:pt x="66" y="96"/>
                  <a:pt x="66" y="103"/>
                </a:cubicBezTo>
                <a:lnTo>
                  <a:pt x="66" y="124"/>
                </a:lnTo>
                <a:close/>
                <a:moveTo>
                  <a:pt x="77" y="68"/>
                </a:moveTo>
                <a:cubicBezTo>
                  <a:pt x="33" y="68"/>
                  <a:pt x="33" y="68"/>
                  <a:pt x="33" y="68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7"/>
                </a:cubicBezTo>
                <a:cubicBezTo>
                  <a:pt x="43" y="23"/>
                  <a:pt x="49" y="20"/>
                  <a:pt x="55" y="20"/>
                </a:cubicBezTo>
                <a:cubicBezTo>
                  <a:pt x="60" y="20"/>
                  <a:pt x="66" y="23"/>
                  <a:pt x="70" y="27"/>
                </a:cubicBezTo>
                <a:cubicBezTo>
                  <a:pt x="74" y="31"/>
                  <a:pt x="77" y="37"/>
                  <a:pt x="77" y="44"/>
                </a:cubicBezTo>
                <a:lnTo>
                  <a:pt x="77" y="6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4" name="任意多边形 43"/>
          <p:cNvSpPr/>
          <p:nvPr>
            <p:custDataLst>
              <p:tags r:id="rId12"/>
            </p:custDataLst>
          </p:nvPr>
        </p:nvSpPr>
        <p:spPr bwMode="auto">
          <a:xfrm>
            <a:off x="2054335" y="1837124"/>
            <a:ext cx="25961" cy="61659"/>
          </a:xfrm>
          <a:custGeom>
            <a:gdLst>
              <a:gd name="T0" fmla="*/ 7 w 13"/>
              <a:gd name="T1" fmla="*/ 0 h 32"/>
              <a:gd name="T2" fmla="*/ 0 w 13"/>
              <a:gd name="T3" fmla="*/ 7 h 32"/>
              <a:gd name="T4" fmla="*/ 0 w 13"/>
              <a:gd name="T5" fmla="*/ 25 h 32"/>
              <a:gd name="T6" fmla="*/ 7 w 13"/>
              <a:gd name="T7" fmla="*/ 32 h 32"/>
              <a:gd name="T8" fmla="*/ 13 w 13"/>
              <a:gd name="T9" fmla="*/ 25 h 32"/>
              <a:gd name="T10" fmla="*/ 13 w 13"/>
              <a:gd name="T11" fmla="*/ 7 h 32"/>
              <a:gd name="T12" fmla="*/ 7 w 13"/>
              <a:gd name="T13" fmla="*/ 0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2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9"/>
                  <a:pt x="3" y="32"/>
                  <a:pt x="7" y="32"/>
                </a:cubicBezTo>
                <a:cubicBezTo>
                  <a:pt x="10" y="32"/>
                  <a:pt x="13" y="29"/>
                  <a:pt x="13" y="2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3"/>
                  <a:pt x="10" y="0"/>
                  <a:pt x="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6" name="椭圆 35"/>
          <p:cNvSpPr/>
          <p:nvPr>
            <p:custDataLst>
              <p:tags r:id="rId13"/>
            </p:custDataLst>
          </p:nvPr>
        </p:nvSpPr>
        <p:spPr>
          <a:xfrm>
            <a:off x="810656" y="3151246"/>
            <a:ext cx="521049" cy="521049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38" name="任意多边形 37"/>
          <p:cNvSpPr/>
          <p:nvPr>
            <p:custDataLst>
              <p:tags r:id="rId14"/>
            </p:custDataLst>
          </p:nvPr>
        </p:nvSpPr>
        <p:spPr bwMode="auto">
          <a:xfrm>
            <a:off x="1019533" y="3277060"/>
            <a:ext cx="184130" cy="184129"/>
          </a:xfrm>
          <a:custGeom>
            <a:gdLst>
              <a:gd name="T0" fmla="*/ 65 w 79"/>
              <a:gd name="T1" fmla="*/ 14 h 79"/>
              <a:gd name="T2" fmla="*/ 14 w 79"/>
              <a:gd name="T3" fmla="*/ 14 h 79"/>
              <a:gd name="T4" fmla="*/ 12 w 79"/>
              <a:gd name="T5" fmla="*/ 63 h 79"/>
              <a:gd name="T6" fmla="*/ 12 w 79"/>
              <a:gd name="T7" fmla="*/ 63 h 79"/>
              <a:gd name="T8" fmla="*/ 17 w 79"/>
              <a:gd name="T9" fmla="*/ 68 h 79"/>
              <a:gd name="T10" fmla="*/ 65 w 79"/>
              <a:gd name="T11" fmla="*/ 65 h 79"/>
              <a:gd name="T12" fmla="*/ 65 w 79"/>
              <a:gd name="T13" fmla="*/ 14 h 79"/>
              <a:gd name="T14" fmla="*/ 58 w 79"/>
              <a:gd name="T15" fmla="*/ 59 h 79"/>
              <a:gd name="T16" fmla="*/ 20 w 79"/>
              <a:gd name="T17" fmla="*/ 59 h 79"/>
              <a:gd name="T18" fmla="*/ 20 w 79"/>
              <a:gd name="T19" fmla="*/ 21 h 79"/>
              <a:gd name="T20" fmla="*/ 59 w 79"/>
              <a:gd name="T21" fmla="*/ 21 h 79"/>
              <a:gd name="T22" fmla="*/ 58 w 79"/>
              <a:gd name="T23" fmla="*/ 59 h 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79">
                <a:moveTo>
                  <a:pt x="65" y="14"/>
                </a:moveTo>
                <a:cubicBezTo>
                  <a:pt x="51" y="0"/>
                  <a:pt x="28" y="0"/>
                  <a:pt x="14" y="14"/>
                </a:cubicBezTo>
                <a:cubicBezTo>
                  <a:pt x="1" y="27"/>
                  <a:pt x="0" y="48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4" y="65"/>
                  <a:pt x="15" y="66"/>
                  <a:pt x="17" y="68"/>
                </a:cubicBezTo>
                <a:cubicBezTo>
                  <a:pt x="31" y="79"/>
                  <a:pt x="52" y="78"/>
                  <a:pt x="65" y="65"/>
                </a:cubicBezTo>
                <a:cubicBezTo>
                  <a:pt x="79" y="51"/>
                  <a:pt x="79" y="28"/>
                  <a:pt x="65" y="14"/>
                </a:cubicBezTo>
                <a:close/>
                <a:moveTo>
                  <a:pt x="58" y="59"/>
                </a:moveTo>
                <a:cubicBezTo>
                  <a:pt x="48" y="69"/>
                  <a:pt x="31" y="69"/>
                  <a:pt x="20" y="59"/>
                </a:cubicBezTo>
                <a:cubicBezTo>
                  <a:pt x="10" y="48"/>
                  <a:pt x="10" y="31"/>
                  <a:pt x="20" y="21"/>
                </a:cubicBezTo>
                <a:cubicBezTo>
                  <a:pt x="31" y="10"/>
                  <a:pt x="48" y="10"/>
                  <a:pt x="59" y="21"/>
                </a:cubicBezTo>
                <a:cubicBezTo>
                  <a:pt x="69" y="31"/>
                  <a:pt x="69" y="48"/>
                  <a:pt x="58" y="59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9" name="任意多边形 38"/>
          <p:cNvSpPr/>
          <p:nvPr>
            <p:custDataLst>
              <p:tags r:id="rId15"/>
            </p:custDataLst>
          </p:nvPr>
        </p:nvSpPr>
        <p:spPr bwMode="auto">
          <a:xfrm>
            <a:off x="938128" y="3434053"/>
            <a:ext cx="112416" cy="112415"/>
          </a:xfrm>
          <a:custGeom>
            <a:gdLst>
              <a:gd name="T0" fmla="*/ 0 w 58"/>
              <a:gd name="T1" fmla="*/ 46 h 58"/>
              <a:gd name="T2" fmla="*/ 11 w 58"/>
              <a:gd name="T3" fmla="*/ 58 h 58"/>
              <a:gd name="T4" fmla="*/ 58 w 58"/>
              <a:gd name="T5" fmla="*/ 7 h 58"/>
              <a:gd name="T6" fmla="*/ 50 w 58"/>
              <a:gd name="T7" fmla="*/ 0 h 58"/>
              <a:gd name="T8" fmla="*/ 0 w 58"/>
              <a:gd name="T9" fmla="*/ 46 h 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57">
                <a:moveTo>
                  <a:pt x="0" y="46"/>
                </a:moveTo>
                <a:lnTo>
                  <a:pt x="11" y="58"/>
                </a:lnTo>
                <a:lnTo>
                  <a:pt x="58" y="7"/>
                </a:lnTo>
                <a:lnTo>
                  <a:pt x="50" y="0"/>
                </a:lnTo>
                <a:lnTo>
                  <a:pt x="0" y="4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40" name="任意多边形 39"/>
          <p:cNvSpPr/>
          <p:nvPr>
            <p:custDataLst>
              <p:tags r:id="rId16"/>
            </p:custDataLst>
          </p:nvPr>
        </p:nvSpPr>
        <p:spPr bwMode="auto">
          <a:xfrm>
            <a:off x="1114504" y="3339082"/>
            <a:ext cx="69775" cy="83343"/>
          </a:xfrm>
          <a:custGeom>
            <a:gdLst>
              <a:gd name="T0" fmla="*/ 16 w 30"/>
              <a:gd name="T1" fmla="*/ 0 h 36"/>
              <a:gd name="T2" fmla="*/ 0 w 30"/>
              <a:gd name="T3" fmla="*/ 34 h 36"/>
              <a:gd name="T4" fmla="*/ 6 w 30"/>
              <a:gd name="T5" fmla="*/ 36 h 36"/>
              <a:gd name="T6" fmla="*/ 16 w 30"/>
              <a:gd name="T7" fmla="*/ 0 h 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36">
                <a:moveTo>
                  <a:pt x="16" y="0"/>
                </a:moveTo>
                <a:cubicBezTo>
                  <a:pt x="21" y="26"/>
                  <a:pt x="0" y="34"/>
                  <a:pt x="0" y="34"/>
                </a:cubicBezTo>
                <a:cubicBezTo>
                  <a:pt x="6" y="36"/>
                  <a:pt x="6" y="36"/>
                  <a:pt x="6" y="36"/>
                </a:cubicBezTo>
                <a:cubicBezTo>
                  <a:pt x="30" y="21"/>
                  <a:pt x="16" y="0"/>
                  <a:pt x="16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1" name="椭圆 30"/>
          <p:cNvSpPr/>
          <p:nvPr>
            <p:custDataLst>
              <p:tags r:id="rId17"/>
            </p:custDataLst>
          </p:nvPr>
        </p:nvSpPr>
        <p:spPr>
          <a:xfrm>
            <a:off x="8000499" y="2651524"/>
            <a:ext cx="521049" cy="521049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33" name="任意多边形 32"/>
          <p:cNvSpPr/>
          <p:nvPr>
            <p:custDataLst>
              <p:tags r:id="rId18"/>
            </p:custDataLst>
          </p:nvPr>
        </p:nvSpPr>
        <p:spPr bwMode="auto">
          <a:xfrm>
            <a:off x="8217009" y="2952846"/>
            <a:ext cx="88049" cy="69988"/>
          </a:xfrm>
          <a:custGeom>
            <a:gdLst>
              <a:gd name="T0" fmla="*/ 36 w 38"/>
              <a:gd name="T1" fmla="*/ 10 h 30"/>
              <a:gd name="T2" fmla="*/ 1 w 38"/>
              <a:gd name="T3" fmla="*/ 11 h 30"/>
              <a:gd name="T4" fmla="*/ 1 w 38"/>
              <a:gd name="T5" fmla="*/ 13 h 30"/>
              <a:gd name="T6" fmla="*/ 19 w 38"/>
              <a:gd name="T7" fmla="*/ 30 h 30"/>
              <a:gd name="T8" fmla="*/ 36 w 38"/>
              <a:gd name="T9" fmla="*/ 13 h 30"/>
              <a:gd name="T10" fmla="*/ 36 w 38"/>
              <a:gd name="T11" fmla="*/ 1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30">
                <a:moveTo>
                  <a:pt x="36" y="10"/>
                </a:moveTo>
                <a:cubicBezTo>
                  <a:pt x="26" y="1"/>
                  <a:pt x="12" y="0"/>
                  <a:pt x="1" y="11"/>
                </a:cubicBezTo>
                <a:cubicBezTo>
                  <a:pt x="0" y="11"/>
                  <a:pt x="0" y="12"/>
                  <a:pt x="1" y="13"/>
                </a:cubicBezTo>
                <a:cubicBezTo>
                  <a:pt x="19" y="30"/>
                  <a:pt x="19" y="30"/>
                  <a:pt x="19" y="30"/>
                </a:cubicBezTo>
                <a:cubicBezTo>
                  <a:pt x="36" y="13"/>
                  <a:pt x="36" y="13"/>
                  <a:pt x="36" y="13"/>
                </a:cubicBezTo>
                <a:cubicBezTo>
                  <a:pt x="38" y="11"/>
                  <a:pt x="37" y="11"/>
                  <a:pt x="36" y="1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4" name="任意多边形 33"/>
          <p:cNvSpPr/>
          <p:nvPr>
            <p:custDataLst>
              <p:tags r:id="rId19"/>
            </p:custDataLst>
          </p:nvPr>
        </p:nvSpPr>
        <p:spPr bwMode="auto">
          <a:xfrm>
            <a:off x="8158310" y="2876085"/>
            <a:ext cx="203189" cy="90307"/>
          </a:xfrm>
          <a:custGeom>
            <a:gdLst>
              <a:gd name="T0" fmla="*/ 87 w 88"/>
              <a:gd name="T1" fmla="*/ 23 h 39"/>
              <a:gd name="T2" fmla="*/ 0 w 88"/>
              <a:gd name="T3" fmla="*/ 24 h 39"/>
              <a:gd name="T4" fmla="*/ 0 w 88"/>
              <a:gd name="T5" fmla="*/ 26 h 39"/>
              <a:gd name="T6" fmla="*/ 13 w 88"/>
              <a:gd name="T7" fmla="*/ 38 h 39"/>
              <a:gd name="T8" fmla="*/ 15 w 88"/>
              <a:gd name="T9" fmla="*/ 38 h 39"/>
              <a:gd name="T10" fmla="*/ 73 w 88"/>
              <a:gd name="T11" fmla="*/ 38 h 39"/>
              <a:gd name="T12" fmla="*/ 75 w 88"/>
              <a:gd name="T13" fmla="*/ 38 h 39"/>
              <a:gd name="T14" fmla="*/ 87 w 88"/>
              <a:gd name="T15" fmla="*/ 26 h 39"/>
              <a:gd name="T16" fmla="*/ 87 w 88"/>
              <a:gd name="T17" fmla="*/ 26 h 39"/>
              <a:gd name="T18" fmla="*/ 87 w 88"/>
              <a:gd name="T19" fmla="*/ 24 h 39"/>
              <a:gd name="T20" fmla="*/ 87 w 88"/>
              <a:gd name="T21" fmla="*/ 23 h 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39">
                <a:moveTo>
                  <a:pt x="87" y="23"/>
                </a:moveTo>
                <a:cubicBezTo>
                  <a:pt x="63" y="0"/>
                  <a:pt x="24" y="0"/>
                  <a:pt x="0" y="24"/>
                </a:cubicBezTo>
                <a:cubicBezTo>
                  <a:pt x="0" y="24"/>
                  <a:pt x="0" y="25"/>
                  <a:pt x="0" y="26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9"/>
                  <a:pt x="14" y="39"/>
                  <a:pt x="15" y="38"/>
                </a:cubicBezTo>
                <a:cubicBezTo>
                  <a:pt x="31" y="22"/>
                  <a:pt x="57" y="22"/>
                  <a:pt x="73" y="38"/>
                </a:cubicBezTo>
                <a:cubicBezTo>
                  <a:pt x="73" y="39"/>
                  <a:pt x="74" y="39"/>
                  <a:pt x="75" y="38"/>
                </a:cubicBezTo>
                <a:cubicBezTo>
                  <a:pt x="87" y="26"/>
                  <a:pt x="87" y="26"/>
                  <a:pt x="87" y="26"/>
                </a:cubicBezTo>
                <a:cubicBezTo>
                  <a:pt x="87" y="26"/>
                  <a:pt x="87" y="26"/>
                  <a:pt x="87" y="26"/>
                </a:cubicBezTo>
                <a:cubicBezTo>
                  <a:pt x="88" y="25"/>
                  <a:pt x="88" y="24"/>
                  <a:pt x="87" y="24"/>
                </a:cubicBezTo>
                <a:lnTo>
                  <a:pt x="87" y="2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35" name="任意多边形 34"/>
          <p:cNvSpPr/>
          <p:nvPr>
            <p:custDataLst>
              <p:tags r:id="rId20"/>
            </p:custDataLst>
          </p:nvPr>
        </p:nvSpPr>
        <p:spPr bwMode="auto">
          <a:xfrm>
            <a:off x="8108642" y="2797067"/>
            <a:ext cx="304784" cy="117399"/>
          </a:xfrm>
          <a:custGeom>
            <a:gdLst>
              <a:gd name="T0" fmla="*/ 131 w 132"/>
              <a:gd name="T1" fmla="*/ 36 h 51"/>
              <a:gd name="T2" fmla="*/ 131 w 132"/>
              <a:gd name="T3" fmla="*/ 36 h 51"/>
              <a:gd name="T4" fmla="*/ 1 w 132"/>
              <a:gd name="T5" fmla="*/ 36 h 51"/>
              <a:gd name="T6" fmla="*/ 1 w 132"/>
              <a:gd name="T7" fmla="*/ 38 h 51"/>
              <a:gd name="T8" fmla="*/ 13 w 132"/>
              <a:gd name="T9" fmla="*/ 51 h 51"/>
              <a:gd name="T10" fmla="*/ 16 w 132"/>
              <a:gd name="T11" fmla="*/ 51 h 51"/>
              <a:gd name="T12" fmla="*/ 116 w 132"/>
              <a:gd name="T13" fmla="*/ 51 h 51"/>
              <a:gd name="T14" fmla="*/ 118 w 132"/>
              <a:gd name="T15" fmla="*/ 51 h 51"/>
              <a:gd name="T16" fmla="*/ 131 w 132"/>
              <a:gd name="T17" fmla="*/ 38 h 51"/>
              <a:gd name="T18" fmla="*/ 131 w 132"/>
              <a:gd name="T19" fmla="*/ 38 h 51"/>
              <a:gd name="T20" fmla="*/ 131 w 132"/>
              <a:gd name="T21" fmla="*/ 36 h 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2" h="51">
                <a:moveTo>
                  <a:pt x="131" y="36"/>
                </a:moveTo>
                <a:cubicBezTo>
                  <a:pt x="131" y="36"/>
                  <a:pt x="131" y="36"/>
                  <a:pt x="131" y="36"/>
                </a:cubicBezTo>
                <a:cubicBezTo>
                  <a:pt x="95" y="0"/>
                  <a:pt x="36" y="0"/>
                  <a:pt x="1" y="36"/>
                </a:cubicBezTo>
                <a:cubicBezTo>
                  <a:pt x="0" y="37"/>
                  <a:pt x="0" y="37"/>
                  <a:pt x="1" y="38"/>
                </a:cubicBezTo>
                <a:cubicBezTo>
                  <a:pt x="13" y="51"/>
                  <a:pt x="13" y="51"/>
                  <a:pt x="13" y="51"/>
                </a:cubicBezTo>
                <a:cubicBezTo>
                  <a:pt x="14" y="51"/>
                  <a:pt x="15" y="51"/>
                  <a:pt x="16" y="51"/>
                </a:cubicBezTo>
                <a:cubicBezTo>
                  <a:pt x="43" y="23"/>
                  <a:pt x="88" y="23"/>
                  <a:pt x="116" y="51"/>
                </a:cubicBezTo>
                <a:cubicBezTo>
                  <a:pt x="117" y="51"/>
                  <a:pt x="118" y="51"/>
                  <a:pt x="118" y="51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2" y="37"/>
                  <a:pt x="132" y="37"/>
                  <a:pt x="131" y="3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9" name="椭圆 28"/>
          <p:cNvSpPr/>
          <p:nvPr>
            <p:custDataLst>
              <p:tags r:id="rId21"/>
            </p:custDataLst>
          </p:nvPr>
        </p:nvSpPr>
        <p:spPr>
          <a:xfrm>
            <a:off x="6936154" y="4298568"/>
            <a:ext cx="521049" cy="521049"/>
          </a:xfrm>
          <a:prstGeom prst="ellipse">
            <a:avLst/>
          </a:prstGeom>
          <a:solidFill>
            <a:srgbClr val="E3000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/>
          </a:p>
        </p:txBody>
      </p:sp>
      <p:sp>
        <p:nvSpPr>
          <p:cNvPr id="30" name="任意多边形 29"/>
          <p:cNvSpPr/>
          <p:nvPr>
            <p:custDataLst>
              <p:tags r:id="rId22"/>
            </p:custDataLst>
          </p:nvPr>
        </p:nvSpPr>
        <p:spPr bwMode="auto">
          <a:xfrm>
            <a:off x="7044656" y="4445689"/>
            <a:ext cx="304044" cy="207010"/>
          </a:xfrm>
          <a:custGeom>
            <a:gdLst>
              <a:gd name="T0" fmla="*/ 135 w 157"/>
              <a:gd name="T1" fmla="*/ 47 h 107"/>
              <a:gd name="T2" fmla="*/ 137 w 157"/>
              <a:gd name="T3" fmla="*/ 37 h 107"/>
              <a:gd name="T4" fmla="*/ 100 w 157"/>
              <a:gd name="T5" fmla="*/ 0 h 107"/>
              <a:gd name="T6" fmla="*/ 73 w 157"/>
              <a:gd name="T7" fmla="*/ 18 h 107"/>
              <a:gd name="T8" fmla="*/ 46 w 157"/>
              <a:gd name="T9" fmla="*/ 8 h 107"/>
              <a:gd name="T10" fmla="*/ 20 w 157"/>
              <a:gd name="T11" fmla="*/ 40 h 107"/>
              <a:gd name="T12" fmla="*/ 21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7 h 107"/>
              <a:gd name="T24" fmla="*/ 120 w 157"/>
              <a:gd name="T25" fmla="*/ 101 h 107"/>
              <a:gd name="T26" fmla="*/ 79 w 157"/>
              <a:gd name="T27" fmla="*/ 101 h 107"/>
              <a:gd name="T28" fmla="*/ 104 w 157"/>
              <a:gd name="T29" fmla="*/ 76 h 107"/>
              <a:gd name="T30" fmla="*/ 103 w 157"/>
              <a:gd name="T31" fmla="*/ 73 h 107"/>
              <a:gd name="T32" fmla="*/ 92 w 157"/>
              <a:gd name="T33" fmla="*/ 73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1 w 157"/>
              <a:gd name="T51" fmla="*/ 76 h 107"/>
              <a:gd name="T52" fmla="*/ 76 w 157"/>
              <a:gd name="T53" fmla="*/ 101 h 107"/>
              <a:gd name="T54" fmla="*/ 38 w 157"/>
              <a:gd name="T55" fmla="*/ 101 h 107"/>
              <a:gd name="T56" fmla="*/ 11 w 157"/>
              <a:gd name="T57" fmla="*/ 75 h 107"/>
              <a:gd name="T58" fmla="*/ 29 w 157"/>
              <a:gd name="T59" fmla="*/ 50 h 107"/>
              <a:gd name="T60" fmla="*/ 28 w 157"/>
              <a:gd name="T61" fmla="*/ 44 h 107"/>
              <a:gd name="T62" fmla="*/ 51 w 157"/>
              <a:gd name="T63" fmla="*/ 17 h 107"/>
              <a:gd name="T64" fmla="*/ 75 w 157"/>
              <a:gd name="T65" fmla="*/ 30 h 107"/>
              <a:gd name="T66" fmla="*/ 98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5 h 107"/>
              <a:gd name="T74" fmla="*/ 120 w 157"/>
              <a:gd name="T75" fmla="*/ 101 h 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7"/>
                </a:moveTo>
                <a:cubicBezTo>
                  <a:pt x="136" y="44"/>
                  <a:pt x="137" y="40"/>
                  <a:pt x="137" y="37"/>
                </a:cubicBezTo>
                <a:cubicBezTo>
                  <a:pt x="137" y="17"/>
                  <a:pt x="120" y="0"/>
                  <a:pt x="100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6" y="8"/>
                </a:cubicBezTo>
                <a:cubicBezTo>
                  <a:pt x="30" y="11"/>
                  <a:pt x="20" y="25"/>
                  <a:pt x="20" y="40"/>
                </a:cubicBezTo>
                <a:cubicBezTo>
                  <a:pt x="20" y="42"/>
                  <a:pt x="20" y="45"/>
                  <a:pt x="21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1"/>
                  <a:pt x="135" y="47"/>
                </a:cubicBezTo>
                <a:close/>
                <a:moveTo>
                  <a:pt x="120" y="101"/>
                </a:moveTo>
                <a:cubicBezTo>
                  <a:pt x="79" y="101"/>
                  <a:pt x="79" y="101"/>
                  <a:pt x="79" y="101"/>
                </a:cubicBezTo>
                <a:cubicBezTo>
                  <a:pt x="82" y="97"/>
                  <a:pt x="104" y="76"/>
                  <a:pt x="104" y="76"/>
                </a:cubicBezTo>
                <a:cubicBezTo>
                  <a:pt x="104" y="76"/>
                  <a:pt x="107" y="73"/>
                  <a:pt x="103" y="73"/>
                </a:cubicBezTo>
                <a:cubicBezTo>
                  <a:pt x="99" y="73"/>
                  <a:pt x="92" y="73"/>
                  <a:pt x="92" y="73"/>
                </a:cubicBezTo>
                <a:cubicBezTo>
                  <a:pt x="92" y="73"/>
                  <a:pt x="92" y="71"/>
                  <a:pt x="92" y="68"/>
                </a:cubicBezTo>
                <a:cubicBezTo>
                  <a:pt x="92" y="60"/>
                  <a:pt x="92" y="44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2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8" y="73"/>
                  <a:pt x="51" y="76"/>
                  <a:pt x="51" y="76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23" y="101"/>
                  <a:pt x="11" y="89"/>
                  <a:pt x="11" y="75"/>
                </a:cubicBezTo>
                <a:cubicBezTo>
                  <a:pt x="11" y="63"/>
                  <a:pt x="19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1" y="17"/>
                </a:cubicBezTo>
                <a:cubicBezTo>
                  <a:pt x="66" y="16"/>
                  <a:pt x="75" y="30"/>
                  <a:pt x="75" y="30"/>
                </a:cubicBezTo>
                <a:cubicBezTo>
                  <a:pt x="75" y="30"/>
                  <a:pt x="77" y="11"/>
                  <a:pt x="98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8" y="48"/>
                  <a:pt x="127" y="50"/>
                </a:cubicBezTo>
                <a:cubicBezTo>
                  <a:pt x="138" y="53"/>
                  <a:pt x="147" y="63"/>
                  <a:pt x="147" y="75"/>
                </a:cubicBezTo>
                <a:cubicBezTo>
                  <a:pt x="147" y="89"/>
                  <a:pt x="135" y="101"/>
                  <a:pt x="120" y="101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" name="任意多边形 2"/>
          <p:cNvSpPr/>
          <p:nvPr>
            <p:custDataLst>
              <p:tags r:id="rId23"/>
            </p:custDataLst>
          </p:nvPr>
        </p:nvSpPr>
        <p:spPr bwMode="auto">
          <a:xfrm>
            <a:off x="6554755" y="1651607"/>
            <a:ext cx="2133343" cy="725372"/>
          </a:xfrm>
          <a:custGeom>
            <a:gdLst>
              <a:gd name="T0" fmla="*/ 0 w 2394"/>
              <a:gd name="T1" fmla="*/ 814 h 814"/>
              <a:gd name="T2" fmla="*/ 2083 w 2394"/>
              <a:gd name="T3" fmla="*/ 814 h 814"/>
              <a:gd name="T4" fmla="*/ 2394 w 2394"/>
              <a:gd name="T5" fmla="*/ 444 h 814"/>
              <a:gd name="T6" fmla="*/ 2394 w 2394"/>
              <a:gd name="T7" fmla="*/ 381 h 814"/>
              <a:gd name="T8" fmla="*/ 2083 w 2394"/>
              <a:gd name="T9" fmla="*/ 0 h 814"/>
              <a:gd name="T10" fmla="*/ 0 w 2394"/>
              <a:gd name="T11" fmla="*/ 0 h 814"/>
              <a:gd name="T12" fmla="*/ 0 w 2394"/>
              <a:gd name="T13" fmla="*/ 814 h 8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94" h="814">
                <a:moveTo>
                  <a:pt x="0" y="814"/>
                </a:moveTo>
                <a:lnTo>
                  <a:pt x="2083" y="814"/>
                </a:lnTo>
                <a:lnTo>
                  <a:pt x="2394" y="444"/>
                </a:lnTo>
                <a:lnTo>
                  <a:pt x="2394" y="381"/>
                </a:lnTo>
                <a:lnTo>
                  <a:pt x="2083" y="0"/>
                </a:lnTo>
                <a:lnTo>
                  <a:pt x="0" y="0"/>
                </a:lnTo>
                <a:lnTo>
                  <a:pt x="0" y="814"/>
                </a:lnTo>
                <a:close/>
              </a:path>
            </a:pathLst>
          </a:custGeom>
          <a:solidFill>
            <a:srgbClr val="5268A5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" name="任意多边形 1"/>
          <p:cNvSpPr/>
          <p:nvPr>
            <p:custDataLst>
              <p:tags r:id="rId24"/>
            </p:custDataLst>
          </p:nvPr>
        </p:nvSpPr>
        <p:spPr bwMode="auto">
          <a:xfrm>
            <a:off x="6554755" y="1709531"/>
            <a:ext cx="2133343" cy="723590"/>
          </a:xfrm>
          <a:custGeom>
            <a:gdLst>
              <a:gd name="T0" fmla="*/ 0 w 2394"/>
              <a:gd name="T1" fmla="*/ 812 h 812"/>
              <a:gd name="T2" fmla="*/ 2083 w 2394"/>
              <a:gd name="T3" fmla="*/ 812 h 812"/>
              <a:gd name="T4" fmla="*/ 2394 w 2394"/>
              <a:gd name="T5" fmla="*/ 379 h 812"/>
              <a:gd name="T6" fmla="*/ 2083 w 2394"/>
              <a:gd name="T7" fmla="*/ 0 h 812"/>
              <a:gd name="T8" fmla="*/ 0 w 2394"/>
              <a:gd name="T9" fmla="*/ 0 h 812"/>
              <a:gd name="T10" fmla="*/ 0 w 2394"/>
              <a:gd name="T11" fmla="*/ 812 h 81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4" h="812">
                <a:moveTo>
                  <a:pt x="0" y="812"/>
                </a:moveTo>
                <a:lnTo>
                  <a:pt x="2083" y="812"/>
                </a:lnTo>
                <a:lnTo>
                  <a:pt x="2394" y="379"/>
                </a:lnTo>
                <a:lnTo>
                  <a:pt x="2083" y="0"/>
                </a:lnTo>
                <a:lnTo>
                  <a:pt x="0" y="0"/>
                </a:lnTo>
                <a:lnTo>
                  <a:pt x="0" y="812"/>
                </a:lnTo>
                <a:close/>
              </a:path>
            </a:pathLst>
          </a:custGeom>
          <a:solidFill>
            <a:srgbClr val="E30001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25"/>
            </p:custDataLst>
          </p:nvPr>
        </p:nvSpPr>
        <p:spPr bwMode="auto">
          <a:xfrm>
            <a:off x="6469207" y="1648043"/>
            <a:ext cx="1302818" cy="1547877"/>
          </a:xfrm>
          <a:custGeom>
            <a:gdLst>
              <a:gd name="T0" fmla="*/ 95 w 1462"/>
              <a:gd name="T1" fmla="*/ 814 h 1737"/>
              <a:gd name="T2" fmla="*/ 1462 w 1462"/>
              <a:gd name="T3" fmla="*/ 1737 h 1737"/>
              <a:gd name="T4" fmla="*/ 1462 w 1462"/>
              <a:gd name="T5" fmla="*/ 925 h 1737"/>
              <a:gd name="T6" fmla="*/ 95 w 1462"/>
              <a:gd name="T7" fmla="*/ 0 h 1737"/>
              <a:gd name="T8" fmla="*/ 0 w 1462"/>
              <a:gd name="T9" fmla="*/ 0 h 1737"/>
              <a:gd name="T10" fmla="*/ 95 w 1462"/>
              <a:gd name="T11" fmla="*/ 814 h 17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2" h="1737">
                <a:moveTo>
                  <a:pt x="95" y="814"/>
                </a:moveTo>
                <a:lnTo>
                  <a:pt x="1462" y="1737"/>
                </a:lnTo>
                <a:lnTo>
                  <a:pt x="1462" y="925"/>
                </a:lnTo>
                <a:lnTo>
                  <a:pt x="95" y="0"/>
                </a:lnTo>
                <a:lnTo>
                  <a:pt x="0" y="0"/>
                </a:lnTo>
                <a:lnTo>
                  <a:pt x="95" y="814"/>
                </a:lnTo>
                <a:close/>
              </a:path>
            </a:pathLst>
          </a:custGeom>
          <a:solidFill>
            <a:srgbClr val="40A693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9" name="任意多边形 8"/>
          <p:cNvSpPr/>
          <p:nvPr>
            <p:custDataLst>
              <p:tags r:id="rId26"/>
            </p:custDataLst>
          </p:nvPr>
        </p:nvSpPr>
        <p:spPr bwMode="auto">
          <a:xfrm>
            <a:off x="6469207" y="1648043"/>
            <a:ext cx="1217271" cy="1547877"/>
          </a:xfrm>
          <a:custGeom>
            <a:gdLst>
              <a:gd name="T0" fmla="*/ 0 w 1366"/>
              <a:gd name="T1" fmla="*/ 814 h 1737"/>
              <a:gd name="T2" fmla="*/ 1366 w 1366"/>
              <a:gd name="T3" fmla="*/ 1737 h 1737"/>
              <a:gd name="T4" fmla="*/ 1366 w 1366"/>
              <a:gd name="T5" fmla="*/ 925 h 1737"/>
              <a:gd name="T6" fmla="*/ 0 w 1366"/>
              <a:gd name="T7" fmla="*/ 0 h 1737"/>
              <a:gd name="T8" fmla="*/ 0 w 1366"/>
              <a:gd name="T9" fmla="*/ 814 h 17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6" h="1737">
                <a:moveTo>
                  <a:pt x="0" y="814"/>
                </a:moveTo>
                <a:lnTo>
                  <a:pt x="1366" y="1737"/>
                </a:lnTo>
                <a:lnTo>
                  <a:pt x="1366" y="925"/>
                </a:lnTo>
                <a:lnTo>
                  <a:pt x="0" y="0"/>
                </a:lnTo>
                <a:lnTo>
                  <a:pt x="0" y="81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0" name="矩形 9"/>
          <p:cNvSpPr/>
          <p:nvPr>
            <p:custDataLst>
              <p:tags r:id="rId27"/>
            </p:custDataLst>
          </p:nvPr>
        </p:nvSpPr>
        <p:spPr bwMode="auto">
          <a:xfrm>
            <a:off x="5719775" y="2472330"/>
            <a:ext cx="2055816" cy="723590"/>
          </a:xfrm>
          <a:prstGeom prst="rect">
            <a:avLst/>
          </a:prstGeom>
          <a:solidFill>
            <a:srgbClr val="40A693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矩形 10"/>
          <p:cNvSpPr/>
          <p:nvPr>
            <p:custDataLst>
              <p:tags r:id="rId28"/>
            </p:custDataLst>
          </p:nvPr>
        </p:nvSpPr>
        <p:spPr bwMode="auto">
          <a:xfrm>
            <a:off x="5719775" y="2519559"/>
            <a:ext cx="2055816" cy="724481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2" name="任意多边形 11"/>
          <p:cNvSpPr/>
          <p:nvPr>
            <p:custDataLst>
              <p:tags r:id="rId29"/>
            </p:custDataLst>
          </p:nvPr>
        </p:nvSpPr>
        <p:spPr bwMode="auto">
          <a:xfrm>
            <a:off x="5633336" y="2472330"/>
            <a:ext cx="1302818" cy="1547877"/>
          </a:xfrm>
          <a:custGeom>
            <a:gdLst>
              <a:gd name="T0" fmla="*/ 95 w 1462"/>
              <a:gd name="T1" fmla="*/ 812 h 1737"/>
              <a:gd name="T2" fmla="*/ 1462 w 1462"/>
              <a:gd name="T3" fmla="*/ 1737 h 1737"/>
              <a:gd name="T4" fmla="*/ 1462 w 1462"/>
              <a:gd name="T5" fmla="*/ 925 h 1737"/>
              <a:gd name="T6" fmla="*/ 95 w 1462"/>
              <a:gd name="T7" fmla="*/ 0 h 1737"/>
              <a:gd name="T8" fmla="*/ 0 w 1462"/>
              <a:gd name="T9" fmla="*/ 0 h 1737"/>
              <a:gd name="T10" fmla="*/ 95 w 1462"/>
              <a:gd name="T11" fmla="*/ 812 h 17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2" h="1737">
                <a:moveTo>
                  <a:pt x="95" y="812"/>
                </a:moveTo>
                <a:lnTo>
                  <a:pt x="1462" y="1737"/>
                </a:lnTo>
                <a:lnTo>
                  <a:pt x="1462" y="925"/>
                </a:lnTo>
                <a:lnTo>
                  <a:pt x="95" y="0"/>
                </a:lnTo>
                <a:lnTo>
                  <a:pt x="0" y="0"/>
                </a:lnTo>
                <a:lnTo>
                  <a:pt x="95" y="812"/>
                </a:lnTo>
                <a:close/>
              </a:path>
            </a:pathLst>
          </a:custGeom>
          <a:solidFill>
            <a:srgbClr val="178AA1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3" name="任意多边形 12"/>
          <p:cNvSpPr/>
          <p:nvPr>
            <p:custDataLst>
              <p:tags r:id="rId30"/>
            </p:custDataLst>
          </p:nvPr>
        </p:nvSpPr>
        <p:spPr bwMode="auto">
          <a:xfrm>
            <a:off x="5633336" y="2472330"/>
            <a:ext cx="1218162" cy="1547877"/>
          </a:xfrm>
          <a:custGeom>
            <a:gdLst>
              <a:gd name="T0" fmla="*/ 0 w 1367"/>
              <a:gd name="T1" fmla="*/ 812 h 1737"/>
              <a:gd name="T2" fmla="*/ 1367 w 1367"/>
              <a:gd name="T3" fmla="*/ 1737 h 1737"/>
              <a:gd name="T4" fmla="*/ 1367 w 1367"/>
              <a:gd name="T5" fmla="*/ 925 h 1737"/>
              <a:gd name="T6" fmla="*/ 0 w 1367"/>
              <a:gd name="T7" fmla="*/ 0 h 1737"/>
              <a:gd name="T8" fmla="*/ 0 w 1367"/>
              <a:gd name="T9" fmla="*/ 812 h 17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7" h="1737">
                <a:moveTo>
                  <a:pt x="0" y="812"/>
                </a:moveTo>
                <a:lnTo>
                  <a:pt x="1367" y="1737"/>
                </a:lnTo>
                <a:lnTo>
                  <a:pt x="1367" y="925"/>
                </a:lnTo>
                <a:lnTo>
                  <a:pt x="0" y="0"/>
                </a:lnTo>
                <a:lnTo>
                  <a:pt x="0" y="81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" name="矩形 13"/>
          <p:cNvSpPr/>
          <p:nvPr>
            <p:custDataLst>
              <p:tags r:id="rId31"/>
            </p:custDataLst>
          </p:nvPr>
        </p:nvSpPr>
        <p:spPr bwMode="auto">
          <a:xfrm>
            <a:off x="4943608" y="3296616"/>
            <a:ext cx="1992546" cy="723590"/>
          </a:xfrm>
          <a:prstGeom prst="rect">
            <a:avLst/>
          </a:prstGeom>
          <a:solidFill>
            <a:srgbClr val="178AA1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矩形 14"/>
          <p:cNvSpPr/>
          <p:nvPr>
            <p:custDataLst>
              <p:tags r:id="rId32"/>
            </p:custDataLst>
          </p:nvPr>
        </p:nvSpPr>
        <p:spPr bwMode="auto">
          <a:xfrm>
            <a:off x="4943608" y="3343846"/>
            <a:ext cx="1992546" cy="7235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16" name="任意多边形 15"/>
          <p:cNvSpPr/>
          <p:nvPr>
            <p:custDataLst>
              <p:tags r:id="rId33"/>
            </p:custDataLst>
          </p:nvPr>
        </p:nvSpPr>
        <p:spPr bwMode="auto">
          <a:xfrm>
            <a:off x="4882121" y="3299289"/>
            <a:ext cx="1302818" cy="1549659"/>
          </a:xfrm>
          <a:custGeom>
            <a:gdLst>
              <a:gd name="T0" fmla="*/ 96 w 1462"/>
              <a:gd name="T1" fmla="*/ 815 h 1739"/>
              <a:gd name="T2" fmla="*/ 1462 w 1462"/>
              <a:gd name="T3" fmla="*/ 1739 h 1739"/>
              <a:gd name="T4" fmla="*/ 1462 w 1462"/>
              <a:gd name="T5" fmla="*/ 925 h 1739"/>
              <a:gd name="T6" fmla="*/ 96 w 1462"/>
              <a:gd name="T7" fmla="*/ 0 h 1739"/>
              <a:gd name="T8" fmla="*/ 0 w 1462"/>
              <a:gd name="T9" fmla="*/ 0 h 1739"/>
              <a:gd name="T10" fmla="*/ 96 w 1462"/>
              <a:gd name="T11" fmla="*/ 815 h 17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2" h="1739">
                <a:moveTo>
                  <a:pt x="96" y="815"/>
                </a:moveTo>
                <a:lnTo>
                  <a:pt x="1462" y="1739"/>
                </a:lnTo>
                <a:lnTo>
                  <a:pt x="1462" y="925"/>
                </a:lnTo>
                <a:lnTo>
                  <a:pt x="96" y="0"/>
                </a:lnTo>
                <a:lnTo>
                  <a:pt x="0" y="0"/>
                </a:lnTo>
                <a:lnTo>
                  <a:pt x="96" y="815"/>
                </a:lnTo>
                <a:close/>
              </a:path>
            </a:pathLst>
          </a:custGeom>
          <a:solidFill>
            <a:srgbClr val="4276AA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任意多边形 16"/>
          <p:cNvSpPr/>
          <p:nvPr>
            <p:custDataLst>
              <p:tags r:id="rId34"/>
            </p:custDataLst>
          </p:nvPr>
        </p:nvSpPr>
        <p:spPr bwMode="auto">
          <a:xfrm>
            <a:off x="4882121" y="3299289"/>
            <a:ext cx="1218162" cy="1549659"/>
          </a:xfrm>
          <a:custGeom>
            <a:gdLst>
              <a:gd name="T0" fmla="*/ 0 w 1367"/>
              <a:gd name="T1" fmla="*/ 815 h 1739"/>
              <a:gd name="T2" fmla="*/ 1367 w 1367"/>
              <a:gd name="T3" fmla="*/ 1739 h 1739"/>
              <a:gd name="T4" fmla="*/ 1367 w 1367"/>
              <a:gd name="T5" fmla="*/ 925 h 1739"/>
              <a:gd name="T6" fmla="*/ 0 w 1367"/>
              <a:gd name="T7" fmla="*/ 0 h 1739"/>
              <a:gd name="T8" fmla="*/ 0 w 1367"/>
              <a:gd name="T9" fmla="*/ 815 h 17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7" h="1739">
                <a:moveTo>
                  <a:pt x="0" y="815"/>
                </a:moveTo>
                <a:lnTo>
                  <a:pt x="1367" y="1739"/>
                </a:lnTo>
                <a:lnTo>
                  <a:pt x="1367" y="925"/>
                </a:lnTo>
                <a:lnTo>
                  <a:pt x="0" y="0"/>
                </a:lnTo>
                <a:lnTo>
                  <a:pt x="0" y="81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8" name="矩形 17"/>
          <p:cNvSpPr/>
          <p:nvPr>
            <p:custDataLst>
              <p:tags r:id="rId35"/>
            </p:custDataLst>
          </p:nvPr>
        </p:nvSpPr>
        <p:spPr bwMode="auto">
          <a:xfrm>
            <a:off x="4144068" y="4123576"/>
            <a:ext cx="2040872" cy="725372"/>
          </a:xfrm>
          <a:prstGeom prst="rect">
            <a:avLst/>
          </a:prstGeom>
          <a:solidFill>
            <a:srgbClr val="4276AA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矩形 18"/>
          <p:cNvSpPr/>
          <p:nvPr>
            <p:custDataLst>
              <p:tags r:id="rId36"/>
            </p:custDataLst>
          </p:nvPr>
        </p:nvSpPr>
        <p:spPr bwMode="auto">
          <a:xfrm>
            <a:off x="4144068" y="4161038"/>
            <a:ext cx="2040872" cy="725372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</a:t>
            </a:r>
            <a:endParaRPr lang="zh-CN" altLang="en-US" sz="16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37"/>
            </p:custDataLst>
          </p:nvPr>
        </p:nvSpPr>
        <p:spPr>
          <a:xfrm>
            <a:off x="6315000" y="2587605"/>
            <a:ext cx="898559" cy="2253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/>
            <a:r>
              <a:rPr lang="id-ID" altLang="zh-CN" sz="1200" b="1">
                <a:solidFill>
                  <a:srgbClr val="FFFFFF"/>
                </a:solidFill>
              </a:rPr>
              <a:t>2002-2004</a:t>
            </a:r>
            <a:endParaRPr lang="id-ID" altLang="zh-CN" sz="1200" b="1">
              <a:solidFill>
                <a:srgbClr val="FFFFFF"/>
              </a:solidFill>
            </a:endParaRPr>
          </a:p>
        </p:txBody>
      </p:sp>
      <p:sp>
        <p:nvSpPr>
          <p:cNvPr id="26" name="矩形 25"/>
          <p:cNvSpPr/>
          <p:nvPr>
            <p:custDataLst>
              <p:tags r:id="rId38"/>
            </p:custDataLst>
          </p:nvPr>
        </p:nvSpPr>
        <p:spPr>
          <a:xfrm>
            <a:off x="5507198" y="3415697"/>
            <a:ext cx="898559" cy="22538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lvl="0" algn="ctr"/>
            <a:r>
              <a:rPr lang="en-US" altLang="zh-CN" sz="1200" b="1">
                <a:solidFill>
                  <a:srgbClr val="FFFFFF"/>
                </a:solidFill>
              </a:rPr>
              <a:t>1999-2002</a:t>
            </a:r>
            <a:endParaRPr lang="en-US" altLang="zh-CN" sz="1200" b="1">
              <a:solidFill>
                <a:srgbClr val="FFFFFF"/>
              </a:solidFill>
            </a:endParaRPr>
          </a:p>
        </p:txBody>
      </p:sp>
      <p:sp>
        <p:nvSpPr>
          <p:cNvPr id="27" name="矩形 26"/>
          <p:cNvSpPr/>
          <p:nvPr>
            <p:custDataLst>
              <p:tags r:id="rId39"/>
            </p:custDataLst>
          </p:nvPr>
        </p:nvSpPr>
        <p:spPr>
          <a:xfrm>
            <a:off x="4904802" y="4233046"/>
            <a:ext cx="898560" cy="225387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/>
          <a:p>
            <a:pPr lvl="0" algn="ctr"/>
            <a:r>
              <a:rPr lang="en-US" altLang="zh-CN" sz="1200" b="1">
                <a:solidFill>
                  <a:srgbClr val="FFFFFF"/>
                </a:solidFill>
              </a:rPr>
              <a:t>1998-1999</a:t>
            </a:r>
            <a:endParaRPr lang="en-US" altLang="zh-CN" sz="1200" b="1">
              <a:solidFill>
                <a:srgbClr val="FFFFFF"/>
              </a:solidFill>
            </a:endParaRPr>
          </a:p>
        </p:txBody>
      </p:sp>
      <p:sp>
        <p:nvSpPr>
          <p:cNvPr id="28" name="矩形 27"/>
          <p:cNvSpPr/>
          <p:nvPr>
            <p:custDataLst>
              <p:tags r:id="rId40"/>
            </p:custDataLst>
          </p:nvPr>
        </p:nvSpPr>
        <p:spPr>
          <a:xfrm>
            <a:off x="7188743" y="1765965"/>
            <a:ext cx="898559" cy="2253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/>
            <a:r>
              <a:rPr lang="id-ID" altLang="zh-CN" sz="1200" b="1">
                <a:solidFill>
                  <a:srgbClr val="FFFFFF"/>
                </a:solidFill>
              </a:rPr>
              <a:t>2004-2006</a:t>
            </a:r>
            <a:endParaRPr lang="id-ID" altLang="zh-CN" sz="12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3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9525" y="-33020"/>
            <a:ext cx="12204065" cy="999490"/>
          </a:xfrm>
          <a:prstGeom prst="rect">
            <a:avLst/>
          </a:prstGeom>
          <a:solidFill>
            <a:srgbClr val="E3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21480" y="144145"/>
            <a:ext cx="374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FFFF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请输入您的标题</a:t>
            </a:r>
            <a:endParaRPr lang="zh-CN" altLang="en-US" sz="3600">
              <a:solidFill>
                <a:srgbClr val="FFFF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35" y="852170"/>
            <a:ext cx="1221613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五角星 6"/>
          <p:cNvSpPr/>
          <p:nvPr/>
        </p:nvSpPr>
        <p:spPr>
          <a:xfrm>
            <a:off x="3900170" y="306070"/>
            <a:ext cx="321310" cy="32131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>
            <p:custDataLst>
              <p:tags r:id="rId2"/>
            </p:custDataLst>
          </p:nvPr>
        </p:nvGrpSpPr>
        <p:grpSpPr>
          <a:xfrm>
            <a:off x="9254833" y="1976582"/>
            <a:ext cx="1526815" cy="1542861"/>
            <a:chOff x="7570709" y="2463798"/>
            <a:chExt cx="1367431" cy="1381802"/>
          </a:xfrm>
        </p:grpSpPr>
        <p:sp>
          <p:nvSpPr>
            <p:cNvPr id="34" name="椭圆 33"/>
            <p:cNvSpPr/>
            <p:nvPr>
              <p:custDataLst>
                <p:tags r:id="rId3"/>
              </p:custDataLst>
            </p:nvPr>
          </p:nvSpPr>
          <p:spPr bwMode="auto">
            <a:xfrm>
              <a:off x="7570709" y="2463798"/>
              <a:ext cx="1367431" cy="1367430"/>
            </a:xfrm>
            <a:prstGeom prst="ellipse">
              <a:avLst/>
            </a:prstGeom>
            <a:noFill/>
            <a:ln w="254000">
              <a:solidFill>
                <a:srgbClr val="E3000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椭圆 34"/>
            <p:cNvSpPr/>
            <p:nvPr>
              <p:custDataLst>
                <p:tags r:id="rId4"/>
              </p:custDataLst>
            </p:nvPr>
          </p:nvSpPr>
          <p:spPr bwMode="auto">
            <a:xfrm>
              <a:off x="7570709" y="2478170"/>
              <a:ext cx="1367431" cy="136743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泪滴形 35"/>
            <p:cNvSpPr/>
            <p:nvPr>
              <p:custDataLst>
                <p:tags r:id="rId5"/>
              </p:custDataLst>
            </p:nvPr>
          </p:nvSpPr>
          <p:spPr>
            <a:xfrm rot="8100000">
              <a:off x="7993538" y="3168651"/>
              <a:ext cx="521773" cy="521773"/>
            </a:xfrm>
            <a:prstGeom prst="teardrop">
              <a:avLst/>
            </a:prstGeom>
            <a:solidFill>
              <a:srgbClr val="FFFF00"/>
            </a:solidFill>
            <a:ln w="28575">
              <a:solidFill>
                <a:srgbClr val="E30001"/>
              </a:solidFill>
            </a:ln>
            <a:effectLst/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3" name="直接连接符 2"/>
          <p:cNvCxnSpPr/>
          <p:nvPr>
            <p:custDataLst>
              <p:tags r:id="rId6"/>
            </p:custDataLst>
          </p:nvPr>
        </p:nvCxnSpPr>
        <p:spPr>
          <a:xfrm flipH="1" flipV="1">
            <a:off x="6993872" y="3502151"/>
            <a:ext cx="2895780" cy="2682"/>
          </a:xfrm>
          <a:prstGeom prst="line">
            <a:avLst/>
          </a:prstGeom>
          <a:noFill/>
          <a:ln w="254000">
            <a:solidFill>
              <a:srgbClr val="E30001"/>
            </a:solidFill>
          </a:ln>
          <a:effectLst/>
        </p:spPr>
      </p:cxnSp>
      <p:grpSp>
        <p:nvGrpSpPr>
          <p:cNvPr id="56" name="组合 55"/>
          <p:cNvGrpSpPr/>
          <p:nvPr>
            <p:custDataLst>
              <p:tags r:id="rId7"/>
            </p:custDataLst>
          </p:nvPr>
        </p:nvGrpSpPr>
        <p:grpSpPr>
          <a:xfrm>
            <a:off x="7014736" y="1976582"/>
            <a:ext cx="1526815" cy="1537543"/>
            <a:chOff x="5546685" y="2468562"/>
            <a:chExt cx="1367431" cy="1377039"/>
          </a:xfrm>
        </p:grpSpPr>
        <p:sp>
          <p:nvSpPr>
            <p:cNvPr id="30" name="椭圆 29"/>
            <p:cNvSpPr/>
            <p:nvPr>
              <p:custDataLst>
                <p:tags r:id="rId8"/>
              </p:custDataLst>
            </p:nvPr>
          </p:nvSpPr>
          <p:spPr bwMode="auto">
            <a:xfrm>
              <a:off x="5546685" y="2468562"/>
              <a:ext cx="1367431" cy="1367430"/>
            </a:xfrm>
            <a:prstGeom prst="ellipse">
              <a:avLst/>
            </a:prstGeom>
            <a:noFill/>
            <a:ln w="254000">
              <a:solidFill>
                <a:srgbClr val="E3000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椭圆 30"/>
            <p:cNvSpPr/>
            <p:nvPr>
              <p:custDataLst>
                <p:tags r:id="rId9"/>
              </p:custDataLst>
            </p:nvPr>
          </p:nvSpPr>
          <p:spPr bwMode="auto">
            <a:xfrm>
              <a:off x="5546685" y="2478171"/>
              <a:ext cx="1367431" cy="136743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泪滴形 12"/>
            <p:cNvSpPr/>
            <p:nvPr>
              <p:custDataLst>
                <p:tags r:id="rId10"/>
              </p:custDataLst>
            </p:nvPr>
          </p:nvSpPr>
          <p:spPr>
            <a:xfrm rot="8100000">
              <a:off x="5969514" y="3168652"/>
              <a:ext cx="521773" cy="521773"/>
            </a:xfrm>
            <a:prstGeom prst="teardrop">
              <a:avLst/>
            </a:prstGeom>
            <a:solidFill>
              <a:srgbClr val="FFFF00"/>
            </a:solidFill>
            <a:ln w="28575">
              <a:solidFill>
                <a:srgbClr val="E30001"/>
              </a:solidFill>
            </a:ln>
            <a:effectLst/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任意多边形 15"/>
            <p:cNvSpPr/>
            <p:nvPr>
              <p:custDataLst>
                <p:tags r:id="rId11"/>
              </p:custDataLst>
            </p:nvPr>
          </p:nvSpPr>
          <p:spPr bwMode="auto">
            <a:xfrm>
              <a:off x="6065684" y="3252554"/>
              <a:ext cx="329433" cy="329433"/>
            </a:xfrm>
            <a:custGeom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30001"/>
              </a:solidFill>
            </a:ln>
          </p:spPr>
          <p:txBody>
            <a:bodyPr anchor="ctr"/>
            <a:lstStyle/>
            <a:p>
              <a:pPr algn="ctr"/>
            </a:p>
          </p:txBody>
        </p:sp>
      </p:grpSp>
      <p:cxnSp>
        <p:nvCxnSpPr>
          <p:cNvPr id="32" name="直接连接符 31"/>
          <p:cNvCxnSpPr/>
          <p:nvPr>
            <p:custDataLst>
              <p:tags r:id="rId12"/>
            </p:custDataLst>
          </p:nvPr>
        </p:nvCxnSpPr>
        <p:spPr>
          <a:xfrm flipH="1">
            <a:off x="5560040" y="3502151"/>
            <a:ext cx="2087485" cy="0"/>
          </a:xfrm>
          <a:prstGeom prst="line">
            <a:avLst/>
          </a:prstGeom>
          <a:noFill/>
          <a:ln w="254000">
            <a:solidFill>
              <a:srgbClr val="E30001"/>
            </a:solidFill>
          </a:ln>
          <a:effectLst/>
        </p:spPr>
      </p:cxnSp>
      <p:grpSp>
        <p:nvGrpSpPr>
          <p:cNvPr id="54" name="组合 53"/>
          <p:cNvGrpSpPr/>
          <p:nvPr>
            <p:custDataLst>
              <p:tags r:id="rId13"/>
            </p:custDataLst>
          </p:nvPr>
        </p:nvGrpSpPr>
        <p:grpSpPr>
          <a:xfrm>
            <a:off x="4774640" y="1976582"/>
            <a:ext cx="1526815" cy="1537544"/>
            <a:chOff x="3418539" y="2468972"/>
            <a:chExt cx="1367431" cy="1377040"/>
          </a:xfrm>
        </p:grpSpPr>
        <p:sp>
          <p:nvSpPr>
            <p:cNvPr id="26" name="椭圆 25"/>
            <p:cNvSpPr/>
            <p:nvPr>
              <p:custDataLst>
                <p:tags r:id="rId14"/>
              </p:custDataLst>
            </p:nvPr>
          </p:nvSpPr>
          <p:spPr bwMode="auto">
            <a:xfrm>
              <a:off x="3418539" y="2468972"/>
              <a:ext cx="1367431" cy="1367430"/>
            </a:xfrm>
            <a:prstGeom prst="ellipse">
              <a:avLst/>
            </a:prstGeom>
            <a:noFill/>
            <a:ln w="254000">
              <a:solidFill>
                <a:srgbClr val="E3000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椭圆 26"/>
            <p:cNvSpPr/>
            <p:nvPr>
              <p:custDataLst>
                <p:tags r:id="rId15"/>
              </p:custDataLst>
            </p:nvPr>
          </p:nvSpPr>
          <p:spPr bwMode="auto">
            <a:xfrm>
              <a:off x="3418539" y="2478582"/>
              <a:ext cx="1367431" cy="136743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泪滴形 10"/>
            <p:cNvSpPr/>
            <p:nvPr>
              <p:custDataLst>
                <p:tags r:id="rId16"/>
              </p:custDataLst>
            </p:nvPr>
          </p:nvSpPr>
          <p:spPr>
            <a:xfrm rot="8100000">
              <a:off x="3841368" y="3168652"/>
              <a:ext cx="521773" cy="521773"/>
            </a:xfrm>
            <a:prstGeom prst="teardrop">
              <a:avLst/>
            </a:prstGeom>
            <a:solidFill>
              <a:srgbClr val="FFFF00"/>
            </a:solidFill>
            <a:ln w="28575">
              <a:solidFill>
                <a:srgbClr val="E30001"/>
              </a:solidFill>
            </a:ln>
            <a:effectLst/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 13"/>
            <p:cNvSpPr/>
            <p:nvPr>
              <p:custDataLst>
                <p:tags r:id="rId17"/>
              </p:custDataLst>
            </p:nvPr>
          </p:nvSpPr>
          <p:spPr bwMode="auto">
            <a:xfrm>
              <a:off x="3937538" y="3245950"/>
              <a:ext cx="329433" cy="329433"/>
            </a:xfrm>
            <a:custGeom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30001"/>
              </a:solidFill>
            </a:ln>
          </p:spPr>
          <p:txBody>
            <a:bodyPr anchor="ctr"/>
            <a:lstStyle/>
            <a:p>
              <a:pPr algn="ctr"/>
            </a:p>
          </p:txBody>
        </p:sp>
      </p:grpSp>
      <p:cxnSp>
        <p:nvCxnSpPr>
          <p:cNvPr id="28" name="直接连接符 27"/>
          <p:cNvCxnSpPr/>
          <p:nvPr>
            <p:custDataLst>
              <p:tags r:id="rId18"/>
            </p:custDataLst>
          </p:nvPr>
        </p:nvCxnSpPr>
        <p:spPr>
          <a:xfrm flipH="1">
            <a:off x="3135763" y="3503396"/>
            <a:ext cx="2267286" cy="4742"/>
          </a:xfrm>
          <a:prstGeom prst="line">
            <a:avLst/>
          </a:prstGeom>
          <a:noFill/>
          <a:ln w="254000">
            <a:solidFill>
              <a:srgbClr val="E30001"/>
            </a:solidFill>
          </a:ln>
          <a:effectLst/>
        </p:spPr>
      </p:cxnSp>
      <p:grpSp>
        <p:nvGrpSpPr>
          <p:cNvPr id="55" name="组合 54"/>
          <p:cNvGrpSpPr/>
          <p:nvPr>
            <p:custDataLst>
              <p:tags r:id="rId19"/>
            </p:custDataLst>
          </p:nvPr>
        </p:nvGrpSpPr>
        <p:grpSpPr>
          <a:xfrm>
            <a:off x="2534543" y="1976582"/>
            <a:ext cx="1526815" cy="1537544"/>
            <a:chOff x="1387104" y="2468972"/>
            <a:chExt cx="1367431" cy="1377040"/>
          </a:xfrm>
        </p:grpSpPr>
        <p:sp>
          <p:nvSpPr>
            <p:cNvPr id="2" name="椭圆 1"/>
            <p:cNvSpPr/>
            <p:nvPr>
              <p:custDataLst>
                <p:tags r:id="rId20"/>
              </p:custDataLst>
            </p:nvPr>
          </p:nvSpPr>
          <p:spPr bwMode="auto">
            <a:xfrm>
              <a:off x="1387104" y="2468972"/>
              <a:ext cx="1367431" cy="1367430"/>
            </a:xfrm>
            <a:prstGeom prst="ellipse">
              <a:avLst/>
            </a:prstGeom>
            <a:noFill/>
            <a:ln w="254000">
              <a:solidFill>
                <a:srgbClr val="E30001"/>
              </a:solidFill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椭圆 7"/>
            <p:cNvSpPr/>
            <p:nvPr>
              <p:custDataLst>
                <p:tags r:id="rId21"/>
              </p:custDataLst>
            </p:nvPr>
          </p:nvSpPr>
          <p:spPr bwMode="auto">
            <a:xfrm>
              <a:off x="1387104" y="2478582"/>
              <a:ext cx="1367431" cy="136743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prstDash val="dash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泪滴形 11"/>
            <p:cNvSpPr/>
            <p:nvPr>
              <p:custDataLst>
                <p:tags r:id="rId22"/>
              </p:custDataLst>
            </p:nvPr>
          </p:nvSpPr>
          <p:spPr>
            <a:xfrm rot="8100000">
              <a:off x="1809933" y="3168652"/>
              <a:ext cx="521773" cy="521773"/>
            </a:xfrm>
            <a:prstGeom prst="teardrop">
              <a:avLst/>
            </a:prstGeom>
            <a:solidFill>
              <a:srgbClr val="FFFF00"/>
            </a:solidFill>
            <a:ln w="28575">
              <a:solidFill>
                <a:srgbClr val="E30001"/>
              </a:solidFill>
            </a:ln>
            <a:effectLst/>
          </p:spPr>
          <p:style>
            <a:lnRef idx="2">
              <a:srgbClr val="4276AA">
                <a:shade val="50000"/>
              </a:srgbClr>
            </a:lnRef>
            <a:fillRef idx="1">
              <a:srgbClr val="4276AA"/>
            </a:fillRef>
            <a:effectRef idx="0">
              <a:srgbClr val="4276AA"/>
            </a:effectRef>
            <a:fontRef idx="minor">
              <a:srgbClr val="FFFFFF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 14"/>
            <p:cNvSpPr/>
            <p:nvPr>
              <p:custDataLst>
                <p:tags r:id="rId23"/>
              </p:custDataLst>
            </p:nvPr>
          </p:nvSpPr>
          <p:spPr bwMode="auto">
            <a:xfrm>
              <a:off x="1908897" y="3272818"/>
              <a:ext cx="323844" cy="323844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E30001"/>
              </a:solidFill>
            </a:ln>
          </p:spPr>
          <p:txBody>
            <a:bodyPr anchor="ctr"/>
            <a:lstStyle/>
            <a:p>
              <a:pPr algn="ctr"/>
            </a:p>
          </p:txBody>
        </p:sp>
      </p:grpSp>
      <p:cxnSp>
        <p:nvCxnSpPr>
          <p:cNvPr id="9" name="直接连接符 8"/>
          <p:cNvCxnSpPr>
            <a:stCxn id="35" idx="4"/>
          </p:cNvCxnSpPr>
          <p:nvPr>
            <p:custDataLst>
              <p:tags r:id="rId24"/>
            </p:custDataLst>
          </p:nvPr>
        </p:nvCxnSpPr>
        <p:spPr>
          <a:xfrm flipH="1" flipV="1">
            <a:off x="8200557" y="3518867"/>
            <a:ext cx="1817684" cy="576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33" name="直接连接符 32"/>
          <p:cNvCxnSpPr/>
          <p:nvPr>
            <p:custDataLst>
              <p:tags r:id="rId25"/>
            </p:custDataLst>
          </p:nvPr>
        </p:nvCxnSpPr>
        <p:spPr>
          <a:xfrm flipH="1">
            <a:off x="5998382" y="3508001"/>
            <a:ext cx="1677548" cy="2506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cxnSp>
        <p:nvCxnSpPr>
          <p:cNvPr id="10" name="直接连接符 9"/>
          <p:cNvCxnSpPr/>
          <p:nvPr>
            <p:custDataLst>
              <p:tags r:id="rId26"/>
            </p:custDataLst>
          </p:nvPr>
        </p:nvCxnSpPr>
        <p:spPr>
          <a:xfrm flipH="1">
            <a:off x="1281362" y="3502151"/>
            <a:ext cx="1897668" cy="0"/>
          </a:xfrm>
          <a:prstGeom prst="line">
            <a:avLst/>
          </a:prstGeom>
          <a:noFill/>
          <a:ln w="254000">
            <a:solidFill>
              <a:srgbClr val="E30001"/>
            </a:solidFill>
          </a:ln>
          <a:effectLst/>
        </p:spPr>
      </p:cxnSp>
      <p:cxnSp>
        <p:nvCxnSpPr>
          <p:cNvPr id="17" name="直接连接符 16"/>
          <p:cNvCxnSpPr/>
          <p:nvPr>
            <p:custDataLst>
              <p:tags r:id="rId27"/>
            </p:custDataLst>
          </p:nvPr>
        </p:nvCxnSpPr>
        <p:spPr>
          <a:xfrm flipH="1">
            <a:off x="1262052" y="3518866"/>
            <a:ext cx="1916978" cy="0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sp>
        <p:nvSpPr>
          <p:cNvPr id="24" name="文本框 23"/>
          <p:cNvSpPr txBox="1"/>
          <p:nvPr>
            <p:custDataLst>
              <p:tags r:id="rId28"/>
            </p:custDataLst>
          </p:nvPr>
        </p:nvSpPr>
        <p:spPr bwMode="auto">
          <a:xfrm>
            <a:off x="2560980" y="3816541"/>
            <a:ext cx="1253007" cy="297117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65000" lnSpcReduction="20000"/>
          </a:bodyPr>
          <a:lstStyle/>
          <a:p>
            <a:pPr latinLnBrk="0"/>
            <a:r>
              <a:rPr lang="zh-CN" altLang="en-US" sz="1800">
                <a:solidFill>
                  <a:srgbClr val="E3000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800">
              <a:solidFill>
                <a:srgbClr val="E3000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25" name="矩形 24"/>
          <p:cNvSpPr/>
          <p:nvPr>
            <p:custDataLst>
              <p:tags r:id="rId29"/>
            </p:custDataLst>
          </p:nvPr>
        </p:nvSpPr>
        <p:spPr>
          <a:xfrm>
            <a:off x="2318316" y="4095482"/>
            <a:ext cx="1788880" cy="7859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 （建议使用主题字体）</a:t>
            </a:r>
            <a:endParaRPr lang="zh-CN" altLang="en-US" sz="110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2" name="文本框 21"/>
          <p:cNvSpPr txBox="1"/>
          <p:nvPr>
            <p:custDataLst>
              <p:tags r:id="rId30"/>
            </p:custDataLst>
          </p:nvPr>
        </p:nvSpPr>
        <p:spPr bwMode="auto">
          <a:xfrm>
            <a:off x="4848904" y="3816541"/>
            <a:ext cx="1253007" cy="297117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65000" lnSpcReduction="20000"/>
          </a:bodyPr>
          <a:lstStyle/>
          <a:p>
            <a:pPr latinLnBrk="0"/>
            <a:r>
              <a:rPr lang="zh-CN" altLang="en-US" sz="1800">
                <a:solidFill>
                  <a:srgbClr val="E3000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800">
              <a:solidFill>
                <a:srgbClr val="E3000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23" name="矩形 22"/>
          <p:cNvSpPr/>
          <p:nvPr>
            <p:custDataLst>
              <p:tags r:id="rId31"/>
            </p:custDataLst>
          </p:nvPr>
        </p:nvSpPr>
        <p:spPr>
          <a:xfrm>
            <a:off x="4631978" y="4095482"/>
            <a:ext cx="1788879" cy="76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 （建议使用主题字体）</a:t>
            </a:r>
            <a:endParaRPr lang="zh-CN" altLang="en-US" sz="110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32"/>
            </p:custDataLst>
          </p:nvPr>
        </p:nvSpPr>
        <p:spPr bwMode="auto">
          <a:xfrm>
            <a:off x="7052533" y="3816541"/>
            <a:ext cx="1253007" cy="297117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65000" lnSpcReduction="20000"/>
          </a:bodyPr>
          <a:lstStyle/>
          <a:p>
            <a:pPr latinLnBrk="0"/>
            <a:r>
              <a:rPr lang="zh-CN" altLang="en-US" sz="1800">
                <a:solidFill>
                  <a:srgbClr val="E3000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800">
              <a:solidFill>
                <a:srgbClr val="E3000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21" name="矩形 20"/>
          <p:cNvSpPr/>
          <p:nvPr>
            <p:custDataLst>
              <p:tags r:id="rId33"/>
            </p:custDataLst>
          </p:nvPr>
        </p:nvSpPr>
        <p:spPr>
          <a:xfrm>
            <a:off x="6880771" y="4095482"/>
            <a:ext cx="1788879" cy="7642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 （建议使用主题字体）</a:t>
            </a:r>
            <a:endParaRPr lang="zh-CN" altLang="en-US" sz="110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29" name="直接连接符 28"/>
          <p:cNvCxnSpPr/>
          <p:nvPr>
            <p:custDataLst>
              <p:tags r:id="rId34"/>
            </p:custDataLst>
          </p:nvPr>
        </p:nvCxnSpPr>
        <p:spPr>
          <a:xfrm flipH="1">
            <a:off x="3810946" y="3509254"/>
            <a:ext cx="1588201" cy="9612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rgbClr val="4276AA"/>
          </a:lnRef>
          <a:fillRef idx="0">
            <a:srgbClr val="4276AA"/>
          </a:fillRef>
          <a:effectRef idx="0">
            <a:srgbClr val="4276AA"/>
          </a:effectRef>
          <a:fontRef idx="minor">
            <a:srgbClr val="000000"/>
          </a:fontRef>
        </p:style>
      </p:cxnSp>
      <p:sp>
        <p:nvSpPr>
          <p:cNvPr id="78" name="文本框 77"/>
          <p:cNvSpPr txBox="1"/>
          <p:nvPr>
            <p:custDataLst>
              <p:tags r:id="rId35"/>
            </p:custDataLst>
          </p:nvPr>
        </p:nvSpPr>
        <p:spPr bwMode="auto">
          <a:xfrm>
            <a:off x="9345383" y="3816541"/>
            <a:ext cx="1253007" cy="297117"/>
          </a:xfrm>
          <a:prstGeom prst="rect">
            <a:avLst/>
          </a:prstGeom>
          <a:noFill/>
        </p:spPr>
        <p:txBody>
          <a:bodyPr wrap="none" lIns="90000" tIns="46800" rIns="90000" bIns="46800">
            <a:normAutofit fontScale="65000" lnSpcReduction="20000"/>
          </a:bodyPr>
          <a:lstStyle/>
          <a:p>
            <a:pPr latinLnBrk="0"/>
            <a:r>
              <a:rPr lang="zh-CN" altLang="en-US" sz="1800">
                <a:solidFill>
                  <a:srgbClr val="E30001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标题文本预设</a:t>
            </a:r>
            <a:endParaRPr lang="zh-CN" altLang="en-US" sz="1800">
              <a:solidFill>
                <a:srgbClr val="E30001"/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79" name="矩形 78"/>
          <p:cNvSpPr/>
          <p:nvPr>
            <p:custDataLst>
              <p:tags r:id="rId36"/>
            </p:custDataLst>
          </p:nvPr>
        </p:nvSpPr>
        <p:spPr>
          <a:xfrm>
            <a:off x="9141068" y="4095482"/>
            <a:ext cx="1788880" cy="76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zh-CN" altLang="en-US" sz="1100">
                <a:solidFill>
                  <a:srgbClr val="000000">
                    <a:lumMod val="85000"/>
                    <a:lumOff val="15000"/>
                  </a:srgbClr>
                </a:solidFill>
              </a:rPr>
              <a:t> （建议使用主题字体）</a:t>
            </a:r>
            <a:endParaRPr lang="zh-CN" altLang="en-US" sz="110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4" name="Freeform 178"/>
          <p:cNvSpPr>
            <a:spLocks noEditPoints="1"/>
          </p:cNvSpPr>
          <p:nvPr>
            <p:custDataLst>
              <p:tags r:id="rId37"/>
            </p:custDataLst>
          </p:nvPr>
        </p:nvSpPr>
        <p:spPr>
          <a:xfrm>
            <a:off x="9827403" y="2874176"/>
            <a:ext cx="374583" cy="378017"/>
          </a:xfrm>
          <a:custGeom>
            <a:cxnLst>
              <a:cxn ang="0">
                <a:pos x="85487" y="0"/>
              </a:cxn>
              <a:cxn ang="0">
                <a:pos x="172720" y="87312"/>
              </a:cxn>
              <a:cxn ang="0">
                <a:pos x="85487" y="174625"/>
              </a:cxn>
              <a:cxn ang="0">
                <a:pos x="0" y="87312"/>
              </a:cxn>
              <a:cxn ang="0">
                <a:pos x="85487" y="0"/>
              </a:cxn>
              <a:cxn ang="0">
                <a:pos x="78509" y="26193"/>
              </a:cxn>
              <a:cxn ang="0">
                <a:pos x="78509" y="76835"/>
              </a:cxn>
              <a:cxn ang="0">
                <a:pos x="94210" y="76835"/>
              </a:cxn>
              <a:cxn ang="0">
                <a:pos x="94210" y="26193"/>
              </a:cxn>
              <a:cxn ang="0">
                <a:pos x="78509" y="26193"/>
              </a:cxn>
              <a:cxn ang="0">
                <a:pos x="116891" y="41910"/>
              </a:cxn>
              <a:cxn ang="0">
                <a:pos x="106423" y="55880"/>
              </a:cxn>
              <a:cxn ang="0">
                <a:pos x="111657" y="61118"/>
              </a:cxn>
              <a:cxn ang="0">
                <a:pos x="122125" y="87312"/>
              </a:cxn>
              <a:cxn ang="0">
                <a:pos x="111657" y="113506"/>
              </a:cxn>
              <a:cxn ang="0">
                <a:pos x="85487" y="123983"/>
              </a:cxn>
              <a:cxn ang="0">
                <a:pos x="61062" y="113506"/>
              </a:cxn>
              <a:cxn ang="0">
                <a:pos x="48850" y="87312"/>
              </a:cxn>
              <a:cxn ang="0">
                <a:pos x="61062" y="61118"/>
              </a:cxn>
              <a:cxn ang="0">
                <a:pos x="64551" y="55880"/>
              </a:cxn>
              <a:cxn ang="0">
                <a:pos x="54084" y="41910"/>
              </a:cxn>
              <a:cxn ang="0">
                <a:pos x="47105" y="48895"/>
              </a:cxn>
              <a:cxn ang="0">
                <a:pos x="31403" y="87312"/>
              </a:cxn>
              <a:cxn ang="0">
                <a:pos x="47105" y="125730"/>
              </a:cxn>
              <a:cxn ang="0">
                <a:pos x="85487" y="141446"/>
              </a:cxn>
              <a:cxn ang="0">
                <a:pos x="125614" y="125730"/>
              </a:cxn>
              <a:cxn ang="0">
                <a:pos x="141316" y="87312"/>
              </a:cxn>
              <a:cxn ang="0">
                <a:pos x="125614" y="48895"/>
              </a:cxn>
              <a:cxn ang="0">
                <a:pos x="116891" y="41910"/>
              </a:cxn>
            </a:cxnLst>
            <a:rect l="0" t="0" r="0" b="0"/>
            <a:pathLst>
              <a:path w="99" h="100">
                <a:moveTo>
                  <a:pt x="49" y="0"/>
                </a:moveTo>
                <a:cubicBezTo>
                  <a:pt x="77" y="0"/>
                  <a:pt x="99" y="22"/>
                  <a:pt x="99" y="50"/>
                </a:cubicBezTo>
                <a:cubicBezTo>
                  <a:pt x="99" y="77"/>
                  <a:pt x="77" y="100"/>
                  <a:pt x="49" y="100"/>
                </a:cubicBezTo>
                <a:cubicBezTo>
                  <a:pt x="22" y="100"/>
                  <a:pt x="0" y="77"/>
                  <a:pt x="0" y="50"/>
                </a:cubicBezTo>
                <a:cubicBezTo>
                  <a:pt x="0" y="22"/>
                  <a:pt x="22" y="0"/>
                  <a:pt x="49" y="0"/>
                </a:cubicBezTo>
                <a:close/>
                <a:moveTo>
                  <a:pt x="45" y="15"/>
                </a:moveTo>
                <a:cubicBezTo>
                  <a:pt x="45" y="44"/>
                  <a:pt x="45" y="44"/>
                  <a:pt x="45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15"/>
                  <a:pt x="54" y="15"/>
                  <a:pt x="54" y="15"/>
                </a:cubicBezTo>
                <a:cubicBezTo>
                  <a:pt x="45" y="15"/>
                  <a:pt x="45" y="15"/>
                  <a:pt x="45" y="15"/>
                </a:cubicBezTo>
                <a:close/>
                <a:moveTo>
                  <a:pt x="67" y="24"/>
                </a:moveTo>
                <a:cubicBezTo>
                  <a:pt x="61" y="32"/>
                  <a:pt x="61" y="32"/>
                  <a:pt x="61" y="32"/>
                </a:cubicBezTo>
                <a:cubicBezTo>
                  <a:pt x="62" y="33"/>
                  <a:pt x="63" y="34"/>
                  <a:pt x="64" y="35"/>
                </a:cubicBezTo>
                <a:cubicBezTo>
                  <a:pt x="68" y="39"/>
                  <a:pt x="70" y="44"/>
                  <a:pt x="70" y="50"/>
                </a:cubicBezTo>
                <a:cubicBezTo>
                  <a:pt x="70" y="55"/>
                  <a:pt x="68" y="61"/>
                  <a:pt x="64" y="65"/>
                </a:cubicBezTo>
                <a:cubicBezTo>
                  <a:pt x="60" y="68"/>
                  <a:pt x="55" y="71"/>
                  <a:pt x="49" y="71"/>
                </a:cubicBezTo>
                <a:cubicBezTo>
                  <a:pt x="44" y="71"/>
                  <a:pt x="38" y="68"/>
                  <a:pt x="35" y="65"/>
                </a:cubicBezTo>
                <a:cubicBezTo>
                  <a:pt x="31" y="61"/>
                  <a:pt x="28" y="55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5" y="34"/>
                  <a:pt x="36" y="33"/>
                  <a:pt x="37" y="32"/>
                </a:cubicBezTo>
                <a:cubicBezTo>
                  <a:pt x="31" y="24"/>
                  <a:pt x="31" y="24"/>
                  <a:pt x="31" y="24"/>
                </a:cubicBezTo>
                <a:cubicBezTo>
                  <a:pt x="30" y="25"/>
                  <a:pt x="29" y="26"/>
                  <a:pt x="27" y="28"/>
                </a:cubicBezTo>
                <a:cubicBezTo>
                  <a:pt x="22" y="33"/>
                  <a:pt x="18" y="41"/>
                  <a:pt x="18" y="50"/>
                </a:cubicBezTo>
                <a:cubicBezTo>
                  <a:pt x="18" y="58"/>
                  <a:pt x="22" y="66"/>
                  <a:pt x="27" y="72"/>
                </a:cubicBezTo>
                <a:cubicBezTo>
                  <a:pt x="33" y="77"/>
                  <a:pt x="41" y="81"/>
                  <a:pt x="49" y="81"/>
                </a:cubicBezTo>
                <a:cubicBezTo>
                  <a:pt x="58" y="81"/>
                  <a:pt x="66" y="77"/>
                  <a:pt x="72" y="72"/>
                </a:cubicBezTo>
                <a:cubicBezTo>
                  <a:pt x="77" y="66"/>
                  <a:pt x="81" y="58"/>
                  <a:pt x="81" y="50"/>
                </a:cubicBezTo>
                <a:cubicBezTo>
                  <a:pt x="81" y="41"/>
                  <a:pt x="77" y="33"/>
                  <a:pt x="72" y="28"/>
                </a:cubicBezTo>
                <a:cubicBezTo>
                  <a:pt x="70" y="26"/>
                  <a:pt x="69" y="25"/>
                  <a:pt x="67" y="24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E30001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 thruBlk="1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/>
          <p:cNvSpPr txBox="1"/>
          <p:nvPr/>
        </p:nvSpPr>
        <p:spPr>
          <a:xfrm>
            <a:off x="4869815" y="2840990"/>
            <a:ext cx="24733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>
                <a:solidFill>
                  <a:srgbClr val="E3000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第二章</a:t>
            </a:r>
            <a:endParaRPr lang="zh-CN" altLang="zh-CN" sz="6000" b="1">
              <a:solidFill>
                <a:srgbClr val="E30001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55315" y="748030"/>
            <a:ext cx="5880100" cy="1690370"/>
            <a:chOff x="4969" y="1939"/>
            <a:chExt cx="9260" cy="2662"/>
          </a:xfrm>
        </p:grpSpPr>
        <p:sp>
          <p:nvSpPr>
            <p:cNvPr id="4" name="剪去同侧角的矩形 3"/>
            <p:cNvSpPr/>
            <p:nvPr/>
          </p:nvSpPr>
          <p:spPr>
            <a:xfrm flipV="1">
              <a:off x="4969" y="1939"/>
              <a:ext cx="9261" cy="2663"/>
            </a:xfrm>
            <a:prstGeom prst="snip2SameRect">
              <a:avLst/>
            </a:prstGeom>
            <a:solidFill>
              <a:srgbClr val="E30001"/>
            </a:solidFill>
            <a:ln>
              <a:solidFill>
                <a:srgbClr val="E30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剪去同侧角的矩形 1"/>
            <p:cNvSpPr/>
            <p:nvPr/>
          </p:nvSpPr>
          <p:spPr>
            <a:xfrm flipV="1">
              <a:off x="5313" y="2121"/>
              <a:ext cx="8606" cy="2312"/>
            </a:xfrm>
            <a:prstGeom prst="snip2SameRect">
              <a:avLst/>
            </a:prstGeom>
            <a:noFill/>
            <a:ln w="38100"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3000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五角星 2"/>
            <p:cNvSpPr/>
            <p:nvPr/>
          </p:nvSpPr>
          <p:spPr>
            <a:xfrm>
              <a:off x="8700" y="2377"/>
              <a:ext cx="1800" cy="1800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 thruBlk="1"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16056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560_3*n_h_f*1_2_2"/>
  <p:tag name="KSO_WM_UNIT_INDEX" val="1_2_2"/>
  <p:tag name="KSO_WM_UNIT_LAYERLEVEL" val="1_1_1"/>
  <p:tag name="KSO_WM_UNIT_PRESET_TEXT" val="LOREM IPSUM DOLOR SIT AMET"/>
  <p:tag name="KSO_WM_UNIT_TEXT_FILL_FORE_SCHEMECOLOR_INDEX" val="14"/>
  <p:tag name="KSO_WM_UNIT_TEXT_FILL_TYPE" val="1"/>
  <p:tag name="KSO_WM_UNIT_TYPE" val="n_h_f"/>
  <p:tag name="KSO_WM_UNIT_VALUE" val="21"/>
</p:tagLst>
</file>

<file path=ppt/tags/tag101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16056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560_3*n_h_f*1_2_3"/>
  <p:tag name="KSO_WM_UNIT_INDEX" val="1_2_3"/>
  <p:tag name="KSO_WM_UNIT_LAYERLEVEL" val="1_1_1"/>
  <p:tag name="KSO_WM_UNIT_PRESET_TEXT" val="LOREM IPSUM DOLOR SIT AMET"/>
  <p:tag name="KSO_WM_UNIT_TEXT_FILL_FORE_SCHEMECOLOR_INDEX" val="14"/>
  <p:tag name="KSO_WM_UNIT_TEXT_FILL_TYPE" val="1"/>
  <p:tag name="KSO_WM_UNIT_TYPE" val="n_h_f"/>
  <p:tag name="KSO_WM_UNIT_VALUE" val="20"/>
</p:tagLst>
</file>

<file path=ppt/tags/tag102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16056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560_3*n_h_f*1_2_4"/>
  <p:tag name="KSO_WM_UNIT_INDEX" val="1_2_4"/>
  <p:tag name="KSO_WM_UNIT_LAYERLEVEL" val="1_1_1"/>
  <p:tag name="KSO_WM_UNIT_PRESET_TEXT" val="LOREM IPSUM DOLOR SIT AMET"/>
  <p:tag name="KSO_WM_UNIT_TEXT_FILL_FORE_SCHEMECOLOR_INDEX" val="14"/>
  <p:tag name="KSO_WM_UNIT_TEXT_FILL_TYPE" val="1"/>
  <p:tag name="KSO_WM_UNIT_TYPE" val="n_h_f"/>
  <p:tag name="KSO_WM_UNIT_VALUE" val="18"/>
</p:tagLst>
</file>

<file path=ppt/tags/tag103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16056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560_3*n_h_f*1_1_1"/>
  <p:tag name="KSO_WM_UNIT_INDEX" val="1_1_1"/>
  <p:tag name="KSO_WM_UNIT_LAYERLEVEL" val="1_1_1"/>
  <p:tag name="KSO_WM_UNIT_PRESET_TEXT" val="LOREM IPSUM DOLOR SIT AMET"/>
  <p:tag name="KSO_WM_UNIT_TEXT_FILL_FORE_SCHEMECOLOR_INDEX" val="14"/>
  <p:tag name="KSO_WM_UNIT_TEXT_FILL_TYPE" val="1"/>
  <p:tag name="KSO_WM_UNIT_TYPE" val="n_h_f"/>
  <p:tag name="KSO_WM_UNIT_VALUE" val="108"/>
</p:tagLst>
</file>

<file path=ppt/tags/tag10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FILL_FORE_SCHEMECOLOR_INDEX" val="7"/>
  <p:tag name="KSO_WM_UNIT_FILL_TYPE" val="1"/>
  <p:tag name="KSO_WM_UNIT_ID" val="diagram766_2*m_i*1_6"/>
  <p:tag name="KSO_WM_UNIT_INDEX" val="1_6"/>
  <p:tag name="KSO_WM_UNIT_LAYERLEVEL" val="1_1"/>
  <p:tag name="KSO_WM_UNIT_TEXT_FILL_FORE_SCHEMECOLOR_INDEX" val="2"/>
  <p:tag name="KSO_WM_UNIT_TEXT_FILL_TYPE" val="1"/>
  <p:tag name="KSO_WM_UNIT_TYPE" val="m_i"/>
</p:tagLst>
</file>

<file path=ppt/tags/tag10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FILL_FORE_SCHEMECOLOR_INDEX" val="6"/>
  <p:tag name="KSO_WM_UNIT_FILL_TYPE" val="1"/>
  <p:tag name="KSO_WM_UNIT_ID" val="diagram766_2*m_i*1_7"/>
  <p:tag name="KSO_WM_UNIT_INDEX" val="1_7"/>
  <p:tag name="KSO_WM_UNIT_LAYERLEVEL" val="1_1"/>
  <p:tag name="KSO_WM_UNIT_TEXT_FILL_FORE_SCHEMECOLOR_INDEX" val="2"/>
  <p:tag name="KSO_WM_UNIT_TEXT_FILL_TYPE" val="1"/>
  <p:tag name="KSO_WM_UNIT_TYPE" val="m_i"/>
</p:tagLst>
</file>

<file path=ppt/tags/tag10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FILL_FORE_SCHEMECOLOR_INDEX" val="5"/>
  <p:tag name="KSO_WM_UNIT_FILL_TYPE" val="1"/>
  <p:tag name="KSO_WM_UNIT_ID" val="diagram766_2*m_i*1_8"/>
  <p:tag name="KSO_WM_UNIT_INDEX" val="1_8"/>
  <p:tag name="KSO_WM_UNIT_LAYERLEVEL" val="1_1"/>
  <p:tag name="KSO_WM_UNIT_TEXT_FILL_FORE_SCHEMECOLOR_INDEX" val="2"/>
  <p:tag name="KSO_WM_UNIT_TEXT_FILL_TYPE" val="1"/>
  <p:tag name="KSO_WM_UNIT_TYPE" val="m_i"/>
</p:tagLst>
</file>

<file path=ppt/tags/tag10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FILL_FORE_SCHEMECOLOR_INDEX" val="9"/>
  <p:tag name="KSO_WM_UNIT_FILL_TYPE" val="1"/>
  <p:tag name="KSO_WM_UNIT_ID" val="diagram766_2*m_i*1_9"/>
  <p:tag name="KSO_WM_UNIT_INDEX" val="1_9"/>
  <p:tag name="KSO_WM_UNIT_LAYERLEVEL" val="1_1"/>
  <p:tag name="KSO_WM_UNIT_TEXT_FILL_FORE_SCHEMECOLOR_INDEX" val="2"/>
  <p:tag name="KSO_WM_UNIT_TEXT_FILL_TYPE" val="1"/>
  <p:tag name="KSO_WM_UNIT_TYPE" val="m_i"/>
</p:tagLst>
</file>

<file path=ppt/tags/tag10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FILL_FORE_SCHEMECOLOR_INDEX" val="8"/>
  <p:tag name="KSO_WM_UNIT_FILL_TYPE" val="1"/>
  <p:tag name="KSO_WM_UNIT_ID" val="diagram766_2*m_i*1_10"/>
  <p:tag name="KSO_WM_UNIT_INDEX" val="1_10"/>
  <p:tag name="KSO_WM_UNIT_LAYERLEVEL" val="1_1"/>
  <p:tag name="KSO_WM_UNIT_TEXT_FILL_FORE_SCHEMECOLOR_INDEX" val="2"/>
  <p:tag name="KSO_WM_UNIT_TEXT_FILL_TYPE" val="1"/>
  <p:tag name="KSO_WM_UNIT_TYPE" val="m_i"/>
</p:tagLst>
</file>

<file path=ppt/tags/tag10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ID" val="diagram766_2*m_i*1_11"/>
  <p:tag name="KSO_WM_UNIT_INDEX" val="1_11"/>
  <p:tag name="KSO_WM_UNIT_LAYERLEVEL" val="1_1"/>
  <p:tag name="KSO_WM_UNIT_TEXT_FILL_FORE_SCHEMECOLOR_INDEX" val="13"/>
  <p:tag name="KSO_WM_UNIT_TEXT_FILL_TYPE" val="1"/>
  <p:tag name="KSO_WM_UNIT_TYPE" val="m_i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ID" val="diagram766_2*m_i*1_12"/>
  <p:tag name="KSO_WM_UNIT_INDEX" val="1_12"/>
  <p:tag name="KSO_WM_UNIT_LAYERLEVEL" val="1_1"/>
  <p:tag name="KSO_WM_UNIT_TEXT_FILL_FORE_SCHEMECOLOR_INDEX" val="13"/>
  <p:tag name="KSO_WM_UNIT_TEXT_FILL_TYPE" val="1"/>
  <p:tag name="KSO_WM_UNIT_TYPE" val="m_i"/>
</p:tagLst>
</file>

<file path=ppt/tags/tag11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ID" val="diagram766_2*m_i*1_13"/>
  <p:tag name="KSO_WM_UNIT_INDEX" val="1_13"/>
  <p:tag name="KSO_WM_UNIT_LAYERLEVEL" val="1_1"/>
  <p:tag name="KSO_WM_UNIT_TEXT_FILL_FORE_SCHEMECOLOR_INDEX" val="13"/>
  <p:tag name="KSO_WM_UNIT_TEXT_FILL_TYPE" val="1"/>
  <p:tag name="KSO_WM_UNIT_TYPE" val="m_i"/>
</p:tagLst>
</file>

<file path=ppt/tags/tag11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ID" val="diagram766_2*m_i*1_14"/>
  <p:tag name="KSO_WM_UNIT_INDEX" val="1_14"/>
  <p:tag name="KSO_WM_UNIT_LAYERLEVEL" val="1_1"/>
  <p:tag name="KSO_WM_UNIT_TEXT_FILL_FORE_SCHEMECOLOR_INDEX" val="13"/>
  <p:tag name="KSO_WM_UNIT_TEXT_FILL_TYPE" val="1"/>
  <p:tag name="KSO_WM_UNIT_TYPE" val="m_i"/>
</p:tagLst>
</file>

<file path=ppt/tags/tag11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ID" val="diagram766_2*m_i*1_15"/>
  <p:tag name="KSO_WM_UNIT_INDEX" val="1_15"/>
  <p:tag name="KSO_WM_UNIT_LAYERLEVEL" val="1_1"/>
  <p:tag name="KSO_WM_UNIT_TEXT_FILL_FORE_SCHEMECOLOR_INDEX" val="13"/>
  <p:tag name="KSO_WM_UNIT_TEXT_FILL_TYPE" val="1"/>
  <p:tag name="KSO_WM_UNIT_TYPE" val="m_i"/>
</p:tagLst>
</file>

<file path=ppt/tags/tag11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a*1_1_1"/>
  <p:tag name="KSO_WM_UNIT_INDEX" val="1_1_1"/>
  <p:tag name="KSO_WM_UNIT_LAYERLEVEL" val="1_1_1"/>
  <p:tag name="KSO_WM_UNIT_PRESET_TEXT" val="LOREM"/>
  <p:tag name="KSO_WM_UNIT_TEXT_FILL_FORE_SCHEMECOLOR_INDEX" val="5"/>
  <p:tag name="KSO_WM_UNIT_TEXT_FILL_TYPE" val="1"/>
  <p:tag name="KSO_WM_UNIT_TYPE" val="m_h_a"/>
  <p:tag name="KSO_WM_UNIT_VALUE" val="8"/>
</p:tagLst>
</file>

<file path=ppt/tags/tag11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f*1_1_1"/>
  <p:tag name="KSO_WM_UNIT_INDEX" val="1_1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m_h_f"/>
  <p:tag name="KSO_WM_UNIT_VALUE" val="16"/>
</p:tagLst>
</file>

<file path=ppt/tags/tag11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a*1_2_1"/>
  <p:tag name="KSO_WM_UNIT_INDEX" val="1_2_1"/>
  <p:tag name="KSO_WM_UNIT_LAYERLEVEL" val="1_1_1"/>
  <p:tag name="KSO_WM_UNIT_PRESET_TEXT" val="LOREM"/>
  <p:tag name="KSO_WM_UNIT_TEXT_FILL_FORE_SCHEMECOLOR_INDEX" val="9"/>
  <p:tag name="KSO_WM_UNIT_TEXT_FILL_TYPE" val="1"/>
  <p:tag name="KSO_WM_UNIT_TYPE" val="m_h_a"/>
  <p:tag name="KSO_WM_UNIT_VALUE" val="8"/>
</p:tagLst>
</file>

<file path=ppt/tags/tag11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f*1_2_1"/>
  <p:tag name="KSO_WM_UNIT_INDEX" val="1_2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m_h_f"/>
  <p:tag name="KSO_WM_UNIT_VALUE" val="16"/>
</p:tagLst>
</file>

<file path=ppt/tags/tag11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a*1_3_1"/>
  <p:tag name="KSO_WM_UNIT_INDEX" val="1_3_1"/>
  <p:tag name="KSO_WM_UNIT_LAYERLEVEL" val="1_1_1"/>
  <p:tag name="KSO_WM_UNIT_PRESET_TEXT" val="LOREM"/>
  <p:tag name="KSO_WM_UNIT_TEXT_FILL_FORE_SCHEMECOLOR_INDEX" val="8"/>
  <p:tag name="KSO_WM_UNIT_TEXT_FILL_TYPE" val="1"/>
  <p:tag name="KSO_WM_UNIT_TYPE" val="m_h_a"/>
  <p:tag name="KSO_WM_UNIT_VALUE" val="8"/>
</p:tagLst>
</file>

<file path=ppt/tags/tag11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f*1_3_1"/>
  <p:tag name="KSO_WM_UNIT_INDEX" val="1_3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m_h_f"/>
  <p:tag name="KSO_WM_UNIT_VALUE" val="16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a*1_4_1"/>
  <p:tag name="KSO_WM_UNIT_INDEX" val="1_4_1"/>
  <p:tag name="KSO_WM_UNIT_LAYERLEVEL" val="1_1_1"/>
  <p:tag name="KSO_WM_UNIT_PRESET_TEXT" val="LOREM"/>
  <p:tag name="KSO_WM_UNIT_TEXT_FILL_FORE_SCHEMECOLOR_INDEX" val="6"/>
  <p:tag name="KSO_WM_UNIT_TEXT_FILL_TYPE" val="1"/>
  <p:tag name="KSO_WM_UNIT_TYPE" val="m_h_a"/>
  <p:tag name="KSO_WM_UNIT_VALUE" val="8"/>
</p:tagLst>
</file>

<file path=ppt/tags/tag12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f*1_4_1"/>
  <p:tag name="KSO_WM_UNIT_INDEX" val="1_4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m_h_f"/>
  <p:tag name="KSO_WM_UNIT_VALUE" val="16"/>
</p:tagLst>
</file>

<file path=ppt/tags/tag12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a*1_5_1"/>
  <p:tag name="KSO_WM_UNIT_INDEX" val="1_5_1"/>
  <p:tag name="KSO_WM_UNIT_LAYERLEVEL" val="1_1_1"/>
  <p:tag name="KSO_WM_UNIT_PRESET_TEXT" val="LOREM"/>
  <p:tag name="KSO_WM_UNIT_TEXT_FILL_FORE_SCHEMECOLOR_INDEX" val="7"/>
  <p:tag name="KSO_WM_UNIT_TEXT_FILL_TYPE" val="1"/>
  <p:tag name="KSO_WM_UNIT_TYPE" val="m_h_a"/>
  <p:tag name="KSO_WM_UNIT_VALUE" val="8"/>
</p:tagLst>
</file>

<file path=ppt/tags/tag12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766"/>
  <p:tag name="KSO_WM_UNIT_CLEAR" val="1"/>
  <p:tag name="KSO_WM_UNIT_COMPATIBLE" val="0"/>
  <p:tag name="KSO_WM_UNIT_HIGHLIGHT" val="0"/>
  <p:tag name="KSO_WM_UNIT_ID" val="diagram766_2*m_h_f*1_5_1"/>
  <p:tag name="KSO_WM_UNIT_INDEX" val="1_5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TYPE" val="m_h_f"/>
  <p:tag name="KSO_WM_UNIT_VALUE" val="16"/>
</p:tagLst>
</file>

<file path=ppt/tags/tag1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a*1_1_1"/>
  <p:tag name="KSO_WM_UNIT_INDEX" val="1_1_1"/>
  <p:tag name="KSO_WM_UNIT_LAYERLEVEL" val="1_1_1"/>
  <p:tag name="KSO_WM_UNIT_PRESET_TEXT" val="标题文本预设"/>
  <p:tag name="KSO_WM_UNIT_TEXT_FILL_FORE_SCHEMECOLOR_INDEX" val="5"/>
  <p:tag name="KSO_WM_UNIT_TEXT_FILL_TYPE" val="1"/>
  <p:tag name="KSO_WM_UNIT_TYPE" val="l_h_a"/>
  <p:tag name="KSO_WM_UNIT_VALUE" val="12"/>
</p:tagLst>
</file>

<file path=ppt/tags/tag1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f*1_1_1"/>
  <p:tag name="KSO_WM_UNIT_INDEX" val="1_1_1"/>
  <p:tag name="KSO_WM_UNIT_LAYERLEVEL" val="1_1_1"/>
  <p:tag name="KSO_WM_UNIT_PRESET_TEXT" val="此部分内容作为文字排版占位显示 （建议使用主题字体）如需更改请在（设置形状格式）菜单下（文本选项）中调整"/>
  <p:tag name="KSO_WM_UNIT_TYPE" val="l_h_f"/>
  <p:tag name="KSO_WM_UNIT_VALUE" val="72"/>
</p:tagLst>
</file>

<file path=ppt/tags/tag1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a*1_2_1"/>
  <p:tag name="KSO_WM_UNIT_INDEX" val="1_2_1"/>
  <p:tag name="KSO_WM_UNIT_LAYERLEVEL" val="1_1_1"/>
  <p:tag name="KSO_WM_UNIT_PRESET_TEXT" val="标题文本预设"/>
  <p:tag name="KSO_WM_UNIT_TEXT_FILL_FORE_SCHEMECOLOR_INDEX" val="6"/>
  <p:tag name="KSO_WM_UNIT_TEXT_FILL_TYPE" val="1"/>
  <p:tag name="KSO_WM_UNIT_TYPE" val="l_h_a"/>
  <p:tag name="KSO_WM_UNIT_VALUE" val="12"/>
</p:tagLst>
</file>

<file path=ppt/tags/tag1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f*1_2_1"/>
  <p:tag name="KSO_WM_UNIT_INDEX" val="1_2_1"/>
  <p:tag name="KSO_WM_UNIT_LAYERLEVEL" val="1_1_1"/>
  <p:tag name="KSO_WM_UNIT_PRESET_TEXT" val="此部分内容作为文字排版占位显示 （建议使用主题字体）如需更改请在（设置形状格式）菜单下（文本选项）中调整"/>
  <p:tag name="KSO_WM_UNIT_TYPE" val="l_h_f"/>
  <p:tag name="KSO_WM_UNIT_VALUE" val="72"/>
</p:tagLst>
</file>

<file path=ppt/tags/tag1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a*1_3_1"/>
  <p:tag name="KSO_WM_UNIT_INDEX" val="1_3_1"/>
  <p:tag name="KSO_WM_UNIT_LAYERLEVEL" val="1_1_1"/>
  <p:tag name="KSO_WM_UNIT_PRESET_TEXT" val="标题文本预设"/>
  <p:tag name="KSO_WM_UNIT_TEXT_FILL_FORE_SCHEMECOLOR_INDEX" val="7"/>
  <p:tag name="KSO_WM_UNIT_TEXT_FILL_TYPE" val="1"/>
  <p:tag name="KSO_WM_UNIT_TYPE" val="l_h_a"/>
  <p:tag name="KSO_WM_UNIT_VALUE" val="12"/>
</p:tagLst>
</file>

<file path=ppt/tags/tag1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f*1_3_1"/>
  <p:tag name="KSO_WM_UNIT_INDEX" val="1_3_1"/>
  <p:tag name="KSO_WM_UNIT_LAYERLEVEL" val="1_1_1"/>
  <p:tag name="KSO_WM_UNIT_PRESET_TEXT" val="此部分内容作为文字排版占位显示 （建议使用主题字体）如需更改请在（设置形状格式）菜单下（文本选项）中调整"/>
  <p:tag name="KSO_WM_UNIT_TYPE" val="l_h_f"/>
  <p:tag name="KSO_WM_UNIT_VALUE" val="72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a*1_4_1"/>
  <p:tag name="KSO_WM_UNIT_INDEX" val="1_4_1"/>
  <p:tag name="KSO_WM_UNIT_LAYERLEVEL" val="1_1_1"/>
  <p:tag name="KSO_WM_UNIT_PRESET_TEXT" val="标题文本预设"/>
  <p:tag name="KSO_WM_UNIT_TEXT_FILL_FORE_SCHEMECOLOR_INDEX" val="8"/>
  <p:tag name="KSO_WM_UNIT_TEXT_FILL_TYPE" val="1"/>
  <p:tag name="KSO_WM_UNIT_TYPE" val="l_h_a"/>
  <p:tag name="KSO_WM_UNIT_VALUE" val="12"/>
</p:tagLst>
</file>

<file path=ppt/tags/tag1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HIGHLIGHT" val="0"/>
  <p:tag name="KSO_WM_UNIT_ID" val="diagram20186128_2*l_h_f*1_4_1"/>
  <p:tag name="KSO_WM_UNIT_INDEX" val="1_4_1"/>
  <p:tag name="KSO_WM_UNIT_LAYERLEVEL" val="1_1_1"/>
  <p:tag name="KSO_WM_UNIT_PRESET_TEXT" val="此部分内容作为文字排版占位显示 （建议使用主题字体）如需更改请在（设置形状格式）菜单下（文本选项）中调整"/>
  <p:tag name="KSO_WM_UNIT_TYPE" val="l_h_f"/>
  <p:tag name="KSO_WM_UNIT_VALUE" val="72"/>
</p:tagLst>
</file>

<file path=ppt/tags/tag1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5"/>
  <p:tag name="KSO_WM_UNIT_FILL_TYPE" val="1"/>
  <p:tag name="KSO_WM_UNIT_ID" val="diagram20186128_2*l_h_i*1_1_5"/>
  <p:tag name="KSO_WM_UNIT_INDEX" val="1_1_5"/>
  <p:tag name="KSO_WM_UNIT_LAYERLEVEL" val="1_1_1"/>
  <p:tag name="KSO_WM_UNIT_TEXT_FILL_FORE_SCHEMECOLOR_INDEX" val="2"/>
  <p:tag name="KSO_WM_UNIT_TEXT_FILL_TYPE" val="1"/>
  <p:tag name="KSO_WM_UNIT_TYPE" val="l_h_i"/>
</p:tagLst>
</file>

<file path=ppt/tags/tag1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1_6"/>
  <p:tag name="KSO_WM_UNIT_INDEX" val="1_1_6"/>
  <p:tag name="KSO_WM_UNIT_LAYERLEVEL" val="1_1_1"/>
  <p:tag name="KSO_WM_UNIT_TEXT_FILL_FORE_SCHEMECOLOR_INDEX" val="13"/>
  <p:tag name="KSO_WM_UNIT_TEXT_FILL_TYPE" val="1"/>
  <p:tag name="KSO_WM_UNIT_TYPE" val="l_h_i"/>
</p:tagLst>
</file>

<file path=ppt/tags/tag1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1_7"/>
  <p:tag name="KSO_WM_UNIT_INDEX" val="1_1_7"/>
  <p:tag name="KSO_WM_UNIT_LAYERLEVEL" val="1_1_1"/>
  <p:tag name="KSO_WM_UNIT_TEXT_FILL_FORE_SCHEMECOLOR_INDEX" val="13"/>
  <p:tag name="KSO_WM_UNIT_TEXT_FILL_TYPE" val="1"/>
  <p:tag name="KSO_WM_UNIT_TYPE" val="l_h_i"/>
</p:tagLst>
</file>

<file path=ppt/tags/tag1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6"/>
  <p:tag name="KSO_WM_UNIT_FILL_TYPE" val="1"/>
  <p:tag name="KSO_WM_UNIT_ID" val="diagram20186128_2*l_h_i*1_2_1"/>
  <p:tag name="KSO_WM_UNIT_INDEX" val="1_2_1"/>
  <p:tag name="KSO_WM_UNIT_LAYERLEVEL" val="1_1_1"/>
  <p:tag name="KSO_WM_UNIT_TEXT_FILL_FORE_SCHEMECOLOR_INDEX" val="2"/>
  <p:tag name="KSO_WM_UNIT_TEXT_FILL_TYPE" val="1"/>
  <p:tag name="KSO_WM_UNIT_TYPE" val="l_h_i"/>
</p:tagLst>
</file>

<file path=ppt/tags/tag1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2_2"/>
  <p:tag name="KSO_WM_UNIT_INDEX" val="1_2_2"/>
  <p:tag name="KSO_WM_UNIT_LAYERLEVEL" val="1_1_1"/>
  <p:tag name="KSO_WM_UNIT_TEXT_FILL_FORE_SCHEMECOLOR_INDEX" val="13"/>
  <p:tag name="KSO_WM_UNIT_TEXT_FILL_TYPE" val="1"/>
  <p:tag name="KSO_WM_UNIT_TYPE" val="l_h_i"/>
</p:tagLst>
</file>

<file path=ppt/tags/tag1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2_3"/>
  <p:tag name="KSO_WM_UNIT_INDEX" val="1_2_3"/>
  <p:tag name="KSO_WM_UNIT_LAYERLEVEL" val="1_1_1"/>
  <p:tag name="KSO_WM_UNIT_TEXT_FILL_FORE_SCHEMECOLOR_INDEX" val="13"/>
  <p:tag name="KSO_WM_UNIT_TEXT_FILL_TYPE" val="1"/>
  <p:tag name="KSO_WM_UNIT_TYPE" val="l_h_i"/>
</p:tagLst>
</file>

<file path=ppt/tags/tag1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2_4"/>
  <p:tag name="KSO_WM_UNIT_INDEX" val="1_2_4"/>
  <p:tag name="KSO_WM_UNIT_LAYERLEVEL" val="1_1_1"/>
  <p:tag name="KSO_WM_UNIT_TEXT_FILL_FORE_SCHEMECOLOR_INDEX" val="13"/>
  <p:tag name="KSO_WM_UNIT_TEXT_FILL_TYPE" val="1"/>
  <p:tag name="KSO_WM_UNIT_TYPE" val="l_h_i"/>
</p:tagLst>
</file>

<file path=ppt/tags/tag1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7"/>
  <p:tag name="KSO_WM_UNIT_FILL_TYPE" val="1"/>
  <p:tag name="KSO_WM_UNIT_ID" val="diagram20186128_2*l_h_i*1_3_5"/>
  <p:tag name="KSO_WM_UNIT_INDEX" val="1_3_5"/>
  <p:tag name="KSO_WM_UNIT_LAYERLEVEL" val="1_1_1"/>
  <p:tag name="KSO_WM_UNIT_TEXT_FILL_FORE_SCHEMECOLOR_INDEX" val="2"/>
  <p:tag name="KSO_WM_UNIT_TEXT_FILL_TYPE" val="1"/>
  <p:tag name="KSO_WM_UNIT_TYPE" val="l_h_i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3_6"/>
  <p:tag name="KSO_WM_UNIT_INDEX" val="1_3_6"/>
  <p:tag name="KSO_WM_UNIT_LAYERLEVEL" val="1_1_1"/>
  <p:tag name="KSO_WM_UNIT_TEXT_FILL_FORE_SCHEMECOLOR_INDEX" val="13"/>
  <p:tag name="KSO_WM_UNIT_TEXT_FILL_TYPE" val="1"/>
  <p:tag name="KSO_WM_UNIT_TYPE" val="l_h_i"/>
</p:tagLst>
</file>

<file path=ppt/tags/tag1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3_7"/>
  <p:tag name="KSO_WM_UNIT_INDEX" val="1_3_7"/>
  <p:tag name="KSO_WM_UNIT_LAYERLEVEL" val="1_1_1"/>
  <p:tag name="KSO_WM_UNIT_TEXT_FILL_FORE_SCHEMECOLOR_INDEX" val="13"/>
  <p:tag name="KSO_WM_UNIT_TEXT_FILL_TYPE" val="1"/>
  <p:tag name="KSO_WM_UNIT_TYPE" val="l_h_i"/>
</p:tagLst>
</file>

<file path=ppt/tags/tag1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3_8"/>
  <p:tag name="KSO_WM_UNIT_INDEX" val="1_3_8"/>
  <p:tag name="KSO_WM_UNIT_LAYERLEVEL" val="1_1_1"/>
  <p:tag name="KSO_WM_UNIT_TEXT_FILL_FORE_SCHEMECOLOR_INDEX" val="13"/>
  <p:tag name="KSO_WM_UNIT_TEXT_FILL_TYPE" val="1"/>
  <p:tag name="KSO_WM_UNIT_TYPE" val="l_h_i"/>
</p:tagLst>
</file>

<file path=ppt/tags/tag1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8"/>
  <p:tag name="KSO_WM_UNIT_FILL_TYPE" val="1"/>
  <p:tag name="KSO_WM_UNIT_ID" val="diagram20186128_2*l_h_i*1_4_3"/>
  <p:tag name="KSO_WM_UNIT_INDEX" val="1_4_3"/>
  <p:tag name="KSO_WM_UNIT_LAYERLEVEL" val="1_1_1"/>
  <p:tag name="KSO_WM_UNIT_TEXT_FILL_FORE_SCHEMECOLOR_INDEX" val="2"/>
  <p:tag name="KSO_WM_UNIT_TEXT_FILL_TYPE" val="1"/>
  <p:tag name="KSO_WM_UNIT_TYPE" val="l_h_i"/>
</p:tagLst>
</file>

<file path=ppt/tags/tag1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14"/>
  <p:tag name="KSO_WM_UNIT_FILL_TYPE" val="1"/>
  <p:tag name="KSO_WM_UNIT_ID" val="diagram20186128_2*l_h_i*1_4_4"/>
  <p:tag name="KSO_WM_UNIT_INDEX" val="1_4_4"/>
  <p:tag name="KSO_WM_UNIT_LAYERLEVEL" val="1_1_1"/>
  <p:tag name="KSO_WM_UNIT_TEXT_FILL_FORE_SCHEMECOLOR_INDEX" val="13"/>
  <p:tag name="KSO_WM_UNIT_TEXT_FILL_TYPE" val="1"/>
  <p:tag name="KSO_WM_UNIT_TYPE" val="l_h_i"/>
</p:tagLst>
</file>

<file path=ppt/tags/tag1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8"/>
  <p:tag name="KSO_WM_UNIT_FILL_TYPE" val="1"/>
  <p:tag name="KSO_WM_UNIT_ID" val="diagram20186128_2*l_h_i*1_4_1"/>
  <p:tag name="KSO_WM_UNIT_INDEX" val="1_4_1"/>
  <p:tag name="KSO_WM_UNIT_LAYERLEVEL" val="1_1_1"/>
  <p:tag name="KSO_WM_UNIT_TEXT_FILL_FORE_SCHEMECOLOR_INDEX" val="13"/>
  <p:tag name="KSO_WM_UNIT_TEXT_FILL_TYPE" val="1"/>
  <p:tag name="KSO_WM_UNIT_TYPE" val="l_h_i"/>
</p:tagLst>
</file>

<file path=ppt/tags/tag1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FILL_FORE_SCHEMECOLOR_INDEX" val="8"/>
  <p:tag name="KSO_WM_UNIT_FILL_TYPE" val="1"/>
  <p:tag name="KSO_WM_UNIT_HIGHLIGHT" val="0"/>
  <p:tag name="KSO_WM_UNIT_ID" val="diagram20186128_2*l_h_a*1_1_2"/>
  <p:tag name="KSO_WM_UNIT_INDEX" val="1_1_2"/>
  <p:tag name="KSO_WM_UNIT_LAYERLEVEL" val="1_1_1"/>
  <p:tag name="KSO_WM_UNIT_PRESET_TEXT" val="标题"/>
  <p:tag name="KSO_WM_UNIT_TYPE" val="l_h_a"/>
  <p:tag name="KSO_WM_UNIT_VALUE" val="18"/>
</p:tagLst>
</file>

<file path=ppt/tags/tag1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7"/>
  <p:tag name="KSO_WM_UNIT_FILL_TYPE" val="1"/>
  <p:tag name="KSO_WM_UNIT_ID" val="diagram20186128_2*l_h_i*1_3_1"/>
  <p:tag name="KSO_WM_UNIT_INDEX" val="1_3_1"/>
  <p:tag name="KSO_WM_UNIT_LAYERLEVEL" val="1_1_1"/>
  <p:tag name="KSO_WM_UNIT_TEXT_FILL_FORE_SCHEMECOLOR_INDEX" val="13"/>
  <p:tag name="KSO_WM_UNIT_TEXT_FILL_TYPE" val="1"/>
  <p:tag name="KSO_WM_UNIT_TYPE" val="l_h_i"/>
</p:tagLst>
</file>

<file path=ppt/tags/tag1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7"/>
  <p:tag name="KSO_WM_UNIT_FILL_TYPE" val="1"/>
  <p:tag name="KSO_WM_UNIT_ID" val="diagram20186128_2*l_h_i*1_3_2"/>
  <p:tag name="KSO_WM_UNIT_INDEX" val="1_3_2"/>
  <p:tag name="KSO_WM_UNIT_LAYERLEVEL" val="1_1_1"/>
  <p:tag name="KSO_WM_UNIT_TEXT_FILL_FORE_SCHEMECOLOR_INDEX" val="13"/>
  <p:tag name="KSO_WM_UNIT_TEXT_FILL_TYPE" val="1"/>
  <p:tag name="KSO_WM_UNIT_TYPE" val="l_h_i"/>
</p:tagLst>
</file>

<file path=ppt/tags/tag1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7"/>
  <p:tag name="KSO_WM_UNIT_FILL_TYPE" val="1"/>
  <p:tag name="KSO_WM_UNIT_ID" val="diagram20186128_2*l_h_i*1_3_3"/>
  <p:tag name="KSO_WM_UNIT_INDEX" val="1_3_3"/>
  <p:tag name="KSO_WM_UNIT_LAYERLEVEL" val="1_1_1"/>
  <p:tag name="KSO_WM_UNIT_TEXT_FILL_FORE_SCHEMECOLOR_INDEX" val="13"/>
  <p:tag name="KSO_WM_UNIT_TEXT_FILL_TYPE" val="1"/>
  <p:tag name="KSO_WM_UNIT_TYPE" val="l_h_i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FILL_FORE_SCHEMECOLOR_INDEX" val="7"/>
  <p:tag name="KSO_WM_UNIT_FILL_TYPE" val="1"/>
  <p:tag name="KSO_WM_UNIT_HIGHLIGHT" val="0"/>
  <p:tag name="KSO_WM_UNIT_ID" val="diagram20186128_2*l_h_a*1_3_2"/>
  <p:tag name="KSO_WM_UNIT_INDEX" val="1_3_2"/>
  <p:tag name="KSO_WM_UNIT_LAYERLEVEL" val="1_1_1"/>
  <p:tag name="KSO_WM_UNIT_PRESET_TEXT" val="标题"/>
  <p:tag name="KSO_WM_UNIT_TYPE" val="l_h_a"/>
  <p:tag name="KSO_WM_UNIT_VALUE" val="18"/>
</p:tagLst>
</file>

<file path=ppt/tags/tag1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6"/>
  <p:tag name="KSO_WM_UNIT_FILL_TYPE" val="1"/>
  <p:tag name="KSO_WM_UNIT_ID" val="diagram20186128_2*l_h_i*1_2_8"/>
  <p:tag name="KSO_WM_UNIT_INDEX" val="1_2_8"/>
  <p:tag name="KSO_WM_UNIT_LAYERLEVEL" val="1_1_1"/>
  <p:tag name="KSO_WM_UNIT_TEXT_FILL_FORE_SCHEMECOLOR_INDEX" val="13"/>
  <p:tag name="KSO_WM_UNIT_TEXT_FILL_TYPE" val="1"/>
  <p:tag name="KSO_WM_UNIT_TYPE" val="l_h_i"/>
</p:tagLst>
</file>

<file path=ppt/tags/tag1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6"/>
  <p:tag name="KSO_WM_UNIT_FILL_TYPE" val="1"/>
  <p:tag name="KSO_WM_UNIT_ID" val="diagram20186128_2*l_h_i*1_2_7"/>
  <p:tag name="KSO_WM_UNIT_INDEX" val="1_2_7"/>
  <p:tag name="KSO_WM_UNIT_LAYERLEVEL" val="1_1_1"/>
  <p:tag name="KSO_WM_UNIT_TEXT_FILL_FORE_SCHEMECOLOR_INDEX" val="13"/>
  <p:tag name="KSO_WM_UNIT_TEXT_FILL_TYPE" val="1"/>
  <p:tag name="KSO_WM_UNIT_TYPE" val="l_h_i"/>
</p:tagLst>
</file>

<file path=ppt/tags/tag15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6"/>
  <p:tag name="KSO_WM_UNIT_FILL_TYPE" val="1"/>
  <p:tag name="KSO_WM_UNIT_ID" val="diagram20186128_2*l_h_i*1_2_5"/>
  <p:tag name="KSO_WM_UNIT_INDEX" val="1_2_5"/>
  <p:tag name="KSO_WM_UNIT_LAYERLEVEL" val="1_1_1"/>
  <p:tag name="KSO_WM_UNIT_TEXT_FILL_FORE_SCHEMECOLOR_INDEX" val="13"/>
  <p:tag name="KSO_WM_UNIT_TEXT_FILL_TYPE" val="1"/>
  <p:tag name="KSO_WM_UNIT_TYPE" val="l_h_i"/>
</p:tagLst>
</file>

<file path=ppt/tags/tag1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FILL_FORE_SCHEMECOLOR_INDEX" val="6"/>
  <p:tag name="KSO_WM_UNIT_FILL_TYPE" val="1"/>
  <p:tag name="KSO_WM_UNIT_HIGHLIGHT" val="0"/>
  <p:tag name="KSO_WM_UNIT_ID" val="diagram20186128_2*l_h_a*1_2_2"/>
  <p:tag name="KSO_WM_UNIT_INDEX" val="1_2_2"/>
  <p:tag name="KSO_WM_UNIT_LAYERLEVEL" val="1_1_1"/>
  <p:tag name="KSO_WM_UNIT_PRESET_TEXT" val="标题"/>
  <p:tag name="KSO_WM_UNIT_TYPE" val="l_h_a"/>
  <p:tag name="KSO_WM_UNIT_VALUE" val="16"/>
</p:tagLst>
</file>

<file path=ppt/tags/tag1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5"/>
  <p:tag name="KSO_WM_UNIT_FILL_TYPE" val="1"/>
  <p:tag name="KSO_WM_UNIT_ID" val="diagram20186128_2*l_h_i*1_1_1"/>
  <p:tag name="KSO_WM_UNIT_INDEX" val="1_1_1"/>
  <p:tag name="KSO_WM_UNIT_LAYERLEVEL" val="1_1_1"/>
  <p:tag name="KSO_WM_UNIT_TEXT_FILL_FORE_SCHEMECOLOR_INDEX" val="13"/>
  <p:tag name="KSO_WM_UNIT_TEXT_FILL_TYPE" val="1"/>
  <p:tag name="KSO_WM_UNIT_TYPE" val="l_h_i"/>
</p:tagLst>
</file>

<file path=ppt/tags/tag1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5"/>
  <p:tag name="KSO_WM_UNIT_FILL_TYPE" val="1"/>
  <p:tag name="KSO_WM_UNIT_ID" val="diagram20186128_2*l_h_i*1_1_2"/>
  <p:tag name="KSO_WM_UNIT_INDEX" val="1_1_2"/>
  <p:tag name="KSO_WM_UNIT_LAYERLEVEL" val="1_1_1"/>
  <p:tag name="KSO_WM_UNIT_TEXT_FILL_FORE_SCHEMECOLOR_INDEX" val="13"/>
  <p:tag name="KSO_WM_UNIT_TEXT_FILL_TYPE" val="1"/>
  <p:tag name="KSO_WM_UNIT_TYPE" val="l_h_i"/>
</p:tagLst>
</file>

<file path=ppt/tags/tag1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FILL_FORE_SCHEMECOLOR_INDEX" val="5"/>
  <p:tag name="KSO_WM_UNIT_FILL_TYPE" val="1"/>
  <p:tag name="KSO_WM_UNIT_ID" val="diagram20186128_2*l_h_i*1_1_3"/>
  <p:tag name="KSO_WM_UNIT_INDEX" val="1_1_3"/>
  <p:tag name="KSO_WM_UNIT_LAYERLEVEL" val="1_1_1"/>
  <p:tag name="KSO_WM_UNIT_TEXT_FILL_FORE_SCHEMECOLOR_INDEX" val="13"/>
  <p:tag name="KSO_WM_UNIT_TEXT_FILL_TYPE" val="1"/>
  <p:tag name="KSO_WM_UNIT_TYPE" val="l_h_i"/>
</p:tagLst>
</file>

<file path=ppt/tags/tag1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CLEAR" val="0"/>
  <p:tag name="KSO_WM_UNIT_COMPATIBLE" val="0"/>
  <p:tag name="KSO_WM_UNIT_FILL_FORE_SCHEMECOLOR_INDEX" val="5"/>
  <p:tag name="KSO_WM_UNIT_FILL_TYPE" val="1"/>
  <p:tag name="KSO_WM_UNIT_HIGHLIGHT" val="0"/>
  <p:tag name="KSO_WM_UNIT_ID" val="diagram20186128_2*l_h_a*1_4_2"/>
  <p:tag name="KSO_WM_UNIT_INDEX" val="1_4_2"/>
  <p:tag name="KSO_WM_UNIT_LAYERLEVEL" val="1_1_1"/>
  <p:tag name="KSO_WM_UNIT_PRESET_TEXT" val="标题"/>
  <p:tag name="KSO_WM_UNIT_TYPE" val="l_h_a"/>
  <p:tag name="KSO_WM_UNIT_VALUE" val="18"/>
</p:tagLst>
</file>

<file path=ppt/tags/tag1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ID" val="diagram20186128_2*l_h_i*1_3_4"/>
  <p:tag name="KSO_WM_UNIT_INDEX" val="1_3_4"/>
  <p:tag name="KSO_WM_UNIT_LAYERLEVEL" val="1_1_1"/>
  <p:tag name="KSO_WM_UNIT_TEXT_FILL_FORE_SCHEMECOLOR_INDEX" val="14"/>
  <p:tag name="KSO_WM_UNIT_TEXT_FILL_TYPE" val="1"/>
  <p:tag name="KSO_WM_UNIT_TYPE" val="l_h_i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ID" val="diagram20186128_2*l_h_i*1_2_6"/>
  <p:tag name="KSO_WM_UNIT_INDEX" val="1_2_6"/>
  <p:tag name="KSO_WM_UNIT_LAYERLEVEL" val="1_1_1"/>
  <p:tag name="KSO_WM_UNIT_TEXT_FILL_FORE_SCHEMECOLOR_INDEX" val="14"/>
  <p:tag name="KSO_WM_UNIT_TEXT_FILL_TYPE" val="1"/>
  <p:tag name="KSO_WM_UNIT_TYPE" val="l_h_i"/>
</p:tagLst>
</file>

<file path=ppt/tags/tag1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ID" val="diagram20186128_2*l_h_i*1_1_4"/>
  <p:tag name="KSO_WM_UNIT_INDEX" val="1_1_4"/>
  <p:tag name="KSO_WM_UNIT_LAYERLEVEL" val="1_1_1"/>
  <p:tag name="KSO_WM_UNIT_TEXT_FILL_FORE_SCHEMECOLOR_INDEX" val="14"/>
  <p:tag name="KSO_WM_UNIT_TEXT_FILL_TYPE" val="1"/>
  <p:tag name="KSO_WM_UNIT_TYPE" val="l_h_i"/>
</p:tagLst>
</file>

<file path=ppt/tags/tag1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28"/>
  <p:tag name="KSO_WM_UNIT_ID" val="diagram20186128_2*l_h_i*1_4_2"/>
  <p:tag name="KSO_WM_UNIT_INDEX" val="1_4_2"/>
  <p:tag name="KSO_WM_UNIT_LAYERLEVEL" val="1_1_1"/>
  <p:tag name="KSO_WM_UNIT_TEXT_FILL_FORE_SCHEMECOLOR_INDEX" val="14"/>
  <p:tag name="KSO_WM_UNIT_TEXT_FILL_TYPE" val="1"/>
  <p:tag name="KSO_WM_UNIT_TYPE" val="l_h_i"/>
</p:tagLst>
</file>

<file path=ppt/tags/tag16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5849"/>
  <p:tag name="KSO_WM_UNIT_ID" val="diagram20185849_2*i*0"/>
  <p:tag name="KSO_WM_UNIT_INDEX" val="0"/>
  <p:tag name="KSO_WM_UNIT_TYPE" val="i"/>
</p:tagLst>
</file>

<file path=ppt/tags/tag1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4_1"/>
  <p:tag name="KSO_WM_UNIT_INDEX" val="1_4_1"/>
  <p:tag name="KSO_WM_UNIT_LAYERLEVEL" val="1_1_1"/>
  <p:tag name="KSO_WM_UNIT_LINE_FILL_TYPE" val="2"/>
  <p:tag name="KSO_WM_UNIT_LINE_FORE_SCHEMECOLOR_INDEX" val="15"/>
  <p:tag name="KSO_WM_UNIT_TEXT_FILL_FORE_SCHEMECOLOR_INDEX" val="13"/>
  <p:tag name="KSO_WM_UNIT_TEXT_FILL_TYPE" val="1"/>
  <p:tag name="KSO_WM_UNIT_TYPE" val="l_h_i"/>
</p:tagLst>
</file>

<file path=ppt/tags/tag1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4_2"/>
  <p:tag name="KSO_WM_UNIT_INDEX" val="1_4_2"/>
  <p:tag name="KSO_WM_UNIT_LAYERLEVEL" val="1_1_1"/>
  <p:tag name="KSO_WM_UNIT_LINE_FILL_TYPE" val="2"/>
  <p:tag name="KSO_WM_UNIT_LINE_FORE_SCHEMECOLOR_INDEX" val="14"/>
  <p:tag name="KSO_WM_UNIT_TEXT_FILL_FORE_SCHEMECOLOR_INDEX" val="13"/>
  <p:tag name="KSO_WM_UNIT_TEXT_FILL_TYPE" val="1"/>
  <p:tag name="KSO_WM_UNIT_TYPE" val="l_h_i"/>
</p:tagLst>
</file>

<file path=ppt/tags/tag1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5"/>
  <p:tag name="KSO_WM_UNIT_FILL_TYPE" val="1"/>
  <p:tag name="KSO_WM_UNIT_ID" val="diagram20185849_2*l_h_i*1_4_3"/>
  <p:tag name="KSO_WM_UNIT_INDEX" val="1_4_3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1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4_6"/>
  <p:tag name="KSO_WM_UNIT_INDEX" val="1_4_6"/>
  <p:tag name="KSO_WM_UNIT_LAYERLEVEL" val="1_1_1"/>
  <p:tag name="KSO_WM_UNIT_LINE_FILL_TYPE" val="2"/>
  <p:tag name="KSO_WM_UNIT_LINE_FORE_SCHEMECOLOR_INDEX" val="15"/>
  <p:tag name="KSO_WM_UNIT_TYPE" val="l_h_i"/>
</p:tagLst>
</file>

<file path=ppt/tags/tag16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5849"/>
  <p:tag name="KSO_WM_UNIT_ID" val="diagram20185849_2*i*8"/>
  <p:tag name="KSO_WM_UNIT_INDEX" val="8"/>
  <p:tag name="KSO_WM_UNIT_TYPE" val="i"/>
</p:tagLst>
</file>

<file path=ppt/tags/tag16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3_1"/>
  <p:tag name="KSO_WM_UNIT_INDEX" val="1_3_1"/>
  <p:tag name="KSO_WM_UNIT_LAYERLEVEL" val="1_1_1"/>
  <p:tag name="KSO_WM_UNIT_LINE_FILL_TYPE" val="2"/>
  <p:tag name="KSO_WM_UNIT_LINE_FORE_SCHEMECOLOR_INDEX" val="15"/>
  <p:tag name="KSO_WM_UNIT_TEXT_FILL_FORE_SCHEMECOLOR_INDEX" val="13"/>
  <p:tag name="KSO_WM_UNIT_TEXT_FILL_TYPE" val="1"/>
  <p:tag name="KSO_WM_UNIT_TYPE" val="l_h_i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3_2"/>
  <p:tag name="KSO_WM_UNIT_INDEX" val="1_3_2"/>
  <p:tag name="KSO_WM_UNIT_LAYERLEVEL" val="1_1_1"/>
  <p:tag name="KSO_WM_UNIT_LINE_FILL_TYPE" val="2"/>
  <p:tag name="KSO_WM_UNIT_LINE_FORE_SCHEMECOLOR_INDEX" val="14"/>
  <p:tag name="KSO_WM_UNIT_TEXT_FILL_FORE_SCHEMECOLOR_INDEX" val="13"/>
  <p:tag name="KSO_WM_UNIT_TEXT_FILL_TYPE" val="1"/>
  <p:tag name="KSO_WM_UNIT_TYPE" val="l_h_i"/>
</p:tagLst>
</file>

<file path=ppt/tags/tag17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7"/>
  <p:tag name="KSO_WM_UNIT_FILL_TYPE" val="1"/>
  <p:tag name="KSO_WM_UNIT_ID" val="diagram20185849_2*l_h_i*1_3_3"/>
  <p:tag name="KSO_WM_UNIT_INDEX" val="1_3_3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17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14"/>
  <p:tag name="KSO_WM_UNIT_FILL_TYPE" val="1"/>
  <p:tag name="KSO_WM_UNIT_ID" val="diagram20185849_2*l_h_i*1_3_4"/>
  <p:tag name="KSO_WM_UNIT_INDEX" val="1_3_4"/>
  <p:tag name="KSO_WM_UNIT_LAYERLEVEL" val="1_1_1"/>
  <p:tag name="KSO_WM_UNIT_TEXT_FILL_FORE_SCHEMECOLOR_INDEX" val="13"/>
  <p:tag name="KSO_WM_UNIT_TEXT_FILL_TYPE" val="1"/>
  <p:tag name="KSO_WM_UNIT_TYPE" val="l_h_i"/>
</p:tagLst>
</file>

<file path=ppt/tags/tag17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3_6"/>
  <p:tag name="KSO_WM_UNIT_INDEX" val="1_3_6"/>
  <p:tag name="KSO_WM_UNIT_LAYERLEVEL" val="1_1_1"/>
  <p:tag name="KSO_WM_UNIT_LINE_FILL_TYPE" val="2"/>
  <p:tag name="KSO_WM_UNIT_LINE_FORE_SCHEMECOLOR_INDEX" val="15"/>
  <p:tag name="KSO_WM_UNIT_TYPE" val="l_h_i"/>
</p:tagLst>
</file>

<file path=ppt/tags/tag17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5849"/>
  <p:tag name="KSO_WM_UNIT_ID" val="diagram20185849_2*i*18"/>
  <p:tag name="KSO_WM_UNIT_INDEX" val="18"/>
  <p:tag name="KSO_WM_UNIT_TYPE" val="i"/>
</p:tagLst>
</file>

<file path=ppt/tags/tag17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2_1"/>
  <p:tag name="KSO_WM_UNIT_INDEX" val="1_2_1"/>
  <p:tag name="KSO_WM_UNIT_LAYERLEVEL" val="1_1_1"/>
  <p:tag name="KSO_WM_UNIT_LINE_FILL_TYPE" val="2"/>
  <p:tag name="KSO_WM_UNIT_LINE_FORE_SCHEMECOLOR_INDEX" val="15"/>
  <p:tag name="KSO_WM_UNIT_TEXT_FILL_FORE_SCHEMECOLOR_INDEX" val="13"/>
  <p:tag name="KSO_WM_UNIT_TEXT_FILL_TYPE" val="1"/>
  <p:tag name="KSO_WM_UNIT_TYPE" val="l_h_i"/>
</p:tagLst>
</file>

<file path=ppt/tags/tag17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2_2"/>
  <p:tag name="KSO_WM_UNIT_INDEX" val="1_2_2"/>
  <p:tag name="KSO_WM_UNIT_LAYERLEVEL" val="1_1_1"/>
  <p:tag name="KSO_WM_UNIT_LINE_FILL_TYPE" val="2"/>
  <p:tag name="KSO_WM_UNIT_LINE_FORE_SCHEMECOLOR_INDEX" val="14"/>
  <p:tag name="KSO_WM_UNIT_TEXT_FILL_FORE_SCHEMECOLOR_INDEX" val="13"/>
  <p:tag name="KSO_WM_UNIT_TEXT_FILL_TYPE" val="1"/>
  <p:tag name="KSO_WM_UNIT_TYPE" val="l_h_i"/>
</p:tagLst>
</file>

<file path=ppt/tags/tag17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6"/>
  <p:tag name="KSO_WM_UNIT_FILL_TYPE" val="1"/>
  <p:tag name="KSO_WM_UNIT_ID" val="diagram20185849_2*l_h_i*1_2_3"/>
  <p:tag name="KSO_WM_UNIT_INDEX" val="1_2_3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17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14"/>
  <p:tag name="KSO_WM_UNIT_FILL_TYPE" val="1"/>
  <p:tag name="KSO_WM_UNIT_ID" val="diagram20185849_2*l_h_i*1_2_4"/>
  <p:tag name="KSO_WM_UNIT_INDEX" val="1_2_4"/>
  <p:tag name="KSO_WM_UNIT_LAYERLEVEL" val="1_1_1"/>
  <p:tag name="KSO_WM_UNIT_TEXT_FILL_FORE_SCHEMECOLOR_INDEX" val="13"/>
  <p:tag name="KSO_WM_UNIT_TEXT_FILL_TYPE" val="1"/>
  <p:tag name="KSO_WM_UNIT_TYPE" val="l_h_i"/>
</p:tagLst>
</file>

<file path=ppt/tags/tag17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2_6"/>
  <p:tag name="KSO_WM_UNIT_INDEX" val="1_2_6"/>
  <p:tag name="KSO_WM_UNIT_LAYERLEVEL" val="1_1_1"/>
  <p:tag name="KSO_WM_UNIT_LINE_FILL_TYPE" val="2"/>
  <p:tag name="KSO_WM_UNIT_LINE_FORE_SCHEMECOLOR_INDEX" val="15"/>
  <p:tag name="KSO_WM_UNIT_TYPE" val="l_h_i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5849"/>
  <p:tag name="KSO_WM_UNIT_ID" val="diagram20185849_2*i*28"/>
  <p:tag name="KSO_WM_UNIT_INDEX" val="28"/>
  <p:tag name="KSO_WM_UNIT_TYPE" val="i"/>
</p:tagLst>
</file>

<file path=ppt/tags/tag18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1_1"/>
  <p:tag name="KSO_WM_UNIT_INDEX" val="1_1_1"/>
  <p:tag name="KSO_WM_UNIT_LAYERLEVEL" val="1_1_1"/>
  <p:tag name="KSO_WM_UNIT_LINE_FILL_TYPE" val="2"/>
  <p:tag name="KSO_WM_UNIT_LINE_FORE_SCHEMECOLOR_INDEX" val="15"/>
  <p:tag name="KSO_WM_UNIT_TEXT_FILL_FORE_SCHEMECOLOR_INDEX" val="13"/>
  <p:tag name="KSO_WM_UNIT_TEXT_FILL_TYPE" val="1"/>
  <p:tag name="KSO_WM_UNIT_TYPE" val="l_h_i"/>
</p:tagLst>
</file>

<file path=ppt/tags/tag1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1_2"/>
  <p:tag name="KSO_WM_UNIT_INDEX" val="1_1_2"/>
  <p:tag name="KSO_WM_UNIT_LAYERLEVEL" val="1_1_1"/>
  <p:tag name="KSO_WM_UNIT_LINE_FILL_TYPE" val="2"/>
  <p:tag name="KSO_WM_UNIT_LINE_FORE_SCHEMECOLOR_INDEX" val="14"/>
  <p:tag name="KSO_WM_UNIT_TEXT_FILL_FORE_SCHEMECOLOR_INDEX" val="13"/>
  <p:tag name="KSO_WM_UNIT_TEXT_FILL_TYPE" val="1"/>
  <p:tag name="KSO_WM_UNIT_TYPE" val="l_h_i"/>
</p:tagLst>
</file>

<file path=ppt/tags/tag1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5"/>
  <p:tag name="KSO_WM_UNIT_FILL_TYPE" val="1"/>
  <p:tag name="KSO_WM_UNIT_ID" val="diagram20185849_2*l_h_i*1_1_3"/>
  <p:tag name="KSO_WM_UNIT_INDEX" val="1_1_3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1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14"/>
  <p:tag name="KSO_WM_UNIT_FILL_TYPE" val="1"/>
  <p:tag name="KSO_WM_UNIT_ID" val="diagram20185849_2*l_h_i*1_1_4"/>
  <p:tag name="KSO_WM_UNIT_INDEX" val="1_1_4"/>
  <p:tag name="KSO_WM_UNIT_LAYERLEVEL" val="1_1_1"/>
  <p:tag name="KSO_WM_UNIT_TEXT_FILL_FORE_SCHEMECOLOR_INDEX" val="13"/>
  <p:tag name="KSO_WM_UNIT_TEXT_FILL_TYPE" val="1"/>
  <p:tag name="KSO_WM_UNIT_TYPE" val="l_h_i"/>
</p:tagLst>
</file>

<file path=ppt/tags/tag1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4_4"/>
  <p:tag name="KSO_WM_UNIT_INDEX" val="1_4_4"/>
  <p:tag name="KSO_WM_UNIT_LAYERLEVEL" val="1_1_1"/>
  <p:tag name="KSO_WM_UNIT_LINE_FILL_TYPE" val="2"/>
  <p:tag name="KSO_WM_UNIT_LINE_FORE_SCHEMECOLOR_INDEX" val="14"/>
  <p:tag name="KSO_WM_UNIT_TYPE" val="l_h_i"/>
</p:tagLst>
</file>

<file path=ppt/tags/tag1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3_5"/>
  <p:tag name="KSO_WM_UNIT_INDEX" val="1_3_5"/>
  <p:tag name="KSO_WM_UNIT_LAYERLEVEL" val="1_1_1"/>
  <p:tag name="KSO_WM_UNIT_LINE_FILL_TYPE" val="2"/>
  <p:tag name="KSO_WM_UNIT_LINE_FORE_SCHEMECOLOR_INDEX" val="14"/>
  <p:tag name="KSO_WM_UNIT_TYPE" val="l_h_i"/>
</p:tagLst>
</file>

<file path=ppt/tags/tag1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1_5"/>
  <p:tag name="KSO_WM_UNIT_INDEX" val="1_1_5"/>
  <p:tag name="KSO_WM_UNIT_LAYERLEVEL" val="1_1_1"/>
  <p:tag name="KSO_WM_UNIT_LINE_FILL_TYPE" val="2"/>
  <p:tag name="KSO_WM_UNIT_LINE_FORE_SCHEMECOLOR_INDEX" val="15"/>
  <p:tag name="KSO_WM_UNIT_TYPE" val="l_h_i"/>
</p:tagLst>
</file>

<file path=ppt/tags/tag1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1_6"/>
  <p:tag name="KSO_WM_UNIT_INDEX" val="1_1_6"/>
  <p:tag name="KSO_WM_UNIT_LAYERLEVEL" val="1_1_1"/>
  <p:tag name="KSO_WM_UNIT_LINE_FILL_TYPE" val="2"/>
  <p:tag name="KSO_WM_UNIT_LINE_FORE_SCHEMECOLOR_INDEX" val="14"/>
  <p:tag name="KSO_WM_UNIT_TYPE" val="l_h_i"/>
</p:tagLst>
</file>

<file path=ppt/tags/tag1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a*1_1_1"/>
  <p:tag name="KSO_WM_UNIT_INDEX" val="1_1_1"/>
  <p:tag name="KSO_WM_UNIT_LAYERLEVEL" val="1_1_1"/>
  <p:tag name="KSO_WM_UNIT_PRESET_TEXT" val="标题文本预设"/>
  <p:tag name="KSO_WM_UNIT_TEXT_FILL_FORE_SCHEMECOLOR_INDEX" val="5"/>
  <p:tag name="KSO_WM_UNIT_TEXT_FILL_TYPE" val="1"/>
  <p:tag name="KSO_WM_UNIT_TYPE" val="l_h_a"/>
  <p:tag name="KSO_WM_UNIT_VALUE" val="5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f*1_1_1"/>
  <p:tag name="KSO_WM_UNIT_INDEX" val="1_1_1"/>
  <p:tag name="KSO_WM_UNIT_LAYERLEVEL" val="1_1_1"/>
  <p:tag name="KSO_WM_UNIT_PRESET_TEXT" val="此部分内容作为文字排版占位显示_x000B_ （建议使用主题字体）"/>
  <p:tag name="KSO_WM_UNIT_TEXT_FILL_FORE_SCHEMECOLOR_INDEX" val="13"/>
  <p:tag name="KSO_WM_UNIT_TEXT_FILL_TYPE" val="1"/>
  <p:tag name="KSO_WM_UNIT_TYPE" val="l_h_f"/>
  <p:tag name="KSO_WM_UNIT_VALUE" val="33"/>
</p:tagLst>
</file>

<file path=ppt/tags/tag1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a*1_2_1"/>
  <p:tag name="KSO_WM_UNIT_INDEX" val="1_2_1"/>
  <p:tag name="KSO_WM_UNIT_LAYERLEVEL" val="1_1_1"/>
  <p:tag name="KSO_WM_UNIT_PRESET_TEXT" val="标题文本预设"/>
  <p:tag name="KSO_WM_UNIT_TEXT_FILL_FORE_SCHEMECOLOR_INDEX" val="6"/>
  <p:tag name="KSO_WM_UNIT_TEXT_FILL_TYPE" val="1"/>
  <p:tag name="KSO_WM_UNIT_TYPE" val="l_h_a"/>
  <p:tag name="KSO_WM_UNIT_VALUE" val="5"/>
</p:tagLst>
</file>

<file path=ppt/tags/tag1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f*1_2_1"/>
  <p:tag name="KSO_WM_UNIT_INDEX" val="1_2_1"/>
  <p:tag name="KSO_WM_UNIT_LAYERLEVEL" val="1_1_1"/>
  <p:tag name="KSO_WM_UNIT_PRESET_TEXT" val="此部分内容作为文字排版占位显示_x000B_ （建议使用主题字体）"/>
  <p:tag name="KSO_WM_UNIT_TEXT_FILL_FORE_SCHEMECOLOR_INDEX" val="13"/>
  <p:tag name="KSO_WM_UNIT_TEXT_FILL_TYPE" val="1"/>
  <p:tag name="KSO_WM_UNIT_TYPE" val="l_h_f"/>
  <p:tag name="KSO_WM_UNIT_VALUE" val="33"/>
</p:tagLst>
</file>

<file path=ppt/tags/tag1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a*1_3_1"/>
  <p:tag name="KSO_WM_UNIT_INDEX" val="1_3_1"/>
  <p:tag name="KSO_WM_UNIT_LAYERLEVEL" val="1_1_1"/>
  <p:tag name="KSO_WM_UNIT_PRESET_TEXT" val="标题文本预设"/>
  <p:tag name="KSO_WM_UNIT_TEXT_FILL_FORE_SCHEMECOLOR_INDEX" val="7"/>
  <p:tag name="KSO_WM_UNIT_TEXT_FILL_TYPE" val="1"/>
  <p:tag name="KSO_WM_UNIT_TYPE" val="l_h_a"/>
  <p:tag name="KSO_WM_UNIT_VALUE" val="5"/>
</p:tagLst>
</file>

<file path=ppt/tags/tag1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f*1_3_1"/>
  <p:tag name="KSO_WM_UNIT_INDEX" val="1_3_1"/>
  <p:tag name="KSO_WM_UNIT_LAYERLEVEL" val="1_1_1"/>
  <p:tag name="KSO_WM_UNIT_PRESET_TEXT" val="此部分内容作为文字排版占位显示_x000B_ （建议使用主题字体）"/>
  <p:tag name="KSO_WM_UNIT_TEXT_FILL_FORE_SCHEMECOLOR_INDEX" val="13"/>
  <p:tag name="KSO_WM_UNIT_TEXT_FILL_TYPE" val="1"/>
  <p:tag name="KSO_WM_UNIT_TYPE" val="l_h_f"/>
  <p:tag name="KSO_WM_UNIT_VALUE" val="33"/>
</p:tagLst>
</file>

<file path=ppt/tags/tag1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ID" val="diagram20185849_2*l_h_i*1_2_5"/>
  <p:tag name="KSO_WM_UNIT_INDEX" val="1_2_5"/>
  <p:tag name="KSO_WM_UNIT_LAYERLEVEL" val="1_1_1"/>
  <p:tag name="KSO_WM_UNIT_LINE_FILL_TYPE" val="2"/>
  <p:tag name="KSO_WM_UNIT_LINE_FORE_SCHEMECOLOR_INDEX" val="14"/>
  <p:tag name="KSO_WM_UNIT_TYPE" val="l_h_i"/>
</p:tagLst>
</file>

<file path=ppt/tags/tag1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a*1_4_1"/>
  <p:tag name="KSO_WM_UNIT_INDEX" val="1_4_1"/>
  <p:tag name="KSO_WM_UNIT_LAYERLEVEL" val="1_1_1"/>
  <p:tag name="KSO_WM_UNIT_PRESET_TEXT" val="标题文本预设"/>
  <p:tag name="KSO_WM_UNIT_TEXT_FILL_FORE_SCHEMECOLOR_INDEX" val="5"/>
  <p:tag name="KSO_WM_UNIT_TEXT_FILL_TYPE" val="1"/>
  <p:tag name="KSO_WM_UNIT_TYPE" val="l_h_a"/>
  <p:tag name="KSO_WM_UNIT_VALUE" val="5"/>
</p:tagLst>
</file>

<file path=ppt/tags/tag19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CLEAR" val="0"/>
  <p:tag name="KSO_WM_UNIT_COMPATIBLE" val="0"/>
  <p:tag name="KSO_WM_UNIT_HIGHLIGHT" val="0"/>
  <p:tag name="KSO_WM_UNIT_ID" val="diagram20185849_2*l_h_f*1_4_1"/>
  <p:tag name="KSO_WM_UNIT_INDEX" val="1_4_1"/>
  <p:tag name="KSO_WM_UNIT_LAYERLEVEL" val="1_1_1"/>
  <p:tag name="KSO_WM_UNIT_PRESET_TEXT" val="此部分内容作为文字排版占位显示_x000B_ （建议使用主题字体）"/>
  <p:tag name="KSO_WM_UNIT_TEXT_FILL_FORE_SCHEMECOLOR_INDEX" val="13"/>
  <p:tag name="KSO_WM_UNIT_TEXT_FILL_TYPE" val="1"/>
  <p:tag name="KSO_WM_UNIT_TYPE" val="l_h_f"/>
  <p:tag name="KSO_WM_UNIT_VALUE" val="33"/>
</p:tagLst>
</file>

<file path=ppt/tags/tag1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849"/>
  <p:tag name="KSO_WM_UNIT_FILL_FORE_SCHEMECOLOR_INDEX" val="14"/>
  <p:tag name="KSO_WM_UNIT_FILL_TYPE" val="1"/>
  <p:tag name="KSO_WM_UNIT_ID" val="diagram20185849_2*l_h_i*1_4_5"/>
  <p:tag name="KSO_WM_UNIT_INDEX" val="1_4_5"/>
  <p:tag name="KSO_WM_UNIT_LAYERLEVEL" val="1_1_1"/>
  <p:tag name="KSO_WM_UNIT_TYPE" val="l_h_i"/>
</p:tagLst>
</file>

<file path=ppt/tags/tag19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76500"/>
  <p:tag name="KSO_WM_UNIT_ADJUSTLAYOUT_ID" val="2"/>
  <p:tag name="KSO_WM_UNIT_ID" val="diagram20176500_4*i*0"/>
  <p:tag name="KSO_WM_UNIT_INDEX" val="0"/>
  <p:tag name="KSO_WM_UNIT_PRESET_TEXT_FONT_MINSIZE" val="12"/>
  <p:tag name="KSO_WM_UNIT_TYPE" val="i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29"/>
  <p:tag name="KSO_WM_UNIT_ID" val="diagram20176500_4*l_h_i*1_1_1"/>
  <p:tag name="KSO_WM_UNIT_INDEX" val="1_1_1"/>
  <p:tag name="KSO_WM_UNIT_LAYERLEVEL" val="1_1_1"/>
  <p:tag name="KSO_WM_UNIT_LINE_FILL_TYPE" val="2"/>
  <p:tag name="KSO_WM_UNIT_LINE_FORE_SCHEMECOLOR_INDEX" val="14"/>
  <p:tag name="KSO_WM_UNIT_TYPE" val="l_h_i"/>
</p:tagLst>
</file>

<file path=ppt/tags/tag2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0"/>
  <p:tag name="KSO_WM_UNIT_CLEAR" val="0"/>
  <p:tag name="KSO_WM_UNIT_COMPATIBLE" val="0"/>
  <p:tag name="KSO_WM_UNIT_HIGHLIGHT" val="0"/>
  <p:tag name="KSO_WM_UNIT_ID" val="diagram20176500_4*l_h_a*1_1_1"/>
  <p:tag name="KSO_WM_UNIT_INDEX" val="1_1_1"/>
  <p:tag name="KSO_WM_UNIT_LAYERLEVEL" val="1_1_1"/>
  <p:tag name="KSO_WM_UNIT_PRESET_TEXT_INDEX" val="3"/>
  <p:tag name="KSO_WM_UNIT_PRESET_TEXT_LEN" val="17"/>
  <p:tag name="KSO_WM_UNIT_TEXT_FILL_FORE_SCHEMECOLOR_INDEX" val="13"/>
  <p:tag name="KSO_WM_UNIT_TEXT_FILL_TYPE" val="1"/>
  <p:tag name="KSO_WM_UNIT_TYPE" val="l_h_a"/>
  <p:tag name="KSO_WM_UNIT_VALUE" val="14"/>
</p:tagLst>
</file>

<file path=ppt/tags/tag20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1"/>
  <p:tag name="KSO_WM_UNIT_CLEAR" val="0"/>
  <p:tag name="KSO_WM_UNIT_COMPATIBLE" val="0"/>
  <p:tag name="KSO_WM_UNIT_HIGHLIGHT" val="0"/>
  <p:tag name="KSO_WM_UNIT_ID" val="diagram20176500_4*l_h_f*1_1_1"/>
  <p:tag name="KSO_WM_UNIT_INDEX" val="1_1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l_h_f"/>
  <p:tag name="KSO_WM_UNIT_VALUE" val="24"/>
</p:tagLst>
</file>

<file path=ppt/tags/tag2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9"/>
  <p:tag name="KSO_WM_UNIT_FILL_FORE_SCHEMECOLOR_INDEX" val="5"/>
  <p:tag name="KSO_WM_UNIT_FILL_TYPE" val="1"/>
  <p:tag name="KSO_WM_UNIT_ID" val="diagram20176500_4*l_h_i*1_1_2"/>
  <p:tag name="KSO_WM_UNIT_INDEX" val="1_1_2"/>
  <p:tag name="KSO_WM_UNIT_LAYERLEVEL" val="1_1_1"/>
  <p:tag name="KSO_WM_UNIT_TEXT_FILL_FORE_SCHEMECOLOR_INDEX" val="13"/>
  <p:tag name="KSO_WM_UNIT_TEXT_FILL_TYPE" val="1"/>
  <p:tag name="KSO_WM_UNIT_TYPE" val="l_h_i"/>
</p:tagLst>
</file>

<file path=ppt/tags/tag2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45"/>
  <p:tag name="KSO_WM_UNIT_FILL_FORE_SCHEMECOLOR_INDEX" val="5"/>
  <p:tag name="KSO_WM_UNIT_FILL_TYPE" val="1"/>
  <p:tag name="KSO_WM_UNIT_ID" val="diagram20176500_4*l_h_i*1_1_3"/>
  <p:tag name="KSO_WM_UNIT_INDEX" val="1_1_3"/>
  <p:tag name="KSO_WM_UNIT_LAYERLEVEL" val="1_1_1"/>
  <p:tag name="KSO_WM_UNIT_TEXT_FILL_FORE_SCHEMECOLOR_INDEX" val="13"/>
  <p:tag name="KSO_WM_UNIT_TEXT_FILL_TYPE" val="1"/>
  <p:tag name="KSO_WM_UNIT_TYPE" val="l_h_i"/>
</p:tagLst>
</file>

<file path=ppt/tags/tag20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76500"/>
  <p:tag name="KSO_WM_UNIT_ADJUSTLAYOUT_ID" val="3"/>
  <p:tag name="KSO_WM_UNIT_ID" val="diagram20176500_4*i*11"/>
  <p:tag name="KSO_WM_UNIT_INDEX" val="11"/>
  <p:tag name="KSO_WM_UNIT_PRESET_TEXT_FONT_MINSIZE" val="12"/>
  <p:tag name="KSO_WM_UNIT_TYPE" val="i"/>
</p:tagLst>
</file>

<file path=ppt/tags/tag2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3"/>
  <p:tag name="KSO_WM_UNIT_ID" val="diagram20176500_4*l_h_i*1_2_1"/>
  <p:tag name="KSO_WM_UNIT_INDEX" val="1_2_1"/>
  <p:tag name="KSO_WM_UNIT_LAYERLEVEL" val="1_1_1"/>
  <p:tag name="KSO_WM_UNIT_LINE_FILL_TYPE" val="2"/>
  <p:tag name="KSO_WM_UNIT_LINE_FORE_SCHEMECOLOR_INDEX" val="14"/>
  <p:tag name="KSO_WM_UNIT_TYPE" val="l_h_i"/>
</p:tagLst>
</file>

<file path=ppt/tags/tag20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4"/>
  <p:tag name="KSO_WM_UNIT_CLEAR" val="0"/>
  <p:tag name="KSO_WM_UNIT_COMPATIBLE" val="0"/>
  <p:tag name="KSO_WM_UNIT_HIGHLIGHT" val="0"/>
  <p:tag name="KSO_WM_UNIT_ID" val="diagram20176500_4*l_h_a*1_2_1"/>
  <p:tag name="KSO_WM_UNIT_INDEX" val="1_2_1"/>
  <p:tag name="KSO_WM_UNIT_LAYERLEVEL" val="1_1_1"/>
  <p:tag name="KSO_WM_UNIT_PRESET_TEXT_INDEX" val="3"/>
  <p:tag name="KSO_WM_UNIT_PRESET_TEXT_LEN" val="17"/>
  <p:tag name="KSO_WM_UNIT_TEXT_FILL_FORE_SCHEMECOLOR_INDEX" val="13"/>
  <p:tag name="KSO_WM_UNIT_TEXT_FILL_TYPE" val="1"/>
  <p:tag name="KSO_WM_UNIT_TYPE" val="l_h_a"/>
  <p:tag name="KSO_WM_UNIT_VALUE" val="14"/>
</p:tagLst>
</file>

<file path=ppt/tags/tag20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5"/>
  <p:tag name="KSO_WM_UNIT_CLEAR" val="0"/>
  <p:tag name="KSO_WM_UNIT_COMPATIBLE" val="0"/>
  <p:tag name="KSO_WM_UNIT_HIGHLIGHT" val="0"/>
  <p:tag name="KSO_WM_UNIT_ID" val="diagram20176500_4*l_h_f*1_2_1"/>
  <p:tag name="KSO_WM_UNIT_INDEX" val="1_2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l_h_f"/>
  <p:tag name="KSO_WM_UNIT_VALUE" val="24"/>
</p:tagLst>
</file>

<file path=ppt/tags/tag20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48"/>
  <p:tag name="KSO_WM_UNIT_FILL_FORE_SCHEMECOLOR_INDEX" val="8"/>
  <p:tag name="KSO_WM_UNIT_FILL_TYPE" val="1"/>
  <p:tag name="KSO_WM_UNIT_ID" val="diagram20176500_4*l_h_i*1_2_2"/>
  <p:tag name="KSO_WM_UNIT_INDEX" val="1_2_2"/>
  <p:tag name="KSO_WM_UNIT_LAYERLEVEL" val="1_1_1"/>
  <p:tag name="KSO_WM_UNIT_TEXT_FILL_FORE_SCHEMECOLOR_INDEX" val="13"/>
  <p:tag name="KSO_WM_UNIT_TEXT_FILL_TYPE" val="1"/>
  <p:tag name="KSO_WM_UNIT_TYPE" val="l_h_i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49"/>
  <p:tag name="KSO_WM_UNIT_FILL_FORE_SCHEMECOLOR_INDEX" val="8"/>
  <p:tag name="KSO_WM_UNIT_FILL_TYPE" val="1"/>
  <p:tag name="KSO_WM_UNIT_ID" val="diagram20176500_4*l_h_i*1_2_3"/>
  <p:tag name="KSO_WM_UNIT_INDEX" val="1_2_3"/>
  <p:tag name="KSO_WM_UNIT_LAYERLEVEL" val="1_1_1"/>
  <p:tag name="KSO_WM_UNIT_TEXT_FILL_FORE_SCHEMECOLOR_INDEX" val="13"/>
  <p:tag name="KSO_WM_UNIT_TEXT_FILL_TYPE" val="1"/>
  <p:tag name="KSO_WM_UNIT_TYPE" val="l_h_i"/>
</p:tagLst>
</file>

<file path=ppt/tags/tag21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76500"/>
  <p:tag name="KSO_WM_UNIT_ADJUSTLAYOUT_ID" val="4"/>
  <p:tag name="KSO_WM_UNIT_ID" val="diagram20176500_4*i*22"/>
  <p:tag name="KSO_WM_UNIT_INDEX" val="22"/>
  <p:tag name="KSO_WM_UNIT_PRESET_TEXT_FONT_MINSIZE" val="12"/>
  <p:tag name="KSO_WM_UNIT_TYPE" val="i"/>
</p:tagLst>
</file>

<file path=ppt/tags/tag2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6"/>
  <p:tag name="KSO_WM_UNIT_ID" val="diagram20176500_4*l_h_i*1_3_1"/>
  <p:tag name="KSO_WM_UNIT_INDEX" val="1_3_1"/>
  <p:tag name="KSO_WM_UNIT_LAYERLEVEL" val="1_1_1"/>
  <p:tag name="KSO_WM_UNIT_LINE_FILL_TYPE" val="2"/>
  <p:tag name="KSO_WM_UNIT_LINE_FORE_SCHEMECOLOR_INDEX" val="14"/>
  <p:tag name="KSO_WM_UNIT_TYPE" val="l_h_i"/>
</p:tagLst>
</file>

<file path=ppt/tags/tag2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7"/>
  <p:tag name="KSO_WM_UNIT_CLEAR" val="0"/>
  <p:tag name="KSO_WM_UNIT_COMPATIBLE" val="0"/>
  <p:tag name="KSO_WM_UNIT_HIGHLIGHT" val="0"/>
  <p:tag name="KSO_WM_UNIT_ID" val="diagram20176500_4*l_h_a*1_3_1"/>
  <p:tag name="KSO_WM_UNIT_INDEX" val="1_3_1"/>
  <p:tag name="KSO_WM_UNIT_LAYERLEVEL" val="1_1_1"/>
  <p:tag name="KSO_WM_UNIT_PRESET_TEXT_INDEX" val="3"/>
  <p:tag name="KSO_WM_UNIT_PRESET_TEXT_LEN" val="17"/>
  <p:tag name="KSO_WM_UNIT_TEXT_FILL_FORE_SCHEMECOLOR_INDEX" val="13"/>
  <p:tag name="KSO_WM_UNIT_TEXT_FILL_TYPE" val="1"/>
  <p:tag name="KSO_WM_UNIT_TYPE" val="l_h_a"/>
  <p:tag name="KSO_WM_UNIT_VALUE" val="14"/>
</p:tagLst>
</file>

<file path=ppt/tags/tag2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8"/>
  <p:tag name="KSO_WM_UNIT_CLEAR" val="0"/>
  <p:tag name="KSO_WM_UNIT_COMPATIBLE" val="0"/>
  <p:tag name="KSO_WM_UNIT_HIGHLIGHT" val="0"/>
  <p:tag name="KSO_WM_UNIT_ID" val="diagram20176500_4*l_h_f*1_3_1"/>
  <p:tag name="KSO_WM_UNIT_INDEX" val="1_3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l_h_f"/>
  <p:tag name="KSO_WM_UNIT_VALUE" val="24"/>
</p:tagLst>
</file>

<file path=ppt/tags/tag2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51"/>
  <p:tag name="KSO_WM_UNIT_FILL_FORE_SCHEMECOLOR_INDEX" val="6"/>
  <p:tag name="KSO_WM_UNIT_FILL_TYPE" val="1"/>
  <p:tag name="KSO_WM_UNIT_ID" val="diagram20176500_4*l_h_i*1_3_2"/>
  <p:tag name="KSO_WM_UNIT_INDEX" val="1_3_2"/>
  <p:tag name="KSO_WM_UNIT_LAYERLEVEL" val="1_1_1"/>
  <p:tag name="KSO_WM_UNIT_TEXT_FILL_FORE_SCHEMECOLOR_INDEX" val="13"/>
  <p:tag name="KSO_WM_UNIT_TEXT_FILL_TYPE" val="1"/>
  <p:tag name="KSO_WM_UNIT_TYPE" val="l_h_i"/>
</p:tagLst>
</file>

<file path=ppt/tags/tag2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52"/>
  <p:tag name="KSO_WM_UNIT_FILL_FORE_SCHEMECOLOR_INDEX" val="6"/>
  <p:tag name="KSO_WM_UNIT_FILL_TYPE" val="1"/>
  <p:tag name="KSO_WM_UNIT_ID" val="diagram20176500_4*l_h_i*1_3_3"/>
  <p:tag name="KSO_WM_UNIT_INDEX" val="1_3_3"/>
  <p:tag name="KSO_WM_UNIT_LAYERLEVEL" val="1_1_1"/>
  <p:tag name="KSO_WM_UNIT_TEXT_FILL_FORE_SCHEMECOLOR_INDEX" val="13"/>
  <p:tag name="KSO_WM_UNIT_TEXT_FILL_TYPE" val="1"/>
  <p:tag name="KSO_WM_UNIT_TYPE" val="l_h_i"/>
</p:tagLst>
</file>

<file path=ppt/tags/tag21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76500"/>
  <p:tag name="KSO_WM_UNIT_ADJUSTLAYOUT_ID" val="5"/>
  <p:tag name="KSO_WM_UNIT_ID" val="diagram20176500_4*i*33"/>
  <p:tag name="KSO_WM_UNIT_INDEX" val="33"/>
  <p:tag name="KSO_WM_UNIT_PRESET_TEXT_FONT_MINSIZE" val="12"/>
  <p:tag name="KSO_WM_UNIT_TYPE" val="i"/>
</p:tagLst>
</file>

<file path=ppt/tags/tag2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39"/>
  <p:tag name="KSO_WM_UNIT_ID" val="diagram20176500_4*l_h_i*1_4_1"/>
  <p:tag name="KSO_WM_UNIT_INDEX" val="1_4_1"/>
  <p:tag name="KSO_WM_UNIT_LAYERLEVEL" val="1_1_1"/>
  <p:tag name="KSO_WM_UNIT_LINE_FILL_TYPE" val="2"/>
  <p:tag name="KSO_WM_UNIT_LINE_FORE_SCHEMECOLOR_INDEX" val="14"/>
  <p:tag name="KSO_WM_UNIT_TYPE" val="l_h_i"/>
</p:tagLst>
</file>

<file path=ppt/tags/tag21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40"/>
  <p:tag name="KSO_WM_UNIT_CLEAR" val="0"/>
  <p:tag name="KSO_WM_UNIT_COMPATIBLE" val="0"/>
  <p:tag name="KSO_WM_UNIT_HIGHLIGHT" val="0"/>
  <p:tag name="KSO_WM_UNIT_ID" val="diagram20176500_4*l_h_a*1_4_1"/>
  <p:tag name="KSO_WM_UNIT_INDEX" val="1_4_1"/>
  <p:tag name="KSO_WM_UNIT_LAYERLEVEL" val="1_1_1"/>
  <p:tag name="KSO_WM_UNIT_PRESET_TEXT_INDEX" val="3"/>
  <p:tag name="KSO_WM_UNIT_PRESET_TEXT_LEN" val="17"/>
  <p:tag name="KSO_WM_UNIT_TEXT_FILL_FORE_SCHEMECOLOR_INDEX" val="13"/>
  <p:tag name="KSO_WM_UNIT_TEXT_FILL_TYPE" val="1"/>
  <p:tag name="KSO_WM_UNIT_TYPE" val="l_h_a"/>
  <p:tag name="KSO_WM_UNIT_VALUE" val="14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41"/>
  <p:tag name="KSO_WM_UNIT_CLEAR" val="0"/>
  <p:tag name="KSO_WM_UNIT_COMPATIBLE" val="0"/>
  <p:tag name="KSO_WM_UNIT_HIGHLIGHT" val="0"/>
  <p:tag name="KSO_WM_UNIT_ID" val="diagram20176500_4*l_h_f*1_4_1"/>
  <p:tag name="KSO_WM_UNIT_INDEX" val="1_4_1"/>
  <p:tag name="KSO_WM_UNIT_LAYERLEVEL" val="1_1_1"/>
  <p:tag name="KSO_WM_UNIT_PRESET_TEXT_INDEX" val="4"/>
  <p:tag name="KSO_WM_UNIT_PRESET_TEXT_LEN" val="57"/>
  <p:tag name="KSO_WM_UNIT_TEXT_FILL_FORE_SCHEMECOLOR_INDEX" val="13"/>
  <p:tag name="KSO_WM_UNIT_TEXT_FILL_TYPE" val="1"/>
  <p:tag name="KSO_WM_UNIT_TYPE" val="l_h_f"/>
  <p:tag name="KSO_WM_UNIT_VALUE" val="24"/>
</p:tagLst>
</file>

<file path=ppt/tags/tag2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54"/>
  <p:tag name="KSO_WM_UNIT_FILL_FORE_SCHEMECOLOR_INDEX" val="10"/>
  <p:tag name="KSO_WM_UNIT_FILL_TYPE" val="1"/>
  <p:tag name="KSO_WM_UNIT_ID" val="diagram20176500_4*l_h_i*1_4_2"/>
  <p:tag name="KSO_WM_UNIT_INDEX" val="1_4_2"/>
  <p:tag name="KSO_WM_UNIT_LAYERLEVEL" val="1_1_1"/>
  <p:tag name="KSO_WM_UNIT_TEXT_FILL_FORE_SCHEMECOLOR_INDEX" val="13"/>
  <p:tag name="KSO_WM_UNIT_TEXT_FILL_TYPE" val="1"/>
  <p:tag name="KSO_WM_UNIT_TYPE" val="l_h_i"/>
</p:tagLst>
</file>

<file path=ppt/tags/tag22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76500"/>
  <p:tag name="KSO_WM_UNIT_ADJUSTLAYOUT_ID" val="55"/>
  <p:tag name="KSO_WM_UNIT_FILL_FORE_SCHEMECOLOR_INDEX" val="10"/>
  <p:tag name="KSO_WM_UNIT_FILL_TYPE" val="1"/>
  <p:tag name="KSO_WM_UNIT_ID" val="diagram20176500_4*l_h_i*1_4_3"/>
  <p:tag name="KSO_WM_UNIT_INDEX" val="1_4_3"/>
  <p:tag name="KSO_WM_UNIT_LAYERLEVEL" val="1_1_1"/>
  <p:tag name="KSO_WM_UNIT_TEXT_FILL_FORE_SCHEMECOLOR_INDEX" val="13"/>
  <p:tag name="KSO_WM_UNIT_TEXT_FILL_TYPE" val="1"/>
  <p:tag name="KSO_WM_UNIT_TYPE" val="l_h_i"/>
</p:tagLst>
</file>

<file path=ppt/tags/tag2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5"/>
  <p:tag name="KSO_WM_UNIT_FILL_TYPE" val="1"/>
  <p:tag name="KSO_WM_UNIT_ID" val="diagram20189176_1*l_i*1_1"/>
  <p:tag name="KSO_WM_UNIT_INDEX" val="1_1"/>
  <p:tag name="KSO_WM_UNIT_LAYERLEVEL" val="1_1"/>
  <p:tag name="KSO_WM_UNIT_TYPE" val="l_i"/>
</p:tagLst>
</file>

<file path=ppt/tags/tag2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6"/>
  <p:tag name="KSO_WM_UNIT_FILL_TYPE" val="1"/>
  <p:tag name="KSO_WM_UNIT_ID" val="diagram20189176_1*l_i*1_2"/>
  <p:tag name="KSO_WM_UNIT_INDEX" val="1_2"/>
  <p:tag name="KSO_WM_UNIT_LAYERLEVEL" val="1_1"/>
  <p:tag name="KSO_WM_UNIT_TYPE" val="l_i"/>
</p:tagLst>
</file>

<file path=ppt/tags/tag2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5"/>
  <p:tag name="KSO_WM_UNIT_FILL_TYPE" val="1"/>
  <p:tag name="KSO_WM_UNIT_ID" val="diagram20189176_1*l_i*1_3"/>
  <p:tag name="KSO_WM_UNIT_INDEX" val="1_3"/>
  <p:tag name="KSO_WM_UNIT_LAYERLEVEL" val="1_1"/>
  <p:tag name="KSO_WM_UNIT_TYPE" val="l_i"/>
</p:tagLst>
</file>

<file path=ppt/tags/tag2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6"/>
  <p:tag name="KSO_WM_UNIT_FILL_TYPE" val="1"/>
  <p:tag name="KSO_WM_UNIT_ID" val="diagram20189176_1*l_i*1_4"/>
  <p:tag name="KSO_WM_UNIT_INDEX" val="1_4"/>
  <p:tag name="KSO_WM_UNIT_LAYERLEVEL" val="1_1"/>
  <p:tag name="KSO_WM_UNIT_TYPE" val="l_i"/>
</p:tagLst>
</file>

<file path=ppt/tags/tag2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5"/>
  <p:tag name="KSO_WM_UNIT_FILL_TYPE" val="1"/>
  <p:tag name="KSO_WM_UNIT_ID" val="diagram20189176_1*l_i*1_5"/>
  <p:tag name="KSO_WM_UNIT_INDEX" val="1_5"/>
  <p:tag name="KSO_WM_UNIT_LAYERLEVEL" val="1_1"/>
  <p:tag name="KSO_WM_UNIT_TYPE" val="l_i"/>
</p:tagLst>
</file>

<file path=ppt/tags/tag2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5"/>
  <p:tag name="KSO_WM_UNIT_FILL_TYPE" val="1"/>
  <p:tag name="KSO_WM_UNIT_ID" val="diagram20189176_1*l_i*1_6"/>
  <p:tag name="KSO_WM_UNIT_INDEX" val="1_6"/>
  <p:tag name="KSO_WM_UNIT_LAYERLEVEL" val="1_1"/>
  <p:tag name="KSO_WM_UNIT_TYPE" val="l_i"/>
</p:tagLst>
</file>

<file path=ppt/tags/tag2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6"/>
  <p:tag name="KSO_WM_UNIT_FILL_TYPE" val="1"/>
  <p:tag name="KSO_WM_UNIT_ID" val="diagram20189176_1*l_i*1_7"/>
  <p:tag name="KSO_WM_UNIT_INDEX" val="1_7"/>
  <p:tag name="KSO_WM_UNIT_LAYERLEVEL" val="1_1"/>
  <p:tag name="KSO_WM_UNIT_TYPE" val="l_i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5"/>
  <p:tag name="KSO_WM_UNIT_FILL_TYPE" val="1"/>
  <p:tag name="KSO_WM_UNIT_ID" val="diagram20189176_1*l_i*1_8"/>
  <p:tag name="KSO_WM_UNIT_INDEX" val="1_8"/>
  <p:tag name="KSO_WM_UNIT_LAYERLEVEL" val="1_1"/>
  <p:tag name="KSO_WM_UNIT_TYPE" val="l_i"/>
</p:tagLst>
</file>

<file path=ppt/tags/tag23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9176"/>
  <p:tag name="KSO_WM_UNIT_ID" val="diagram20189176_1*i*8"/>
  <p:tag name="KSO_WM_UNIT_INDEX" val="8"/>
  <p:tag name="KSO_WM_UNIT_TYPE" val="i"/>
</p:tagLst>
</file>

<file path=ppt/tags/tag2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9"/>
  <p:tag name="KSO_WM_UNIT_INDEX" val="1_9"/>
  <p:tag name="KSO_WM_UNIT_LAYERLEVEL" val="1_1"/>
  <p:tag name="KSO_WM_UNIT_TYPE" val="l_i"/>
</p:tagLst>
</file>

<file path=ppt/tags/tag2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0"/>
  <p:tag name="KSO_WM_UNIT_INDEX" val="1_10"/>
  <p:tag name="KSO_WM_UNIT_LAYERLEVEL" val="1_1"/>
  <p:tag name="KSO_WM_UNIT_TYPE" val="l_i"/>
</p:tagLst>
</file>

<file path=ppt/tags/tag2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1"/>
  <p:tag name="KSO_WM_UNIT_INDEX" val="1_11"/>
  <p:tag name="KSO_WM_UNIT_LAYERLEVEL" val="1_1"/>
  <p:tag name="KSO_WM_UNIT_TYPE" val="l_i"/>
</p:tagLst>
</file>

<file path=ppt/tags/tag2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2"/>
  <p:tag name="KSO_WM_UNIT_INDEX" val="1_12"/>
  <p:tag name="KSO_WM_UNIT_LAYERLEVEL" val="1_1"/>
  <p:tag name="KSO_WM_UNIT_TYPE" val="l_i"/>
</p:tagLst>
</file>

<file path=ppt/tags/tag2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3"/>
  <p:tag name="KSO_WM_UNIT_INDEX" val="1_13"/>
  <p:tag name="KSO_WM_UNIT_LAYERLEVEL" val="1_1"/>
  <p:tag name="KSO_WM_UNIT_TYPE" val="l_i"/>
</p:tagLst>
</file>

<file path=ppt/tags/tag2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4"/>
  <p:tag name="KSO_WM_UNIT_INDEX" val="1_14"/>
  <p:tag name="KSO_WM_UNIT_LAYERLEVEL" val="1_1"/>
  <p:tag name="KSO_WM_UNIT_TYPE" val="l_i"/>
</p:tagLst>
</file>

<file path=ppt/tags/tag2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5"/>
  <p:tag name="KSO_WM_UNIT_INDEX" val="1_15"/>
  <p:tag name="KSO_WM_UNIT_LAYERLEVEL" val="1_1"/>
  <p:tag name="KSO_WM_UNIT_TYPE" val="l_i"/>
</p:tagLst>
</file>

<file path=ppt/tags/tag2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6"/>
  <p:tag name="KSO_WM_UNIT_INDEX" val="1_16"/>
  <p:tag name="KSO_WM_UNIT_LAYERLEVEL" val="1_1"/>
  <p:tag name="KSO_WM_UNIT_TYPE" val="l_i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7"/>
  <p:tag name="KSO_WM_UNIT_INDEX" val="1_17"/>
  <p:tag name="KSO_WM_UNIT_LAYERLEVEL" val="1_1"/>
  <p:tag name="KSO_WM_UNIT_TYPE" val="l_i"/>
</p:tagLst>
</file>

<file path=ppt/tags/tag2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8"/>
  <p:tag name="KSO_WM_UNIT_INDEX" val="1_18"/>
  <p:tag name="KSO_WM_UNIT_LAYERLEVEL" val="1_1"/>
  <p:tag name="KSO_WM_UNIT_TYPE" val="l_i"/>
</p:tagLst>
</file>

<file path=ppt/tags/tag2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19"/>
  <p:tag name="KSO_WM_UNIT_INDEX" val="1_19"/>
  <p:tag name="KSO_WM_UNIT_LAYERLEVEL" val="1_1"/>
  <p:tag name="KSO_WM_UNIT_TYPE" val="l_i"/>
</p:tagLst>
</file>

<file path=ppt/tags/tag2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0"/>
  <p:tag name="KSO_WM_UNIT_INDEX" val="1_20"/>
  <p:tag name="KSO_WM_UNIT_LAYERLEVEL" val="1_1"/>
  <p:tag name="KSO_WM_UNIT_TYPE" val="l_i"/>
</p:tagLst>
</file>

<file path=ppt/tags/tag2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1"/>
  <p:tag name="KSO_WM_UNIT_INDEX" val="1_21"/>
  <p:tag name="KSO_WM_UNIT_LAYERLEVEL" val="1_1"/>
  <p:tag name="KSO_WM_UNIT_TYPE" val="l_i"/>
</p:tagLst>
</file>

<file path=ppt/tags/tag2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2"/>
  <p:tag name="KSO_WM_UNIT_INDEX" val="1_22"/>
  <p:tag name="KSO_WM_UNIT_LAYERLEVEL" val="1_1"/>
  <p:tag name="KSO_WM_UNIT_TYPE" val="l_i"/>
</p:tagLst>
</file>

<file path=ppt/tags/tag2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3"/>
  <p:tag name="KSO_WM_UNIT_INDEX" val="1_23"/>
  <p:tag name="KSO_WM_UNIT_LAYERLEVEL" val="1_1"/>
  <p:tag name="KSO_WM_UNIT_TYPE" val="l_i"/>
</p:tagLst>
</file>

<file path=ppt/tags/tag2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4"/>
  <p:tag name="KSO_WM_UNIT_INDEX" val="1_24"/>
  <p:tag name="KSO_WM_UNIT_LAYERLEVEL" val="1_1"/>
  <p:tag name="KSO_WM_UNIT_TYPE" val="l_i"/>
</p:tagLst>
</file>

<file path=ppt/tags/tag2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5"/>
  <p:tag name="KSO_WM_UNIT_INDEX" val="1_25"/>
  <p:tag name="KSO_WM_UNIT_LAYERLEVEL" val="1_1"/>
  <p:tag name="KSO_WM_UNIT_TYPE" val="l_i"/>
</p:tagLst>
</file>

<file path=ppt/tags/tag2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6"/>
  <p:tag name="KSO_WM_UNIT_INDEX" val="1_26"/>
  <p:tag name="KSO_WM_UNIT_LAYERLEVEL" val="1_1"/>
  <p:tag name="KSO_WM_UNIT_TYPE" val="l_i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7"/>
  <p:tag name="KSO_WM_UNIT_INDEX" val="1_27"/>
  <p:tag name="KSO_WM_UNIT_LAYERLEVEL" val="1_1"/>
  <p:tag name="KSO_WM_UNIT_TYPE" val="l_i"/>
</p:tagLst>
</file>

<file path=ppt/tags/tag2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8"/>
  <p:tag name="KSO_WM_UNIT_INDEX" val="1_28"/>
  <p:tag name="KSO_WM_UNIT_LAYERLEVEL" val="1_1"/>
  <p:tag name="KSO_WM_UNIT_TYPE" val="l_i"/>
</p:tagLst>
</file>

<file path=ppt/tags/tag2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29"/>
  <p:tag name="KSO_WM_UNIT_INDEX" val="1_29"/>
  <p:tag name="KSO_WM_UNIT_LAYERLEVEL" val="1_1"/>
  <p:tag name="KSO_WM_UNIT_TYPE" val="l_i"/>
</p:tagLst>
</file>

<file path=ppt/tags/tag25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0"/>
  <p:tag name="KSO_WM_UNIT_INDEX" val="1_30"/>
  <p:tag name="KSO_WM_UNIT_LAYERLEVEL" val="1_1"/>
  <p:tag name="KSO_WM_UNIT_TYPE" val="l_i"/>
</p:tagLst>
</file>

<file path=ppt/tags/tag25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1"/>
  <p:tag name="KSO_WM_UNIT_INDEX" val="1_31"/>
  <p:tag name="KSO_WM_UNIT_LAYERLEVEL" val="1_1"/>
  <p:tag name="KSO_WM_UNIT_TYPE" val="l_i"/>
</p:tagLst>
</file>

<file path=ppt/tags/tag2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2"/>
  <p:tag name="KSO_WM_UNIT_INDEX" val="1_32"/>
  <p:tag name="KSO_WM_UNIT_LAYERLEVEL" val="1_1"/>
  <p:tag name="KSO_WM_UNIT_TYPE" val="l_i"/>
</p:tagLst>
</file>

<file path=ppt/tags/tag2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3"/>
  <p:tag name="KSO_WM_UNIT_INDEX" val="1_33"/>
  <p:tag name="KSO_WM_UNIT_LAYERLEVEL" val="1_1"/>
  <p:tag name="KSO_WM_UNIT_TYPE" val="l_i"/>
</p:tagLst>
</file>

<file path=ppt/tags/tag2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4"/>
  <p:tag name="KSO_WM_UNIT_INDEX" val="1_34"/>
  <p:tag name="KSO_WM_UNIT_LAYERLEVEL" val="1_1"/>
  <p:tag name="KSO_WM_UNIT_TYPE" val="l_i"/>
</p:tagLst>
</file>

<file path=ppt/tags/tag2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5"/>
  <p:tag name="KSO_WM_UNIT_INDEX" val="1_35"/>
  <p:tag name="KSO_WM_UNIT_LAYERLEVEL" val="1_1"/>
  <p:tag name="KSO_WM_UNIT_TYPE" val="l_i"/>
</p:tagLst>
</file>

<file path=ppt/tags/tag2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6"/>
  <p:tag name="KSO_WM_UNIT_INDEX" val="1_36"/>
  <p:tag name="KSO_WM_UNIT_LAYERLEVEL" val="1_1"/>
  <p:tag name="KSO_WM_UNIT_TYPE" val="l_i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7"/>
  <p:tag name="KSO_WM_UNIT_INDEX" val="1_37"/>
  <p:tag name="KSO_WM_UNIT_LAYERLEVEL" val="1_1"/>
  <p:tag name="KSO_WM_UNIT_TYPE" val="l_i"/>
</p:tagLst>
</file>

<file path=ppt/tags/tag2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8"/>
  <p:tag name="KSO_WM_UNIT_INDEX" val="1_38"/>
  <p:tag name="KSO_WM_UNIT_LAYERLEVEL" val="1_1"/>
  <p:tag name="KSO_WM_UNIT_TYPE" val="l_i"/>
</p:tagLst>
</file>

<file path=ppt/tags/tag2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39"/>
  <p:tag name="KSO_WM_UNIT_INDEX" val="1_39"/>
  <p:tag name="KSO_WM_UNIT_LAYERLEVEL" val="1_1"/>
  <p:tag name="KSO_WM_UNIT_TYPE" val="l_i"/>
</p:tagLst>
</file>

<file path=ppt/tags/tag2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0"/>
  <p:tag name="KSO_WM_UNIT_INDEX" val="1_40"/>
  <p:tag name="KSO_WM_UNIT_LAYERLEVEL" val="1_1"/>
  <p:tag name="KSO_WM_UNIT_TYPE" val="l_i"/>
</p:tagLst>
</file>

<file path=ppt/tags/tag26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1"/>
  <p:tag name="KSO_WM_UNIT_INDEX" val="1_41"/>
  <p:tag name="KSO_WM_UNIT_LAYERLEVEL" val="1_1"/>
  <p:tag name="KSO_WM_UNIT_TYPE" val="l_i"/>
</p:tagLst>
</file>

<file path=ppt/tags/tag2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2"/>
  <p:tag name="KSO_WM_UNIT_INDEX" val="1_42"/>
  <p:tag name="KSO_WM_UNIT_LAYERLEVEL" val="1_1"/>
  <p:tag name="KSO_WM_UNIT_TYPE" val="l_i"/>
</p:tagLst>
</file>

<file path=ppt/tags/tag2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3"/>
  <p:tag name="KSO_WM_UNIT_INDEX" val="1_43"/>
  <p:tag name="KSO_WM_UNIT_LAYERLEVEL" val="1_1"/>
  <p:tag name="KSO_WM_UNIT_TYPE" val="l_i"/>
</p:tagLst>
</file>

<file path=ppt/tags/tag2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4"/>
  <p:tag name="KSO_WM_UNIT_INDEX" val="1_44"/>
  <p:tag name="KSO_WM_UNIT_LAYERLEVEL" val="1_1"/>
  <p:tag name="KSO_WM_UNIT_TYPE" val="l_i"/>
</p:tagLst>
</file>

<file path=ppt/tags/tag2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5"/>
  <p:tag name="KSO_WM_UNIT_INDEX" val="1_45"/>
  <p:tag name="KSO_WM_UNIT_LAYERLEVEL" val="1_1"/>
  <p:tag name="KSO_WM_UNIT_TYPE" val="l_i"/>
</p:tagLst>
</file>

<file path=ppt/tags/tag26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6"/>
  <p:tag name="KSO_WM_UNIT_INDEX" val="1_46"/>
  <p:tag name="KSO_WM_UNIT_LAYERLEVEL" val="1_1"/>
  <p:tag name="KSO_WM_UNIT_TYPE" val="l_i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7"/>
  <p:tag name="KSO_WM_UNIT_INDEX" val="1_47"/>
  <p:tag name="KSO_WM_UNIT_LAYERLEVEL" val="1_1"/>
  <p:tag name="KSO_WM_UNIT_TYPE" val="l_i"/>
</p:tagLst>
</file>

<file path=ppt/tags/tag27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8"/>
  <p:tag name="KSO_WM_UNIT_INDEX" val="1_48"/>
  <p:tag name="KSO_WM_UNIT_LAYERLEVEL" val="1_1"/>
  <p:tag name="KSO_WM_UNIT_TYPE" val="l_i"/>
</p:tagLst>
</file>

<file path=ppt/tags/tag27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49"/>
  <p:tag name="KSO_WM_UNIT_INDEX" val="1_49"/>
  <p:tag name="KSO_WM_UNIT_LAYERLEVEL" val="1_1"/>
  <p:tag name="KSO_WM_UNIT_TYPE" val="l_i"/>
</p:tagLst>
</file>

<file path=ppt/tags/tag27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0"/>
  <p:tag name="KSO_WM_UNIT_INDEX" val="1_50"/>
  <p:tag name="KSO_WM_UNIT_LAYERLEVEL" val="1_1"/>
  <p:tag name="KSO_WM_UNIT_TYPE" val="l_i"/>
</p:tagLst>
</file>

<file path=ppt/tags/tag27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1"/>
  <p:tag name="KSO_WM_UNIT_INDEX" val="1_51"/>
  <p:tag name="KSO_WM_UNIT_LAYERLEVEL" val="1_1"/>
  <p:tag name="KSO_WM_UNIT_TYPE" val="l_i"/>
</p:tagLst>
</file>

<file path=ppt/tags/tag27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2"/>
  <p:tag name="KSO_WM_UNIT_INDEX" val="1_52"/>
  <p:tag name="KSO_WM_UNIT_LAYERLEVEL" val="1_1"/>
  <p:tag name="KSO_WM_UNIT_TYPE" val="l_i"/>
</p:tagLst>
</file>

<file path=ppt/tags/tag27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3"/>
  <p:tag name="KSO_WM_UNIT_INDEX" val="1_53"/>
  <p:tag name="KSO_WM_UNIT_LAYERLEVEL" val="1_1"/>
  <p:tag name="KSO_WM_UNIT_TYPE" val="l_i"/>
</p:tagLst>
</file>

<file path=ppt/tags/tag27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4"/>
  <p:tag name="KSO_WM_UNIT_INDEX" val="1_54"/>
  <p:tag name="KSO_WM_UNIT_LAYERLEVEL" val="1_1"/>
  <p:tag name="KSO_WM_UNIT_TYPE" val="l_i"/>
</p:tagLst>
</file>

<file path=ppt/tags/tag27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5"/>
  <p:tag name="KSO_WM_UNIT_INDEX" val="1_55"/>
  <p:tag name="KSO_WM_UNIT_LAYERLEVEL" val="1_1"/>
  <p:tag name="KSO_WM_UNIT_TYPE" val="l_i"/>
</p:tagLst>
</file>

<file path=ppt/tags/tag27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14"/>
  <p:tag name="KSO_WM_UNIT_FILL_TYPE" val="1"/>
  <p:tag name="KSO_WM_UNIT_ID" val="diagram20189176_1*l_i*1_56"/>
  <p:tag name="KSO_WM_UNIT_INDEX" val="1_56"/>
  <p:tag name="KSO_WM_UNIT_LAYERLEVEL" val="1_1"/>
  <p:tag name="KSO_WM_UNIT_TYPE" val="l_i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6"/>
  <p:tag name="KSO_WM_UNIT_FILL_TYPE" val="1"/>
  <p:tag name="KSO_WM_UNIT_ID" val="diagram20189176_1*l_i*1_57"/>
  <p:tag name="KSO_WM_UNIT_INDEX" val="1_57"/>
  <p:tag name="KSO_WM_UNIT_LAYERLEVEL" val="1_1"/>
  <p:tag name="KSO_WM_UNIT_TYPE" val="l_i"/>
</p:tagLst>
</file>

<file path=ppt/tags/tag28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FILL_FORE_SCHEMECOLOR_INDEX" val="5"/>
  <p:tag name="KSO_WM_UNIT_FILL_TYPE" val="1"/>
  <p:tag name="KSO_WM_UNIT_ID" val="diagram20189176_1*l_i*1_58"/>
  <p:tag name="KSO_WM_UNIT_INDEX" val="1_58"/>
  <p:tag name="KSO_WM_UNIT_LAYERLEVEL" val="1_1"/>
  <p:tag name="KSO_WM_UNIT_TYPE" val="l_i"/>
</p:tagLst>
</file>

<file path=ppt/tags/tag2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HIGHLIGHT" val="0"/>
  <p:tag name="KSO_WM_UNIT_ID" val="diagram20189176_1*l_h_a*1_2_1"/>
  <p:tag name="KSO_WM_UNIT_INDEX" val="1_2_1"/>
  <p:tag name="KSO_WM_UNIT_LAYERLEVEL" val="1_1_1"/>
  <p:tag name="KSO_WM_UNIT_PRESET_TEXT" val="第二步"/>
  <p:tag name="KSO_WM_UNIT_TEXT_FILL_FORE_SCHEMECOLOR_INDEX" val="13"/>
  <p:tag name="KSO_WM_UNIT_TEXT_FILL_TYPE" val="1"/>
  <p:tag name="KSO_WM_UNIT_TYPE" val="l_h_a"/>
  <p:tag name="KSO_WM_UNIT_VALUE" val="4"/>
</p:tagLst>
</file>

<file path=ppt/tags/tag2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HIGHLIGHT" val="0"/>
  <p:tag name="KSO_WM_UNIT_ID" val="diagram20189176_1*l_h_f*1_2_1"/>
  <p:tag name="KSO_WM_UNIT_INDEX" val="1_2_1"/>
  <p:tag name="KSO_WM_UNIT_LAYERLEVEL" val="1_1_1"/>
  <p:tag name="KSO_WM_UNIT_PRESET_TEXT" val="从而提高工作效率"/>
  <p:tag name="KSO_WM_UNIT_TEXT_FILL_FORE_SCHEMECOLOR_INDEX" val="13"/>
  <p:tag name="KSO_WM_UNIT_TEXT_FILL_TYPE" val="1"/>
  <p:tag name="KSO_WM_UNIT_TYPE" val="l_h_f"/>
  <p:tag name="KSO_WM_UNIT_VALUE" val="10"/>
</p:tagLst>
</file>

<file path=ppt/tags/tag2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FILL_FORE_SCHEMECOLOR_INDEX" val="5"/>
  <p:tag name="KSO_WM_UNIT_FILL_TYPE" val="1"/>
  <p:tag name="KSO_WM_UNIT_HIGHLIGHT" val="0"/>
  <p:tag name="KSO_WM_UNIT_ID" val="diagram20189176_1*l_h_b*1_2_1"/>
  <p:tag name="KSO_WM_UNIT_INDEX" val="1_2_1"/>
  <p:tag name="KSO_WM_UNIT_LAYERLEVEL" val="1_1_1"/>
  <p:tag name="KSO_WM_UNIT_PRESET_TEXT" val="设置时间限制"/>
  <p:tag name="KSO_WM_UNIT_TEXT_FILL_FORE_SCHEMECOLOR_INDEX" val="14"/>
  <p:tag name="KSO_WM_UNIT_TEXT_FILL_TYPE" val="1"/>
  <p:tag name="KSO_WM_UNIT_TYPE" val="l_h_b"/>
  <p:tag name="KSO_WM_UNIT_VALUE" val="8"/>
</p:tagLst>
</file>

<file path=ppt/tags/tag2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HIGHLIGHT" val="0"/>
  <p:tag name="KSO_WM_UNIT_ID" val="diagram20189176_1*l_h_a*1_3_1"/>
  <p:tag name="KSO_WM_UNIT_INDEX" val="1_3_1"/>
  <p:tag name="KSO_WM_UNIT_LAYERLEVEL" val="1_1_1"/>
  <p:tag name="KSO_WM_UNIT_PRESET_TEXT" val="第三步"/>
  <p:tag name="KSO_WM_UNIT_TEXT_FILL_FORE_SCHEMECOLOR_INDEX" val="13"/>
  <p:tag name="KSO_WM_UNIT_TEXT_FILL_TYPE" val="1"/>
  <p:tag name="KSO_WM_UNIT_TYPE" val="l_h_a"/>
  <p:tag name="KSO_WM_UNIT_VALUE" val="4"/>
</p:tagLst>
</file>

<file path=ppt/tags/tag2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FILL_FORE_SCHEMECOLOR_INDEX" val="5"/>
  <p:tag name="KSO_WM_UNIT_FILL_TYPE" val="1"/>
  <p:tag name="KSO_WM_UNIT_HIGHLIGHT" val="0"/>
  <p:tag name="KSO_WM_UNIT_ID" val="diagram20189176_1*l_h_b*1_3_1"/>
  <p:tag name="KSO_WM_UNIT_INDEX" val="1_3_1"/>
  <p:tag name="KSO_WM_UNIT_LAYERLEVEL" val="1_1_1"/>
  <p:tag name="KSO_WM_UNIT_PRESET_TEXT" val="完全融入工作"/>
  <p:tag name="KSO_WM_UNIT_TEXT_FILL_FORE_SCHEMECOLOR_INDEX" val="14"/>
  <p:tag name="KSO_WM_UNIT_TEXT_FILL_TYPE" val="1"/>
  <p:tag name="KSO_WM_UNIT_TYPE" val="l_h_b"/>
  <p:tag name="KSO_WM_UNIT_VALUE" val="8"/>
</p:tagLst>
</file>

<file path=ppt/tags/tag2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HIGHLIGHT" val="0"/>
  <p:tag name="KSO_WM_UNIT_ID" val="diagram20189176_1*l_h_f*1_3_1"/>
  <p:tag name="KSO_WM_UNIT_INDEX" val="1_3_1"/>
  <p:tag name="KSO_WM_UNIT_LAYERLEVEL" val="1_1_1"/>
  <p:tag name="KSO_WM_UNIT_PRESET_TEXT" val="大幅度提高工作效率"/>
  <p:tag name="KSO_WM_UNIT_TEXT_FILL_FORE_SCHEMECOLOR_INDEX" val="13"/>
  <p:tag name="KSO_WM_UNIT_TEXT_FILL_TYPE" val="1"/>
  <p:tag name="KSO_WM_UNIT_TYPE" val="l_h_f"/>
  <p:tag name="KSO_WM_UNIT_VALUE" val="10"/>
</p:tagLst>
</file>

<file path=ppt/tags/tag2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FILL_FORE_SCHEMECOLOR_INDEX" val="5"/>
  <p:tag name="KSO_WM_UNIT_FILL_TYPE" val="1"/>
  <p:tag name="KSO_WM_UNIT_HIGHLIGHT" val="0"/>
  <p:tag name="KSO_WM_UNIT_ID" val="diagram20189176_1*l_h_b*1_1_1"/>
  <p:tag name="KSO_WM_UNIT_INDEX" val="1_1_1"/>
  <p:tag name="KSO_WM_UNIT_LAYERLEVEL" val="1_1_1"/>
  <p:tag name="KSO_WM_UNIT_PRESET_TEXT" val="拟定工作流程"/>
  <p:tag name="KSO_WM_UNIT_TEXT_FILL_FORE_SCHEMECOLOR_INDEX" val="14"/>
  <p:tag name="KSO_WM_UNIT_TEXT_FILL_TYPE" val="1"/>
  <p:tag name="KSO_WM_UNIT_TYPE" val="l_h_b"/>
  <p:tag name="KSO_WM_UNIT_VALUE" val="8"/>
</p:tagLst>
</file>

<file path=ppt/tags/tag2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HIGHLIGHT" val="0"/>
  <p:tag name="KSO_WM_UNIT_ID" val="diagram20189176_1*l_h_f*1_1_1"/>
  <p:tag name="KSO_WM_UNIT_INDEX" val="1_1_1"/>
  <p:tag name="KSO_WM_UNIT_LAYERLEVEL" val="1_1_1"/>
  <p:tag name="KSO_WM_UNIT_PRESET_TEXT" val="每天按照流程来展开工作"/>
  <p:tag name="KSO_WM_UNIT_TEXT_FILL_FORE_SCHEMECOLOR_INDEX" val="13"/>
  <p:tag name="KSO_WM_UNIT_TEXT_FILL_TYPE" val="1"/>
  <p:tag name="KSO_WM_UNIT_TYPE" val="l_h_f"/>
  <p:tag name="KSO_WM_UNIT_VALUE" val="1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176"/>
  <p:tag name="KSO_WM_UNIT_CLEAR" val="0"/>
  <p:tag name="KSO_WM_UNIT_COMPATIBLE" val="0"/>
  <p:tag name="KSO_WM_UNIT_HIGHLIGHT" val="0"/>
  <p:tag name="KSO_WM_UNIT_ID" val="diagram20189176_1*l_h_a*1_1_1"/>
  <p:tag name="KSO_WM_UNIT_INDEX" val="1_1_1"/>
  <p:tag name="KSO_WM_UNIT_LAYERLEVEL" val="1_1_1"/>
  <p:tag name="KSO_WM_UNIT_PRESET_TEXT" val="第一步"/>
  <p:tag name="KSO_WM_UNIT_TEXT_FILL_FORE_SCHEMECOLOR_INDEX" val="13"/>
  <p:tag name="KSO_WM_UNIT_TEXT_FILL_TYPE" val="1"/>
  <p:tag name="KSO_WM_UNIT_TYPE" val="l_h_a"/>
  <p:tag name="KSO_WM_UNIT_VALUE" val="4"/>
</p:tagLst>
</file>

<file path=ppt/tags/tag29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1"/>
  <p:tag name="KSO_WM_UNIT_INDEX" val="1"/>
  <p:tag name="KSO_WM_UNIT_TYPE" val="i"/>
</p:tagLst>
</file>

<file path=ppt/tags/tag2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9"/>
  <p:tag name="KSO_WM_UNIT_FILL_TYPE" val="1"/>
  <p:tag name="KSO_WM_UNIT_ID" val="diagram783_3*l_i*1_1"/>
  <p:tag name="KSO_WM_UNIT_INDEX" val="1_1"/>
  <p:tag name="KSO_WM_UNIT_LAYERLEVEL" val="1_1"/>
  <p:tag name="KSO_WM_UNIT_TEXT_FILL_FORE_SCHEMECOLOR_INDEX" val="2"/>
  <p:tag name="KSO_WM_UNIT_TEXT_FILL_TYPE" val="1"/>
  <p:tag name="KSO_WM_UNIT_TYPE" val="l_i"/>
</p:tagLst>
</file>

<file path=ppt/tags/tag2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14"/>
  <p:tag name="KSO_WM_UNIT_FILL_TYPE" val="1"/>
  <p:tag name="KSO_WM_UNIT_ID" val="diagram783_3*l_i*1_2"/>
  <p:tag name="KSO_WM_UNIT_INDEX" val="1_2"/>
  <p:tag name="KSO_WM_UNIT_LAYERLEVEL" val="1_1"/>
  <p:tag name="KSO_WM_UNIT_TYPE" val="l_i"/>
</p:tagLst>
</file>

<file path=ppt/tags/tag29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6"/>
  <p:tag name="KSO_WM_UNIT_INDEX" val="6"/>
  <p:tag name="KSO_WM_UNIT_TYPE" val="i"/>
</p:tagLst>
</file>

<file path=ppt/tags/tag2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8"/>
  <p:tag name="KSO_WM_UNIT_FILL_TYPE" val="1"/>
  <p:tag name="KSO_WM_UNIT_ID" val="diagram783_3*l_i*1_3"/>
  <p:tag name="KSO_WM_UNIT_INDEX" val="1_3"/>
  <p:tag name="KSO_WM_UNIT_LAYERLEVEL" val="1_1"/>
  <p:tag name="KSO_WM_UNIT_TEXT_FILL_FORE_SCHEMECOLOR_INDEX" val="2"/>
  <p:tag name="KSO_WM_UNIT_TEXT_FILL_TYPE" val="1"/>
  <p:tag name="KSO_WM_UNIT_TYPE" val="l_i"/>
</p:tagLst>
</file>

<file path=ppt/tags/tag2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14"/>
  <p:tag name="KSO_WM_UNIT_FILL_TYPE" val="1"/>
  <p:tag name="KSO_WM_UNIT_ID" val="diagram783_3*l_i*1_4"/>
  <p:tag name="KSO_WM_UNIT_INDEX" val="1_4"/>
  <p:tag name="KSO_WM_UNIT_LAYERLEVEL" val="1_1"/>
  <p:tag name="KSO_WM_UNIT_TYPE" val="l_i"/>
</p:tagLst>
</file>

<file path=ppt/tags/tag29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11"/>
  <p:tag name="KSO_WM_UNIT_INDEX" val="11"/>
  <p:tag name="KSO_WM_UNIT_TYPE" val="i"/>
</p:tagLst>
</file>

<file path=ppt/tags/tag2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6"/>
  <p:tag name="KSO_WM_UNIT_FILL_TYPE" val="1"/>
  <p:tag name="KSO_WM_UNIT_ID" val="diagram783_3*l_i*1_5"/>
  <p:tag name="KSO_WM_UNIT_INDEX" val="1_5"/>
  <p:tag name="KSO_WM_UNIT_LAYERLEVEL" val="1_1"/>
  <p:tag name="KSO_WM_UNIT_TEXT_FILL_FORE_SCHEMECOLOR_INDEX" val="2"/>
  <p:tag name="KSO_WM_UNIT_TEXT_FILL_TYPE" val="1"/>
  <p:tag name="KSO_WM_UNIT_TYPE" val="l_i"/>
</p:tagLst>
</file>

<file path=ppt/tags/tag29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14"/>
  <p:tag name="KSO_WM_UNIT_FILL_TYPE" val="1"/>
  <p:tag name="KSO_WM_UNIT_ID" val="diagram783_3*l_i*1_6"/>
  <p:tag name="KSO_WM_UNIT_INDEX" val="1_6"/>
  <p:tag name="KSO_WM_UNIT_LAYERLEVEL" val="1_1"/>
  <p:tag name="KSO_WM_UNIT_TYPE" val="l_i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16"/>
  <p:tag name="KSO_WM_UNIT_INDEX" val="16"/>
  <p:tag name="KSO_WM_UNIT_TYPE" val="i"/>
</p:tagLst>
</file>

<file path=ppt/tags/tag3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5"/>
  <p:tag name="KSO_WM_UNIT_FILL_TYPE" val="1"/>
  <p:tag name="KSO_WM_UNIT_ID" val="diagram783_3*l_i*1_7"/>
  <p:tag name="KSO_WM_UNIT_INDEX" val="1_7"/>
  <p:tag name="KSO_WM_UNIT_LAYERLEVEL" val="1_1"/>
  <p:tag name="KSO_WM_UNIT_TEXT_FILL_FORE_SCHEMECOLOR_INDEX" val="2"/>
  <p:tag name="KSO_WM_UNIT_TEXT_FILL_TYPE" val="1"/>
  <p:tag name="KSO_WM_UNIT_TYPE" val="l_i"/>
</p:tagLst>
</file>

<file path=ppt/tags/tag30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14"/>
  <p:tag name="KSO_WM_UNIT_FILL_TYPE" val="1"/>
  <p:tag name="KSO_WM_UNIT_ID" val="diagram783_3*l_i*1_8"/>
  <p:tag name="KSO_WM_UNIT_INDEX" val="1_8"/>
  <p:tag name="KSO_WM_UNIT_LAYERLEVEL" val="1_1"/>
  <p:tag name="KSO_WM_UNIT_TYPE" val="l_i"/>
</p:tagLst>
</file>

<file path=ppt/tags/tag3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5"/>
  <p:tag name="KSO_WM_UNIT_FILL_TYPE" val="1"/>
  <p:tag name="KSO_WM_UNIT_ID" val="diagram783_3*l_i*1_9"/>
  <p:tag name="KSO_WM_UNIT_INDEX" val="1_9"/>
  <p:tag name="KSO_WM_UNIT_LAYERLEVEL" val="1_1"/>
  <p:tag name="KSO_WM_UNIT_TEXT_FILL_FORE_SCHEMECOLOR_INDEX" val="2"/>
  <p:tag name="KSO_WM_UNIT_TEXT_FILL_TYPE" val="1"/>
  <p:tag name="KSO_WM_UNIT_TYPE" val="l_i"/>
</p:tagLst>
</file>

<file path=ppt/tags/tag3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6"/>
  <p:tag name="KSO_WM_UNIT_FILL_TYPE" val="1"/>
  <p:tag name="KSO_WM_UNIT_ID" val="diagram783_3*l_i*1_10"/>
  <p:tag name="KSO_WM_UNIT_INDEX" val="1_10"/>
  <p:tag name="KSO_WM_UNIT_LAYERLEVEL" val="1_1"/>
  <p:tag name="KSO_WM_UNIT_TEXT_FILL_FORE_SCHEMECOLOR_INDEX" val="2"/>
  <p:tag name="KSO_WM_UNIT_TEXT_FILL_TYPE" val="1"/>
  <p:tag name="KSO_WM_UNIT_TYPE" val="l_i"/>
</p:tagLst>
</file>

<file path=ppt/tags/tag3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9"/>
  <p:tag name="KSO_WM_UNIT_FILL_TYPE" val="1"/>
  <p:tag name="KSO_WM_UNIT_ID" val="diagram783_3*l_i*1_11"/>
  <p:tag name="KSO_WM_UNIT_INDEX" val="1_11"/>
  <p:tag name="KSO_WM_UNIT_LAYERLEVEL" val="1_1"/>
  <p:tag name="KSO_WM_UNIT_TEXT_FILL_FORE_SCHEMECOLOR_INDEX" val="2"/>
  <p:tag name="KSO_WM_UNIT_TEXT_FILL_TYPE" val="1"/>
  <p:tag name="KSO_WM_UNIT_TYPE" val="l_i"/>
</p:tagLst>
</file>

<file path=ppt/tags/tag3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8"/>
  <p:tag name="KSO_WM_UNIT_FILL_TYPE" val="1"/>
  <p:tag name="KSO_WM_UNIT_ID" val="diagram783_3*l_i*1_12"/>
  <p:tag name="KSO_WM_UNIT_INDEX" val="1_12"/>
  <p:tag name="KSO_WM_UNIT_LAYERLEVEL" val="1_1"/>
  <p:tag name="KSO_WM_UNIT_TEXT_FILL_FORE_SCHEMECOLOR_INDEX" val="2"/>
  <p:tag name="KSO_WM_UNIT_TEXT_FILL_TYPE" val="1"/>
  <p:tag name="KSO_WM_UNIT_TYPE" val="l_i"/>
</p:tagLst>
</file>

<file path=ppt/tags/tag30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25"/>
  <p:tag name="KSO_WM_UNIT_INDEX" val="25"/>
  <p:tag name="KSO_WM_UNIT_TYPE" val="i"/>
</p:tagLst>
</file>

<file path=ppt/tags/tag30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13"/>
  <p:tag name="KSO_WM_UNIT_INDEX" val="1_13"/>
  <p:tag name="KSO_WM_UNIT_LAYERLEVEL" val="1_1"/>
  <p:tag name="KSO_WM_UNIT_TEXT_FILL_FORE_SCHEMECOLOR_INDEX" val="2"/>
  <p:tag name="KSO_WM_UNIT_TEXT_FILL_TYPE" val="1"/>
  <p:tag name="KSO_WM_UNIT_TYPE" val="l_i"/>
</p:tagLst>
</file>

<file path=ppt/tags/tag30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FILL_FORE_SCHEMECOLOR_INDEX" val="14"/>
  <p:tag name="KSO_WM_UNIT_FILL_TYPE" val="1"/>
  <p:tag name="KSO_WM_UNIT_ID" val="diagram783_3*l_i*1_14"/>
  <p:tag name="KSO_WM_UNIT_INDEX" val="1_14"/>
  <p:tag name="KSO_WM_UNIT_LAYERLEVEL" val="1_1"/>
  <p:tag name="KSO_WM_UNIT_TYPE" val="l_i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30"/>
  <p:tag name="KSO_WM_UNIT_INDEX" val="30"/>
  <p:tag name="KSO_WM_UNIT_TYPE" val="i"/>
</p:tagLst>
</file>

<file path=ppt/tags/tag31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15"/>
  <p:tag name="KSO_WM_UNIT_INDEX" val="1_15"/>
  <p:tag name="KSO_WM_UNIT_LAYERLEVEL" val="1_1"/>
  <p:tag name="KSO_WM_UNIT_LINE_FILL_TYPE" val="2"/>
  <p:tag name="KSO_WM_UNIT_LINE_FORE_SCHEMECOLOR_INDEX" val="13"/>
  <p:tag name="KSO_WM_UNIT_TYPE" val="l_i"/>
</p:tagLst>
</file>

<file path=ppt/tags/tag3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16"/>
  <p:tag name="KSO_WM_UNIT_INDEX" val="1_16"/>
  <p:tag name="KSO_WM_UNIT_LAYERLEVEL" val="1_1"/>
  <p:tag name="KSO_WM_UNIT_LINE_FILL_TYPE" val="2"/>
  <p:tag name="KSO_WM_UNIT_LINE_FORE_SCHEMECOLOR_INDEX" val="13"/>
  <p:tag name="KSO_WM_UNIT_TYPE" val="l_i"/>
</p:tagLst>
</file>

<file path=ppt/tags/tag3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17"/>
  <p:tag name="KSO_WM_UNIT_INDEX" val="1_17"/>
  <p:tag name="KSO_WM_UNIT_LAYERLEVEL" val="1_1"/>
  <p:tag name="KSO_WM_UNIT_LINE_FILL_TYPE" val="2"/>
  <p:tag name="KSO_WM_UNIT_LINE_FORE_SCHEMECOLOR_INDEX" val="13"/>
  <p:tag name="KSO_WM_UNIT_TYPE" val="l_i"/>
</p:tagLst>
</file>

<file path=ppt/tags/tag3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37"/>
  <p:tag name="KSO_WM_UNIT_INDEX" val="37"/>
  <p:tag name="KSO_WM_UNIT_TYPE" val="i"/>
</p:tagLst>
</file>

<file path=ppt/tags/tag3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18"/>
  <p:tag name="KSO_WM_UNIT_INDEX" val="1_18"/>
  <p:tag name="KSO_WM_UNIT_LAYERLEVEL" val="1_1"/>
  <p:tag name="KSO_WM_UNIT_LINE_FILL_TYPE" val="2"/>
  <p:tag name="KSO_WM_UNIT_LINE_FORE_SCHEMECOLOR_INDEX" val="13"/>
  <p:tag name="KSO_WM_UNIT_TYPE" val="l_i"/>
</p:tagLst>
</file>

<file path=ppt/tags/tag3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19"/>
  <p:tag name="KSO_WM_UNIT_INDEX" val="1_19"/>
  <p:tag name="KSO_WM_UNIT_LAYERLEVEL" val="1_1"/>
  <p:tag name="KSO_WM_UNIT_LINE_FILL_TYPE" val="2"/>
  <p:tag name="KSO_WM_UNIT_LINE_FORE_SCHEMECOLOR_INDEX" val="13"/>
  <p:tag name="KSO_WM_UNIT_TYPE" val="l_i"/>
</p:tagLst>
</file>

<file path=ppt/tags/tag31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42"/>
  <p:tag name="KSO_WM_UNIT_INDEX" val="42"/>
  <p:tag name="KSO_WM_UNIT_TYPE" val="i"/>
</p:tagLst>
</file>

<file path=ppt/tags/tag3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20"/>
  <p:tag name="KSO_WM_UNIT_INDEX" val="1_20"/>
  <p:tag name="KSO_WM_UNIT_LAYERLEVEL" val="1_1"/>
  <p:tag name="KSO_WM_UNIT_LINE_FILL_TYPE" val="2"/>
  <p:tag name="KSO_WM_UNIT_LINE_FORE_SCHEMECOLOR_INDEX" val="13"/>
  <p:tag name="KSO_WM_UNIT_TYPE" val="l_i"/>
</p:tagLst>
</file>

<file path=ppt/tags/tag31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21"/>
  <p:tag name="KSO_WM_UNIT_INDEX" val="1_21"/>
  <p:tag name="KSO_WM_UNIT_LAYERLEVEL" val="1_1"/>
  <p:tag name="KSO_WM_UNIT_LINE_FILL_TYPE" val="2"/>
  <p:tag name="KSO_WM_UNIT_LINE_FORE_SCHEMECOLOR_INDEX" val="13"/>
  <p:tag name="KSO_WM_UNIT_TYPE" val="l_i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783"/>
  <p:tag name="KSO_WM_UNIT_ID" val="diagram783_3*i*47"/>
  <p:tag name="KSO_WM_UNIT_INDEX" val="47"/>
  <p:tag name="KSO_WM_UNIT_TYPE" val="i"/>
</p:tagLst>
</file>

<file path=ppt/tags/tag3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22"/>
  <p:tag name="KSO_WM_UNIT_INDEX" val="1_22"/>
  <p:tag name="KSO_WM_UNIT_LAYERLEVEL" val="1_1"/>
  <p:tag name="KSO_WM_UNIT_LINE_FILL_TYPE" val="2"/>
  <p:tag name="KSO_WM_UNIT_LINE_FORE_SCHEMECOLOR_INDEX" val="13"/>
  <p:tag name="KSO_WM_UNIT_TYPE" val="l_i"/>
</p:tagLst>
</file>

<file path=ppt/tags/tag32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23"/>
  <p:tag name="KSO_WM_UNIT_INDEX" val="1_23"/>
  <p:tag name="KSO_WM_UNIT_LAYERLEVEL" val="1_1"/>
  <p:tag name="KSO_WM_UNIT_LINE_FILL_TYPE" val="2"/>
  <p:tag name="KSO_WM_UNIT_LINE_FORE_SCHEMECOLOR_INDEX" val="13"/>
  <p:tag name="KSO_WM_UNIT_TYPE" val="l_i"/>
</p:tagLst>
</file>

<file path=ppt/tags/tag3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ID" val="diagram783_3*l_i*1_24"/>
  <p:tag name="KSO_WM_UNIT_INDEX" val="1_24"/>
  <p:tag name="KSO_WM_UNIT_LAYERLEVEL" val="1_1"/>
  <p:tag name="KSO_WM_UNIT_LINE_FILL_TYPE" val="2"/>
  <p:tag name="KSO_WM_UNIT_LINE_FORE_SCHEMECOLOR_INDEX" val="13"/>
  <p:tag name="KSO_WM_UNIT_TYPE" val="l_i"/>
</p:tagLst>
</file>

<file path=ppt/tags/tag3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f*1_1_1"/>
  <p:tag name="KSO_WM_UNIT_INDEX" val="1_1_1"/>
  <p:tag name="KSO_WM_UNIT_LAYERLEVEL" val="1_1_1"/>
  <p:tag name="KSO_WM_UNIT_PRESET_TEXT_INDEX" val="4"/>
  <p:tag name="KSO_WM_UNIT_PRESET_TEXT_LEN" val="40"/>
  <p:tag name="KSO_WM_UNIT_TEXT_FILL_FORE_SCHEMECOLOR_INDEX" val="13"/>
  <p:tag name="KSO_WM_UNIT_TEXT_FILL_TYPE" val="1"/>
  <p:tag name="KSO_WM_UNIT_TYPE" val="l_h_f"/>
  <p:tag name="KSO_WM_UNIT_VALUE" val="21"/>
</p:tagLst>
</file>

<file path=ppt/tags/tag3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a*1_1_1"/>
  <p:tag name="KSO_WM_UNIT_INDEX" val="1_1_1"/>
  <p:tag name="KSO_WM_UNIT_LAYERLEVEL" val="1_1_1"/>
  <p:tag name="KSO_WM_UNIT_PRESET_TEXT" val="LOREM"/>
  <p:tag name="KSO_WM_UNIT_TEXT_FILL_FORE_SCHEMECOLOR_INDEX" val="5"/>
  <p:tag name="KSO_WM_UNIT_TEXT_FILL_TYPE" val="1"/>
  <p:tag name="KSO_WM_UNIT_TYPE" val="l_h_a"/>
  <p:tag name="KSO_WM_UNIT_VALUE" val="7"/>
</p:tagLst>
</file>

<file path=ppt/tags/tag3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f*1_4_1"/>
  <p:tag name="KSO_WM_UNIT_INDEX" val="1_4_1"/>
  <p:tag name="KSO_WM_UNIT_LAYERLEVEL" val="1_1_1"/>
  <p:tag name="KSO_WM_UNIT_PRESET_TEXT_INDEX" val="4"/>
  <p:tag name="KSO_WM_UNIT_PRESET_TEXT_LEN" val="40"/>
  <p:tag name="KSO_WM_UNIT_TEXT_FILL_FORE_SCHEMECOLOR_INDEX" val="13"/>
  <p:tag name="KSO_WM_UNIT_TEXT_FILL_TYPE" val="1"/>
  <p:tag name="KSO_WM_UNIT_TYPE" val="l_h_f"/>
  <p:tag name="KSO_WM_UNIT_VALUE" val="21"/>
</p:tagLst>
</file>

<file path=ppt/tags/tag3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a*1_4_1"/>
  <p:tag name="KSO_WM_UNIT_INDEX" val="1_4_1"/>
  <p:tag name="KSO_WM_UNIT_LAYERLEVEL" val="1_1_1"/>
  <p:tag name="KSO_WM_UNIT_PRESET_TEXT" val="LOREM"/>
  <p:tag name="KSO_WM_UNIT_TEXT_FILL_FORE_SCHEMECOLOR_INDEX" val="6"/>
  <p:tag name="KSO_WM_UNIT_TEXT_FILL_TYPE" val="1"/>
  <p:tag name="KSO_WM_UNIT_TYPE" val="l_h_a"/>
  <p:tag name="KSO_WM_UNIT_VALUE" val="7"/>
</p:tagLst>
</file>

<file path=ppt/tags/tag3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f*1_3_1"/>
  <p:tag name="KSO_WM_UNIT_INDEX" val="1_3_1"/>
  <p:tag name="KSO_WM_UNIT_LAYERLEVEL" val="1_1_1"/>
  <p:tag name="KSO_WM_UNIT_PRESET_TEXT_INDEX" val="4"/>
  <p:tag name="KSO_WM_UNIT_PRESET_TEXT_LEN" val="40"/>
  <p:tag name="KSO_WM_UNIT_TEXT_FILL_FORE_SCHEMECOLOR_INDEX" val="13"/>
  <p:tag name="KSO_WM_UNIT_TEXT_FILL_TYPE" val="1"/>
  <p:tag name="KSO_WM_UNIT_TYPE" val="l_h_f"/>
  <p:tag name="KSO_WM_UNIT_VALUE" val="21"/>
</p:tagLst>
</file>

<file path=ppt/tags/tag3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a*1_3_1"/>
  <p:tag name="KSO_WM_UNIT_INDEX" val="1_3_1"/>
  <p:tag name="KSO_WM_UNIT_LAYERLEVEL" val="1_1_1"/>
  <p:tag name="KSO_WM_UNIT_PRESET_TEXT" val="LOREM"/>
  <p:tag name="KSO_WM_UNIT_TEXT_FILL_FORE_SCHEMECOLOR_INDEX" val="9"/>
  <p:tag name="KSO_WM_UNIT_TEXT_FILL_TYPE" val="1"/>
  <p:tag name="KSO_WM_UNIT_TYPE" val="l_h_a"/>
  <p:tag name="KSO_WM_UNIT_VALUE" val="7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f*1_2_1"/>
  <p:tag name="KSO_WM_UNIT_INDEX" val="1_2_1"/>
  <p:tag name="KSO_WM_UNIT_LAYERLEVEL" val="1_1_1"/>
  <p:tag name="KSO_WM_UNIT_PRESET_TEXT_INDEX" val="4"/>
  <p:tag name="KSO_WM_UNIT_PRESET_TEXT_LEN" val="40"/>
  <p:tag name="KSO_WM_UNIT_TEXT_FILL_FORE_SCHEMECOLOR_INDEX" val="13"/>
  <p:tag name="KSO_WM_UNIT_TEXT_FILL_TYPE" val="1"/>
  <p:tag name="KSO_WM_UNIT_TYPE" val="l_h_f"/>
  <p:tag name="KSO_WM_UNIT_VALUE" val="21"/>
</p:tagLst>
</file>

<file path=ppt/tags/tag3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783"/>
  <p:tag name="KSO_WM_UNIT_CLEAR" val="1"/>
  <p:tag name="KSO_WM_UNIT_COMPATIBLE" val="0"/>
  <p:tag name="KSO_WM_UNIT_HIGHLIGHT" val="0"/>
  <p:tag name="KSO_WM_UNIT_ID" val="diagram783_3*l_h_a*1_2_1"/>
  <p:tag name="KSO_WM_UNIT_INDEX" val="1_2_1"/>
  <p:tag name="KSO_WM_UNIT_LAYERLEVEL" val="1_1_1"/>
  <p:tag name="KSO_WM_UNIT_PRESET_TEXT" val="LOREM"/>
  <p:tag name="KSO_WM_UNIT_TEXT_FILL_FORE_SCHEMECOLOR_INDEX" val="8"/>
  <p:tag name="KSO_WM_UNIT_TEXT_FILL_TYPE" val="1"/>
  <p:tag name="KSO_WM_UNIT_TYPE" val="l_h_a"/>
  <p:tag name="KSO_WM_UNIT_VALUE" val="7"/>
</p:tagLst>
</file>

<file path=ppt/tags/tag3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ID" val="diagram20189428_1*l_h_i*1_3_5"/>
  <p:tag name="KSO_WM_UNIT_INDEX" val="1_3_5"/>
  <p:tag name="KSO_WM_UNIT_LAYERLEVEL" val="1_1_1"/>
  <p:tag name="KSO_WM_UNIT_LINE_FILL_TYPE" val="2"/>
  <p:tag name="KSO_WM_UNIT_LINE_FORE_SCHEMECOLOR_INDEX" val="6"/>
  <p:tag name="KSO_WM_UNIT_TYPE" val="l_h_i"/>
</p:tagLst>
</file>

<file path=ppt/tags/tag3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ID" val="diagram20189428_1*l_h_i*1_2_5"/>
  <p:tag name="KSO_WM_UNIT_INDEX" val="1_2_5"/>
  <p:tag name="KSO_WM_UNIT_LAYERLEVEL" val="1_1_1"/>
  <p:tag name="KSO_WM_UNIT_LINE_FILL_TYPE" val="2"/>
  <p:tag name="KSO_WM_UNIT_LINE_FORE_SCHEMECOLOR_INDEX" val="6"/>
  <p:tag name="KSO_WM_UNIT_TYPE" val="l_h_i"/>
</p:tagLst>
</file>

<file path=ppt/tags/tag3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ID" val="diagram20189428_1*l_h_i*1_1_5"/>
  <p:tag name="KSO_WM_UNIT_INDEX" val="1_1_5"/>
  <p:tag name="KSO_WM_UNIT_LAYERLEVEL" val="1_1_1"/>
  <p:tag name="KSO_WM_UNIT_LINE_FILL_TYPE" val="2"/>
  <p:tag name="KSO_WM_UNIT_LINE_FORE_SCHEMECOLOR_INDEX" val="6"/>
  <p:tag name="KSO_WM_UNIT_TYPE" val="l_h_i"/>
</p:tagLst>
</file>

<file path=ppt/tags/tag3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5"/>
  <p:tag name="KSO_WM_UNIT_FILL_TYPE" val="1"/>
  <p:tag name="KSO_WM_UNIT_ID" val="diagram20189428_1*l_h_i*1_2_1"/>
  <p:tag name="KSO_WM_UNIT_INDEX" val="1_2_1"/>
  <p:tag name="KSO_WM_UNIT_LAYERLEVEL" val="1_1_1"/>
  <p:tag name="KSO_WM_UNIT_TYPE" val="l_h_i"/>
</p:tagLst>
</file>

<file path=ppt/tags/tag3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5"/>
  <p:tag name="KSO_WM_UNIT_FILL_TYPE" val="1"/>
  <p:tag name="KSO_WM_UNIT_ID" val="diagram20189428_1*l_h_i*1_2_2"/>
  <p:tag name="KSO_WM_UNIT_INDEX" val="1_2_2"/>
  <p:tag name="KSO_WM_UNIT_LAYERLEVEL" val="1_1_1"/>
  <p:tag name="KSO_WM_UNIT_TYPE" val="l_h_i"/>
</p:tagLst>
</file>

<file path=ppt/tags/tag3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5"/>
  <p:tag name="KSO_WM_UNIT_FILL_TYPE" val="1"/>
  <p:tag name="KSO_WM_UNIT_ID" val="diagram20189428_1*l_h_i*1_2_4"/>
  <p:tag name="KSO_WM_UNIT_INDEX" val="1_2_4"/>
  <p:tag name="KSO_WM_UNIT_LAYERLEVEL" val="1_1_1"/>
  <p:tag name="KSO_WM_UNIT_TYPE" val="l_h_i"/>
</p:tagLst>
</file>

<file path=ppt/tags/tag3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1_1"/>
  <p:tag name="KSO_WM_UNIT_INDEX" val="1_1_1"/>
  <p:tag name="KSO_WM_UNIT_LAYERLEVEL" val="1_1_1"/>
  <p:tag name="KSO_WM_UNIT_TYPE" val="l_h_i"/>
</p:tagLst>
</file>

<file path=ppt/tags/tag3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1_3"/>
  <p:tag name="KSO_WM_UNIT_INDEX" val="1_1_3"/>
  <p:tag name="KSO_WM_UNIT_LAYERLEVEL" val="1_1_1"/>
  <p:tag name="KSO_WM_UNIT_TYPE" val="l_h_i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1_2"/>
  <p:tag name="KSO_WM_UNIT_INDEX" val="1_1_2"/>
  <p:tag name="KSO_WM_UNIT_LAYERLEVEL" val="1_1_1"/>
  <p:tag name="KSO_WM_UNIT_TYPE" val="l_h_i"/>
</p:tagLst>
</file>

<file path=ppt/tags/tag3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1_4"/>
  <p:tag name="KSO_WM_UNIT_INDEX" val="1_1_4"/>
  <p:tag name="KSO_WM_UNIT_LAYERLEVEL" val="1_1_1"/>
  <p:tag name="KSO_WM_UNIT_TYPE" val="l_h_i"/>
</p:tagLst>
</file>

<file path=ppt/tags/tag3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3_1"/>
  <p:tag name="KSO_WM_UNIT_INDEX" val="1_3_1"/>
  <p:tag name="KSO_WM_UNIT_LAYERLEVEL" val="1_1_1"/>
  <p:tag name="KSO_WM_UNIT_TYPE" val="l_h_i"/>
</p:tagLst>
</file>

<file path=ppt/tags/tag3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3_3"/>
  <p:tag name="KSO_WM_UNIT_INDEX" val="1_3_3"/>
  <p:tag name="KSO_WM_UNIT_LAYERLEVEL" val="1_1_1"/>
  <p:tag name="KSO_WM_UNIT_TYPE" val="l_h_i"/>
</p:tagLst>
</file>

<file path=ppt/tags/tag3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3_2"/>
  <p:tag name="KSO_WM_UNIT_INDEX" val="1_3_2"/>
  <p:tag name="KSO_WM_UNIT_LAYERLEVEL" val="1_1_1"/>
  <p:tag name="KSO_WM_UNIT_TYPE" val="l_h_i"/>
</p:tagLst>
</file>

<file path=ppt/tags/tag3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6"/>
  <p:tag name="KSO_WM_UNIT_FILL_TYPE" val="1"/>
  <p:tag name="KSO_WM_UNIT_ID" val="diagram20189428_1*l_h_i*1_3_4"/>
  <p:tag name="KSO_WM_UNIT_INDEX" val="1_3_4"/>
  <p:tag name="KSO_WM_UNIT_LAYERLEVEL" val="1_1_1"/>
  <p:tag name="KSO_WM_UNIT_TYPE" val="l_h_i"/>
</p:tagLst>
</file>

<file path=ppt/tags/tag3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FILL_FORE_SCHEMECOLOR_INDEX" val="5"/>
  <p:tag name="KSO_WM_UNIT_FILL_TYPE" val="1"/>
  <p:tag name="KSO_WM_UNIT_ID" val="diagram20189428_1*l_h_i*1_2_3"/>
  <p:tag name="KSO_WM_UNIT_INDEX" val="1_2_3"/>
  <p:tag name="KSO_WM_UNIT_LAYERLEVEL" val="1_1_1"/>
  <p:tag name="KSO_WM_UNIT_TYPE" val="l_h_i"/>
</p:tagLst>
</file>

<file path=ppt/tags/tag3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CLEAR" val="0"/>
  <p:tag name="KSO_WM_UNIT_COMPATIBLE" val="0"/>
  <p:tag name="KSO_WM_UNIT_FILL_FORE_SCHEMECOLOR_INDEX" val="8"/>
  <p:tag name="KSO_WM_UNIT_FILL_TYPE" val="1"/>
  <p:tag name="KSO_WM_UNIT_HIGHLIGHT" val="0"/>
  <p:tag name="KSO_WM_UNIT_ID" val="diagram20189428_1*l_h_a*1_1_1"/>
  <p:tag name="KSO_WM_UNIT_INDEX" val="1_1_1"/>
  <p:tag name="KSO_WM_UNIT_LAYERLEVEL" val="1_1_1"/>
  <p:tag name="KSO_WM_UNIT_PRESET_TEXT" val="商务BD"/>
  <p:tag name="KSO_WM_UNIT_TEXT_FILL_FORE_SCHEMECOLOR_INDEX" val="14"/>
  <p:tag name="KSO_WM_UNIT_TEXT_FILL_TYPE" val="1"/>
  <p:tag name="KSO_WM_UNIT_TYPE" val="l_h_a"/>
  <p:tag name="KSO_WM_UNIT_VALUE" val="7"/>
</p:tagLst>
</file>

<file path=ppt/tags/tag3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CLEAR" val="0"/>
  <p:tag name="KSO_WM_UNIT_COMPATIBLE" val="0"/>
  <p:tag name="KSO_WM_UNIT_FILL_FORE_SCHEMECOLOR_INDEX" val="7"/>
  <p:tag name="KSO_WM_UNIT_FILL_TYPE" val="1"/>
  <p:tag name="KSO_WM_UNIT_HIGHLIGHT" val="0"/>
  <p:tag name="KSO_WM_UNIT_ID" val="diagram20189428_1*l_h_a*1_2_1"/>
  <p:tag name="KSO_WM_UNIT_INDEX" val="1_2_1"/>
  <p:tag name="KSO_WM_UNIT_LAYERLEVEL" val="1_1_1"/>
  <p:tag name="KSO_WM_UNIT_PRESET_TEXT" val="活动主管"/>
  <p:tag name="KSO_WM_UNIT_TEXT_FILL_FORE_SCHEMECOLOR_INDEX" val="14"/>
  <p:tag name="KSO_WM_UNIT_TEXT_FILL_TYPE" val="1"/>
  <p:tag name="KSO_WM_UNIT_TYPE" val="l_h_a"/>
  <p:tag name="KSO_WM_UNIT_VALUE" val="7"/>
</p:tagLst>
</file>

<file path=ppt/tags/tag3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CLEAR" val="0"/>
  <p:tag name="KSO_WM_UNIT_COMPATIBLE" val="0"/>
  <p:tag name="KSO_WM_UNIT_FILL_FORE_SCHEMECOLOR_INDEX" val="5"/>
  <p:tag name="KSO_WM_UNIT_FILL_TYPE" val="1"/>
  <p:tag name="KSO_WM_UNIT_HIGHLIGHT" val="0"/>
  <p:tag name="KSO_WM_UNIT_ID" val="diagram20189428_1*l_h_a*1_3_1"/>
  <p:tag name="KSO_WM_UNIT_INDEX" val="1_3_1"/>
  <p:tag name="KSO_WM_UNIT_LAYERLEVEL" val="1_1_1"/>
  <p:tag name="KSO_WM_UNIT_PRESET_TEXT" val="文案策划"/>
  <p:tag name="KSO_WM_UNIT_TEXT_FILL_FORE_SCHEMECOLOR_INDEX" val="14"/>
  <p:tag name="KSO_WM_UNIT_TEXT_FILL_TYPE" val="1"/>
  <p:tag name="KSO_WM_UNIT_TYPE" val="l_h_a"/>
  <p:tag name="KSO_WM_UNIT_VALUE" val="7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CLEAR" val="0"/>
  <p:tag name="KSO_WM_UNIT_COMPATIBLE" val="0"/>
  <p:tag name="KSO_WM_UNIT_HIGHLIGHT" val="0"/>
  <p:tag name="KSO_WM_UNIT_ID" val="diagram20189428_1*l_h_f*1_1_1"/>
  <p:tag name="KSO_WM_UNIT_INDEX" val="1_1_1"/>
  <p:tag name="KSO_WM_UNIT_LAYERLEVEL" val="1_1_1"/>
  <p:tag name="KSO_WM_UNIT_PRESET_TEXT" val="寻找优质互推渠道&#13;寻找优质的广告渠道&#13;需求优质的分享嘉宾"/>
  <p:tag name="KSO_WM_UNIT_TEXT_FILL_FORE_SCHEMECOLOR_INDEX" val="13"/>
  <p:tag name="KSO_WM_UNIT_TEXT_FILL_TYPE" val="1"/>
  <p:tag name="KSO_WM_UNIT_TYPE" val="l_h_f"/>
  <p:tag name="KSO_WM_UNIT_VALUE" val="39"/>
</p:tagLst>
</file>

<file path=ppt/tags/tag3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CLEAR" val="0"/>
  <p:tag name="KSO_WM_UNIT_COMPATIBLE" val="0"/>
  <p:tag name="KSO_WM_UNIT_HIGHLIGHT" val="0"/>
  <p:tag name="KSO_WM_UNIT_ID" val="diagram20189428_1*l_h_f*1_2_1"/>
  <p:tag name="KSO_WM_UNIT_INDEX" val="1_2_1"/>
  <p:tag name="KSO_WM_UNIT_LAYERLEVEL" val="1_1_1"/>
  <p:tag name="KSO_WM_UNIT_PRESET_TEXT" val="活动策略制定&#13;活动策略落地&#13;数据分析与方案调整&#13;对活动结果负责"/>
  <p:tag name="KSO_WM_UNIT_TEXT_FILL_FORE_SCHEMECOLOR_INDEX" val="13"/>
  <p:tag name="KSO_WM_UNIT_TEXT_FILL_TYPE" val="1"/>
  <p:tag name="KSO_WM_UNIT_TYPE" val="l_h_f"/>
  <p:tag name="KSO_WM_UNIT_VALUE" val="36"/>
</p:tagLst>
</file>

<file path=ppt/tags/tag3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9428"/>
  <p:tag name="KSO_WM_UNIT_CLEAR" val="0"/>
  <p:tag name="KSO_WM_UNIT_COMPATIBLE" val="0"/>
  <p:tag name="KSO_WM_UNIT_HIGHLIGHT" val="0"/>
  <p:tag name="KSO_WM_UNIT_ID" val="diagram20189428_1*l_h_f*1_3_1"/>
  <p:tag name="KSO_WM_UNIT_INDEX" val="1_3_1"/>
  <p:tag name="KSO_WM_UNIT_LAYERLEVEL" val="1_1_1"/>
  <p:tag name="KSO_WM_UNIT_PRESET_TEXT" val="活动文案撰写&#13;资料包整理&#13;活动二次传播图文"/>
  <p:tag name="KSO_WM_UNIT_TEXT_FILL_FORE_SCHEMECOLOR_INDEX" val="13"/>
  <p:tag name="KSO_WM_UNIT_TEXT_FILL_TYPE" val="1"/>
  <p:tag name="KSO_WM_UNIT_TYPE" val="l_h_f"/>
  <p:tag name="KSO_WM_UNIT_VALUE" val="39"/>
</p:tagLst>
</file>

<file path=ppt/tags/tag35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6*i*1"/>
  <p:tag name="KSO_WM_UNIT_INDEX" val="1"/>
  <p:tag name="KSO_WM_UNIT_TYPE" val="i"/>
</p:tagLst>
</file>

<file path=ppt/tags/tag35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5"/>
  <p:tag name="KSO_WM_UNIT_FILL_TYPE" val="1"/>
  <p:tag name="KSO_WM_UNIT_ID" val="diagram160431_6*m_i*1_1"/>
  <p:tag name="KSO_WM_UNIT_INDEX" val="1_1"/>
  <p:tag name="KSO_WM_UNIT_LAYERLEVEL" val="1_1"/>
  <p:tag name="KSO_WM_UNIT_TEXT_FILL_FORE_SCHEMECOLOR_INDEX" val="14"/>
  <p:tag name="KSO_WM_UNIT_TEXT_FILL_TYPE" val="1"/>
  <p:tag name="KSO_WM_UNIT_TYPE" val="m_i"/>
</p:tagLst>
</file>

<file path=ppt/tags/tag35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2"/>
  <p:tag name="KSO_WM_UNIT_INDEX" val="1_2"/>
  <p:tag name="KSO_WM_UNIT_LAYERLEVEL" val="1_1"/>
  <p:tag name="KSO_WM_UNIT_LINE_FILL_TYPE" val="2"/>
  <p:tag name="KSO_WM_UNIT_LINE_FORE_SCHEMECOLOR_INDEX" val="5"/>
  <p:tag name="KSO_WM_UNIT_TYPE" val="m_i"/>
</p:tagLst>
</file>

<file path=ppt/tags/tag35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3"/>
  <p:tag name="KSO_WM_UNIT_INDEX" val="1_3"/>
  <p:tag name="KSO_WM_UNIT_LAYERLEVEL" val="1_1"/>
  <p:tag name="KSO_WM_UNIT_LINE_FILL_TYPE" val="2"/>
  <p:tag name="KSO_WM_UNIT_LINE_FORE_SCHEMECOLOR_INDEX" val="5"/>
  <p:tag name="KSO_WM_UNIT_TYPE" val="m_i"/>
</p:tagLst>
</file>

<file path=ppt/tags/tag35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4"/>
  <p:tag name="KSO_WM_UNIT_INDEX" val="1_4"/>
  <p:tag name="KSO_WM_UNIT_LAYERLEVEL" val="1_1"/>
  <p:tag name="KSO_WM_UNIT_LINE_FILL_TYPE" val="2"/>
  <p:tag name="KSO_WM_UNIT_LINE_FORE_SCHEMECOLOR_INDEX" val="5"/>
  <p:tag name="KSO_WM_UNIT_TYPE" val="m_i"/>
</p:tagLst>
</file>

<file path=ppt/tags/tag35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5"/>
  <p:tag name="KSO_WM_UNIT_INDEX" val="1_5"/>
  <p:tag name="KSO_WM_UNIT_LAYERLEVEL" val="1_1"/>
  <p:tag name="KSO_WM_UNIT_LINE_FILL_TYPE" val="2"/>
  <p:tag name="KSO_WM_UNIT_LINE_FORE_SCHEMECOLOR_INDEX" val="5"/>
  <p:tag name="KSO_WM_UNIT_TYPE" val="m_i"/>
</p:tagLst>
</file>

<file path=ppt/tags/tag35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6*m_h_f*1_1_1"/>
  <p:tag name="KSO_WM_UNIT_INDEX" val="1_1_1"/>
  <p:tag name="KSO_WM_UNIT_LAYERLEVEL" val="1_1_1"/>
  <p:tag name="KSO_WM_UNIT_PRESET_TEXT" val="LOREM IPSUM DOLOR SIT AMET"/>
  <p:tag name="KSO_WM_UNIT_TEXT_FILL_FORE_SCHEMECOLOR_INDEX" val="13"/>
  <p:tag name="KSO_WM_UNIT_TEXT_FILL_TYPE" val="1"/>
  <p:tag name="KSO_WM_UNIT_TYPE" val="m_h_f"/>
  <p:tag name="KSO_WM_UNIT_VALUE" val="20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6*i*14"/>
  <p:tag name="KSO_WM_UNIT_INDEX" val="14"/>
  <p:tag name="KSO_WM_UNIT_TYPE" val="i"/>
</p:tagLst>
</file>

<file path=ppt/tags/tag36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6"/>
  <p:tag name="KSO_WM_UNIT_FILL_TYPE" val="1"/>
  <p:tag name="KSO_WM_UNIT_ID" val="diagram160431_6*m_i*1_6"/>
  <p:tag name="KSO_WM_UNIT_INDEX" val="1_6"/>
  <p:tag name="KSO_WM_UNIT_LAYERLEVEL" val="1_1"/>
  <p:tag name="KSO_WM_UNIT_TEXT_FILL_FORE_SCHEMECOLOR_INDEX" val="14"/>
  <p:tag name="KSO_WM_UNIT_TEXT_FILL_TYPE" val="1"/>
  <p:tag name="KSO_WM_UNIT_TYPE" val="m_i"/>
</p:tagLst>
</file>

<file path=ppt/tags/tag36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7"/>
  <p:tag name="KSO_WM_UNIT_INDEX" val="1_7"/>
  <p:tag name="KSO_WM_UNIT_LAYERLEVEL" val="1_1"/>
  <p:tag name="KSO_WM_UNIT_LINE_FILL_TYPE" val="2"/>
  <p:tag name="KSO_WM_UNIT_LINE_FORE_SCHEMECOLOR_INDEX" val="6"/>
  <p:tag name="KSO_WM_UNIT_TYPE" val="m_i"/>
</p:tagLst>
</file>

<file path=ppt/tags/tag36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8"/>
  <p:tag name="KSO_WM_UNIT_INDEX" val="1_8"/>
  <p:tag name="KSO_WM_UNIT_LAYERLEVEL" val="1_1"/>
  <p:tag name="KSO_WM_UNIT_LINE_FILL_TYPE" val="2"/>
  <p:tag name="KSO_WM_UNIT_LINE_FORE_SCHEMECOLOR_INDEX" val="6"/>
  <p:tag name="KSO_WM_UNIT_TYPE" val="m_i"/>
</p:tagLst>
</file>

<file path=ppt/tags/tag36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9"/>
  <p:tag name="KSO_WM_UNIT_INDEX" val="1_9"/>
  <p:tag name="KSO_WM_UNIT_LAYERLEVEL" val="1_1"/>
  <p:tag name="KSO_WM_UNIT_LINE_FILL_TYPE" val="2"/>
  <p:tag name="KSO_WM_UNIT_LINE_FORE_SCHEMECOLOR_INDEX" val="6"/>
  <p:tag name="KSO_WM_UNIT_TYPE" val="m_i"/>
</p:tagLst>
</file>

<file path=ppt/tags/tag36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10"/>
  <p:tag name="KSO_WM_UNIT_INDEX" val="1_10"/>
  <p:tag name="KSO_WM_UNIT_LAYERLEVEL" val="1_1"/>
  <p:tag name="KSO_WM_UNIT_LINE_FILL_TYPE" val="2"/>
  <p:tag name="KSO_WM_UNIT_LINE_FORE_SCHEMECOLOR_INDEX" val="6"/>
  <p:tag name="KSO_WM_UNIT_TYPE" val="m_i"/>
</p:tagLst>
</file>

<file path=ppt/tags/tag3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6*m_h_f*1_2_1"/>
  <p:tag name="KSO_WM_UNIT_INDEX" val="1_2_1"/>
  <p:tag name="KSO_WM_UNIT_LAYERLEVEL" val="1_1_1"/>
  <p:tag name="KSO_WM_UNIT_PRESET_TEXT" val="LOREM IPSUM DOLOR SIT AMET"/>
  <p:tag name="KSO_WM_UNIT_TEXT_FILL_FORE_SCHEMECOLOR_INDEX" val="13"/>
  <p:tag name="KSO_WM_UNIT_TEXT_FILL_TYPE" val="1"/>
  <p:tag name="KSO_WM_UNIT_TYPE" val="m_h_f"/>
  <p:tag name="KSO_WM_UNIT_VALUE" val="20"/>
</p:tagLst>
</file>

<file path=ppt/tags/tag36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6*i*40"/>
  <p:tag name="KSO_WM_UNIT_INDEX" val="40"/>
  <p:tag name="KSO_WM_UNIT_TYPE" val="i"/>
</p:tagLst>
</file>

<file path=ppt/tags/tag36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8"/>
  <p:tag name="KSO_WM_UNIT_FILL_TYPE" val="1"/>
  <p:tag name="KSO_WM_UNIT_ID" val="diagram160431_6*m_i*1_16"/>
  <p:tag name="KSO_WM_UNIT_INDEX" val="1_16"/>
  <p:tag name="KSO_WM_UNIT_LAYERLEVEL" val="1_1"/>
  <p:tag name="KSO_WM_UNIT_TEXT_FILL_FORE_SCHEMECOLOR_INDEX" val="14"/>
  <p:tag name="KSO_WM_UNIT_TEXT_FILL_TYPE" val="1"/>
  <p:tag name="KSO_WM_UNIT_TYPE" val="m_i"/>
</p:tagLst>
</file>

<file path=ppt/tags/tag36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17"/>
  <p:tag name="KSO_WM_UNIT_INDEX" val="1_17"/>
  <p:tag name="KSO_WM_UNIT_LAYERLEVEL" val="1_1"/>
  <p:tag name="KSO_WM_UNIT_LINE_FILL_TYPE" val="2"/>
  <p:tag name="KSO_WM_UNIT_LINE_FORE_SCHEMECOLOR_INDEX" val="8"/>
  <p:tag name="KSO_WM_UNIT_TYPE" val="m_i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18"/>
  <p:tag name="KSO_WM_UNIT_INDEX" val="1_18"/>
  <p:tag name="KSO_WM_UNIT_LAYERLEVEL" val="1_1"/>
  <p:tag name="KSO_WM_UNIT_LINE_FILL_TYPE" val="2"/>
  <p:tag name="KSO_WM_UNIT_LINE_FORE_SCHEMECOLOR_INDEX" val="8"/>
  <p:tag name="KSO_WM_UNIT_TYPE" val="m_i"/>
</p:tagLst>
</file>

<file path=ppt/tags/tag37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19"/>
  <p:tag name="KSO_WM_UNIT_INDEX" val="1_19"/>
  <p:tag name="KSO_WM_UNIT_LAYERLEVEL" val="1_1"/>
  <p:tag name="KSO_WM_UNIT_LINE_FILL_TYPE" val="2"/>
  <p:tag name="KSO_WM_UNIT_LINE_FORE_SCHEMECOLOR_INDEX" val="8"/>
  <p:tag name="KSO_WM_UNIT_TYPE" val="m_i"/>
</p:tagLst>
</file>

<file path=ppt/tags/tag37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20"/>
  <p:tag name="KSO_WM_UNIT_INDEX" val="1_20"/>
  <p:tag name="KSO_WM_UNIT_LAYERLEVEL" val="1_1"/>
  <p:tag name="KSO_WM_UNIT_LINE_FILL_TYPE" val="2"/>
  <p:tag name="KSO_WM_UNIT_LINE_FORE_SCHEMECOLOR_INDEX" val="8"/>
  <p:tag name="KSO_WM_UNIT_TYPE" val="m_i"/>
</p:tagLst>
</file>

<file path=ppt/tags/tag37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6*m_h_f*1_4_1"/>
  <p:tag name="KSO_WM_UNIT_INDEX" val="1_4_1"/>
  <p:tag name="KSO_WM_UNIT_LAYERLEVEL" val="1_1_1"/>
  <p:tag name="KSO_WM_UNIT_PRESET_TEXT" val="LOREM IPSUM DOLOR SIT AMET"/>
  <p:tag name="KSO_WM_UNIT_TEXT_FILL_FORE_SCHEMECOLOR_INDEX" val="13"/>
  <p:tag name="KSO_WM_UNIT_TEXT_FILL_TYPE" val="1"/>
  <p:tag name="KSO_WM_UNIT_TYPE" val="m_h_f"/>
  <p:tag name="KSO_WM_UNIT_VALUE" val="20"/>
</p:tagLst>
</file>

<file path=ppt/tags/tag37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6*i*53"/>
  <p:tag name="KSO_WM_UNIT_INDEX" val="53"/>
  <p:tag name="KSO_WM_UNIT_TYPE" val="i"/>
</p:tagLst>
</file>

<file path=ppt/tags/tag37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9"/>
  <p:tag name="KSO_WM_UNIT_FILL_TYPE" val="1"/>
  <p:tag name="KSO_WM_UNIT_ID" val="diagram160431_6*m_i*1_21"/>
  <p:tag name="KSO_WM_UNIT_INDEX" val="1_21"/>
  <p:tag name="KSO_WM_UNIT_LAYERLEVEL" val="1_1"/>
  <p:tag name="KSO_WM_UNIT_TEXT_FILL_FORE_SCHEMECOLOR_INDEX" val="14"/>
  <p:tag name="KSO_WM_UNIT_TEXT_FILL_TYPE" val="1"/>
  <p:tag name="KSO_WM_UNIT_TYPE" val="m_i"/>
</p:tagLst>
</file>

<file path=ppt/tags/tag37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22"/>
  <p:tag name="KSO_WM_UNIT_INDEX" val="1_22"/>
  <p:tag name="KSO_WM_UNIT_LAYERLEVEL" val="1_1"/>
  <p:tag name="KSO_WM_UNIT_LINE_FILL_TYPE" val="2"/>
  <p:tag name="KSO_WM_UNIT_LINE_FORE_SCHEMECOLOR_INDEX" val="9"/>
  <p:tag name="KSO_WM_UNIT_TYPE" val="m_i"/>
</p:tagLst>
</file>

<file path=ppt/tags/tag37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23"/>
  <p:tag name="KSO_WM_UNIT_INDEX" val="1_23"/>
  <p:tag name="KSO_WM_UNIT_LAYERLEVEL" val="1_1"/>
  <p:tag name="KSO_WM_UNIT_LINE_FILL_TYPE" val="2"/>
  <p:tag name="KSO_WM_UNIT_LINE_FORE_SCHEMECOLOR_INDEX" val="9"/>
  <p:tag name="KSO_WM_UNIT_TYPE" val="m_i"/>
</p:tagLst>
</file>

<file path=ppt/tags/tag37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24"/>
  <p:tag name="KSO_WM_UNIT_INDEX" val="1_24"/>
  <p:tag name="KSO_WM_UNIT_LAYERLEVEL" val="1_1"/>
  <p:tag name="KSO_WM_UNIT_LINE_FILL_TYPE" val="2"/>
  <p:tag name="KSO_WM_UNIT_LINE_FORE_SCHEMECOLOR_INDEX" val="9"/>
  <p:tag name="KSO_WM_UNIT_TYPE" val="m_i"/>
</p:tagLst>
</file>

<file path=ppt/tags/tag37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6*m_i*1_25"/>
  <p:tag name="KSO_WM_UNIT_INDEX" val="1_25"/>
  <p:tag name="KSO_WM_UNIT_LAYERLEVEL" val="1_1"/>
  <p:tag name="KSO_WM_UNIT_LINE_FILL_TYPE" val="2"/>
  <p:tag name="KSO_WM_UNIT_LINE_FORE_SCHEMECOLOR_INDEX" val="9"/>
  <p:tag name="KSO_WM_UNIT_TYPE" val="m_i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6*m_h_f*1_5_1"/>
  <p:tag name="KSO_WM_UNIT_INDEX" val="1_5_1"/>
  <p:tag name="KSO_WM_UNIT_LAYERLEVEL" val="1_1_1"/>
  <p:tag name="KSO_WM_UNIT_PRESET_TEXT" val="LOREM IPSUM DOLOR SIT AMET"/>
  <p:tag name="KSO_WM_UNIT_TEXT_FILL_FORE_SCHEMECOLOR_INDEX" val="13"/>
  <p:tag name="KSO_WM_UNIT_TEXT_FILL_TYPE" val="1"/>
  <p:tag name="KSO_WM_UNIT_TYPE" val="m_h_f"/>
  <p:tag name="KSO_WM_UNIT_VALUE" val="20"/>
</p:tagLst>
</file>

<file path=ppt/tags/tag38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5"/>
  <p:tag name="KSO_WM_UNIT_FILL_TYPE" val="1"/>
  <p:tag name="KSO_WM_UNIT_ID" val="diagram20186185_2*l_h_i*1_1_1"/>
  <p:tag name="KSO_WM_UNIT_INDEX" val="1_1_1"/>
  <p:tag name="KSO_WM_UNIT_LAYERLEVEL" val="1_1_1"/>
  <p:tag name="KSO_WM_UNIT_TEXT_FILL_FORE_SCHEMECOLOR_INDEX" val="14"/>
  <p:tag name="KSO_WM_UNIT_TEXT_FILL_TYPE" val="1"/>
  <p:tag name="KSO_WM_UNIT_TYPE" val="l_h_i"/>
</p:tagLst>
</file>

<file path=ppt/tags/tag3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f*1_1_1"/>
  <p:tag name="KSO_WM_UNIT_INDEX" val="1_1_1"/>
  <p:tag name="KSO_WM_UNIT_LAYERLEVEL" val="1_1_1"/>
  <p:tag name="KSO_WM_UNIT_PRESET_TEXT" val="此部分内容作为文字排版占位显示_x000B_（建议使用主题字体）"/>
  <p:tag name="KSO_WM_UNIT_TEXT_FILL_FORE_SCHEMECOLOR_INDEX" val="1"/>
  <p:tag name="KSO_WM_UNIT_TEXT_FILL_TYPE" val="1"/>
  <p:tag name="KSO_WM_UNIT_TYPE" val="l_h_f"/>
  <p:tag name="KSO_WM_UNIT_VALUE" val="48"/>
</p:tagLst>
</file>

<file path=ppt/tags/tag3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a*1_1_1"/>
  <p:tag name="KSO_WM_UNIT_INDEX" val="1_1_1"/>
  <p:tag name="KSO_WM_UNIT_LAYERLEVEL" val="1_1_1"/>
  <p:tag name="KSO_WM_UNIT_PRESET_TEXT" val="标题文本预设"/>
  <p:tag name="KSO_WM_UNIT_TEXT_FILL_FORE_SCHEMECOLOR_INDEX" val="5"/>
  <p:tag name="KSO_WM_UNIT_TEXT_FILL_TYPE" val="1"/>
  <p:tag name="KSO_WM_UNIT_TYPE" val="l_h_a"/>
  <p:tag name="KSO_WM_UNIT_VALUE" val="16"/>
</p:tagLst>
</file>

<file path=ppt/tags/tag3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6"/>
  <p:tag name="KSO_WM_UNIT_FILL_TYPE" val="1"/>
  <p:tag name="KSO_WM_UNIT_ID" val="diagram20186185_2*l_h_i*1_2_3"/>
  <p:tag name="KSO_WM_UNIT_INDEX" val="1_2_3"/>
  <p:tag name="KSO_WM_UNIT_LAYERLEVEL" val="1_1_1"/>
  <p:tag name="KSO_WM_UNIT_TEXT_FILL_FORE_SCHEMECOLOR_INDEX" val="14"/>
  <p:tag name="KSO_WM_UNIT_TEXT_FILL_TYPE" val="1"/>
  <p:tag name="KSO_WM_UNIT_TYPE" val="l_h_i"/>
</p:tagLst>
</file>

<file path=ppt/tags/tag3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f*1_2_1"/>
  <p:tag name="KSO_WM_UNIT_INDEX" val="1_2_1"/>
  <p:tag name="KSO_WM_UNIT_LAYERLEVEL" val="1_1_1"/>
  <p:tag name="KSO_WM_UNIT_PRESET_TEXT" val="此部分内容作为文字排版占位显示_x000B_（建议使用主题字体）"/>
  <p:tag name="KSO_WM_UNIT_TEXT_FILL_FORE_SCHEMECOLOR_INDEX" val="1"/>
  <p:tag name="KSO_WM_UNIT_TEXT_FILL_TYPE" val="1"/>
  <p:tag name="KSO_WM_UNIT_TYPE" val="l_h_f"/>
  <p:tag name="KSO_WM_UNIT_VALUE" val="48"/>
</p:tagLst>
</file>

<file path=ppt/tags/tag38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a*1_2_1"/>
  <p:tag name="KSO_WM_UNIT_INDEX" val="1_2_1"/>
  <p:tag name="KSO_WM_UNIT_LAYERLEVEL" val="1_1_1"/>
  <p:tag name="KSO_WM_UNIT_PRESET_TEXT" val="标题文本预设"/>
  <p:tag name="KSO_WM_UNIT_TEXT_FILL_FORE_SCHEMECOLOR_INDEX" val="6"/>
  <p:tag name="KSO_WM_UNIT_TEXT_FILL_TYPE" val="1"/>
  <p:tag name="KSO_WM_UNIT_TYPE" val="l_h_a"/>
  <p:tag name="KSO_WM_UNIT_VALUE" val="16"/>
</p:tagLst>
</file>

<file path=ppt/tags/tag3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7"/>
  <p:tag name="KSO_WM_UNIT_FILL_TYPE" val="1"/>
  <p:tag name="KSO_WM_UNIT_ID" val="diagram20186185_2*l_h_i*1_3_3"/>
  <p:tag name="KSO_WM_UNIT_INDEX" val="1_3_3"/>
  <p:tag name="KSO_WM_UNIT_LAYERLEVEL" val="1_1_1"/>
  <p:tag name="KSO_WM_UNIT_TEXT_FILL_FORE_SCHEMECOLOR_INDEX" val="14"/>
  <p:tag name="KSO_WM_UNIT_TEXT_FILL_TYPE" val="1"/>
  <p:tag name="KSO_WM_UNIT_TYPE" val="l_h_i"/>
</p:tagLst>
</file>

<file path=ppt/tags/tag3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f*1_3_1"/>
  <p:tag name="KSO_WM_UNIT_INDEX" val="1_3_1"/>
  <p:tag name="KSO_WM_UNIT_LAYERLEVEL" val="1_1_1"/>
  <p:tag name="KSO_WM_UNIT_PRESET_TEXT" val="此部分内容作为文字排版占位显示_x000B_（建议使用主题字体）"/>
  <p:tag name="KSO_WM_UNIT_TEXT_FILL_FORE_SCHEMECOLOR_INDEX" val="1"/>
  <p:tag name="KSO_WM_UNIT_TEXT_FILL_TYPE" val="1"/>
  <p:tag name="KSO_WM_UNIT_TYPE" val="l_h_f"/>
  <p:tag name="KSO_WM_UNIT_VALUE" val="48"/>
</p:tagLst>
</file>

<file path=ppt/tags/tag3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a*1_3_1"/>
  <p:tag name="KSO_WM_UNIT_INDEX" val="1_3_1"/>
  <p:tag name="KSO_WM_UNIT_LAYERLEVEL" val="1_1_1"/>
  <p:tag name="KSO_WM_UNIT_PRESET_TEXT" val="标题文本预设"/>
  <p:tag name="KSO_WM_UNIT_TEXT_FILL_FORE_SCHEMECOLOR_INDEX" val="7"/>
  <p:tag name="KSO_WM_UNIT_TEXT_FILL_TYPE" val="1"/>
  <p:tag name="KSO_WM_UNIT_TYPE" val="l_h_a"/>
  <p:tag name="KSO_WM_UNIT_VALUE" val="16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5"/>
  <p:tag name="KSO_WM_UNIT_FILL_TYPE" val="1"/>
  <p:tag name="KSO_WM_UNIT_ID" val="diagram20186185_2*l_i*1_4"/>
  <p:tag name="KSO_WM_UNIT_INDEX" val="1_4"/>
  <p:tag name="KSO_WM_UNIT_LAYERLEVEL" val="1_1"/>
  <p:tag name="KSO_WM_UNIT_TEXT_FILL_FORE_SCHEMECOLOR_INDEX" val="2"/>
  <p:tag name="KSO_WM_UNIT_TEXT_FILL_TYPE" val="1"/>
  <p:tag name="KSO_WM_UNIT_TYPE" val="l_i"/>
</p:tagLst>
</file>

<file path=ppt/tags/tag3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5"/>
  <p:tag name="KSO_WM_UNIT_FILL_TYPE" val="1"/>
  <p:tag name="KSO_WM_UNIT_ID" val="diagram20186185_2*l_i*1_5"/>
  <p:tag name="KSO_WM_UNIT_INDEX" val="1_5"/>
  <p:tag name="KSO_WM_UNIT_LAYERLEVEL" val="1_1"/>
  <p:tag name="KSO_WM_UNIT_TEXT_FILL_FORE_SCHEMECOLOR_INDEX" val="2"/>
  <p:tag name="KSO_WM_UNIT_TEXT_FILL_TYPE" val="1"/>
  <p:tag name="KSO_WM_UNIT_TYPE" val="l_i"/>
</p:tagLst>
</file>

<file path=ppt/tags/tag3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5"/>
  <p:tag name="KSO_WM_UNIT_FILL_TYPE" val="1"/>
  <p:tag name="KSO_WM_UNIT_ID" val="diagram20186185_2*l_i*1_6"/>
  <p:tag name="KSO_WM_UNIT_INDEX" val="1_6"/>
  <p:tag name="KSO_WM_UNIT_LAYERLEVEL" val="1_1"/>
  <p:tag name="KSO_WM_UNIT_TEXT_FILL_FORE_SCHEMECOLOR_INDEX" val="2"/>
  <p:tag name="KSO_WM_UNIT_TEXT_FILL_TYPE" val="1"/>
  <p:tag name="KSO_WM_UNIT_TYPE" val="l_i"/>
</p:tagLst>
</file>

<file path=ppt/tags/tag3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5"/>
  <p:tag name="KSO_WM_UNIT_FILL_TYPE" val="1"/>
  <p:tag name="KSO_WM_UNIT_ID" val="diagram20186185_2*l_i*1_7"/>
  <p:tag name="KSO_WM_UNIT_INDEX" val="1_7"/>
  <p:tag name="KSO_WM_UNIT_LAYERLEVEL" val="1_1"/>
  <p:tag name="KSO_WM_UNIT_TEXT_FILL_FORE_SCHEMECOLOR_INDEX" val="2"/>
  <p:tag name="KSO_WM_UNIT_TEXT_FILL_TYPE" val="1"/>
  <p:tag name="KSO_WM_UNIT_TYPE" val="l_i"/>
</p:tagLst>
</file>

<file path=ppt/tags/tag3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5"/>
  <p:tag name="KSO_WM_UNIT_FILL_TYPE" val="1"/>
  <p:tag name="KSO_WM_UNIT_ID" val="diagram20186185_2*l_i*1_8"/>
  <p:tag name="KSO_WM_UNIT_INDEX" val="1_8"/>
  <p:tag name="KSO_WM_UNIT_LAYERLEVEL" val="1_1"/>
  <p:tag name="KSO_WM_UNIT_TEXT_FILL_FORE_SCHEMECOLOR_INDEX" val="2"/>
  <p:tag name="KSO_WM_UNIT_TEXT_FILL_TYPE" val="1"/>
  <p:tag name="KSO_WM_UNIT_TYPE" val="l_i"/>
</p:tagLst>
</file>

<file path=ppt/tags/tag3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5"/>
  <p:tag name="KSO_WM_UNIT_FILL_TYPE" val="1"/>
  <p:tag name="KSO_WM_UNIT_ID" val="diagram20186185_2*l_i*1_9"/>
  <p:tag name="KSO_WM_UNIT_INDEX" val="1_9"/>
  <p:tag name="KSO_WM_UNIT_LAYERLEVEL" val="1_1"/>
  <p:tag name="KSO_WM_UNIT_TEXT_FILL_FORE_SCHEMECOLOR_INDEX" val="2"/>
  <p:tag name="KSO_WM_UNIT_TEXT_FILL_TYPE" val="1"/>
  <p:tag name="KSO_WM_UNIT_TYPE" val="l_i"/>
</p:tagLst>
</file>

<file path=ppt/tags/tag3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ID" val="diagram20186185_2*l_i*1_10"/>
  <p:tag name="KSO_WM_UNIT_INDEX" val="1_10"/>
  <p:tag name="KSO_WM_UNIT_LAYERLEVEL" val="1_1"/>
  <p:tag name="KSO_WM_UNIT_TEXT_FILL_FORE_SCHEMECOLOR_INDEX" val="2"/>
  <p:tag name="KSO_WM_UNIT_TEXT_FILL_TYPE" val="1"/>
  <p:tag name="KSO_WM_UNIT_TYPE" val="l_i"/>
</p:tagLst>
</file>

<file path=ppt/tags/tag39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4"/>
  <p:tag name="KSO_WM_UNIT_FILL_TYPE" val="1"/>
  <p:tag name="KSO_WM_UNIT_ID" val="diagram20186185_2*l_i*1_11"/>
  <p:tag name="KSO_WM_UNIT_INDEX" val="1_11"/>
  <p:tag name="KSO_WM_UNIT_LAYERLEVEL" val="1_1"/>
  <p:tag name="KSO_WM_UNIT_TEXT_FILL_FORE_SCHEMECOLOR_INDEX" val="2"/>
  <p:tag name="KSO_WM_UNIT_TEXT_FILL_TYPE" val="1"/>
  <p:tag name="KSO_WM_UNIT_TYPE" val="l_i"/>
</p:tagLst>
</file>

<file path=ppt/tags/tag3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3"/>
  <p:tag name="KSO_WM_UNIT_FILL_TYPE" val="1"/>
  <p:tag name="KSO_WM_UNIT_ID" val="diagram20186185_2*l_i*1_12"/>
  <p:tag name="KSO_WM_UNIT_INDEX" val="1_12"/>
  <p:tag name="KSO_WM_UNIT_LAYERLEVEL" val="1_1"/>
  <p:tag name="KSO_WM_UNIT_TEXT_FILL_FORE_SCHEMECOLOR_INDEX" val="2"/>
  <p:tag name="KSO_WM_UNIT_TEXT_FILL_TYPE" val="1"/>
  <p:tag name="KSO_WM_UNIT_TYPE" val="l_i"/>
</p:tagLst>
</file>

<file path=ppt/tags/tag39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3"/>
  <p:tag name="KSO_WM_UNIT_FILL_TYPE" val="1"/>
  <p:tag name="KSO_WM_UNIT_ID" val="diagram20186185_2*l_i*1_13"/>
  <p:tag name="KSO_WM_UNIT_INDEX" val="1_13"/>
  <p:tag name="KSO_WM_UNIT_LAYERLEVEL" val="1_1"/>
  <p:tag name="KSO_WM_UNIT_TEXT_FILL_FORE_SCHEMECOLOR_INDEX" val="2"/>
  <p:tag name="KSO_WM_UNIT_TEXT_FILL_TYPE" val="1"/>
  <p:tag name="KSO_WM_UNIT_TYPE" val="l_i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4"/>
  <p:tag name="KSO_WM_UNIT_FILL_TYPE" val="1"/>
  <p:tag name="KSO_WM_UNIT_ID" val="diagram20186185_2*l_i*1_14"/>
  <p:tag name="KSO_WM_UNIT_INDEX" val="1_14"/>
  <p:tag name="KSO_WM_UNIT_LAYERLEVEL" val="1_1"/>
  <p:tag name="KSO_WM_UNIT_TEXT_FILL_FORE_SCHEMECOLOR_INDEX" val="2"/>
  <p:tag name="KSO_WM_UNIT_TEXT_FILL_TYPE" val="1"/>
  <p:tag name="KSO_WM_UNIT_TYPE" val="l_i"/>
</p:tagLst>
</file>

<file path=ppt/tags/tag4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4"/>
  <p:tag name="KSO_WM_UNIT_FILL_TYPE" val="1"/>
  <p:tag name="KSO_WM_UNIT_ID" val="diagram20186185_2*l_i*1_15"/>
  <p:tag name="KSO_WM_UNIT_INDEX" val="1_15"/>
  <p:tag name="KSO_WM_UNIT_LAYERLEVEL" val="1_1"/>
  <p:tag name="KSO_WM_UNIT_TEXT_FILL_FORE_SCHEMECOLOR_INDEX" val="2"/>
  <p:tag name="KSO_WM_UNIT_TEXT_FILL_TYPE" val="1"/>
  <p:tag name="KSO_WM_UNIT_TYPE" val="l_i"/>
</p:tagLst>
</file>

<file path=ppt/tags/tag40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3"/>
  <p:tag name="KSO_WM_UNIT_FILL_TYPE" val="1"/>
  <p:tag name="KSO_WM_UNIT_ID" val="diagram20186185_2*l_i*1_16"/>
  <p:tag name="KSO_WM_UNIT_INDEX" val="1_16"/>
  <p:tag name="KSO_WM_UNIT_LAYERLEVEL" val="1_1"/>
  <p:tag name="KSO_WM_UNIT_TEXT_FILL_FORE_SCHEMECOLOR_INDEX" val="2"/>
  <p:tag name="KSO_WM_UNIT_TEXT_FILL_TYPE" val="1"/>
  <p:tag name="KSO_WM_UNIT_TYPE" val="l_i"/>
</p:tagLst>
</file>

<file path=ppt/tags/tag4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13"/>
  <p:tag name="KSO_WM_UNIT_FILL_TYPE" val="1"/>
  <p:tag name="KSO_WM_UNIT_ID" val="diagram20186185_2*l_i*1_17"/>
  <p:tag name="KSO_WM_UNIT_INDEX" val="1_17"/>
  <p:tag name="KSO_WM_UNIT_LAYERLEVEL" val="1_1"/>
  <p:tag name="KSO_WM_UNIT_TEXT_FILL_FORE_SCHEMECOLOR_INDEX" val="2"/>
  <p:tag name="KSO_WM_UNIT_TEXT_FILL_TYPE" val="1"/>
  <p:tag name="KSO_WM_UNIT_TYPE" val="l_i"/>
</p:tagLst>
</file>

<file path=ppt/tags/tag4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5"/>
  <p:tag name="KSO_WM_UNIT_FILL_TYPE" val="1"/>
  <p:tag name="KSO_WM_UNIT_ID" val="diagram20186185_2*l_h_i*1_1_2"/>
  <p:tag name="KSO_WM_UNIT_INDEX" val="1_1_2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7"/>
  <p:tag name="KSO_WM_UNIT_FILL_TYPE" val="1"/>
  <p:tag name="KSO_WM_UNIT_ID" val="diagram20186185_2*l_h_i*1_3_1"/>
  <p:tag name="KSO_WM_UNIT_INDEX" val="1_3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6"/>
  <p:tag name="KSO_WM_UNIT_FILL_TYPE" val="1"/>
  <p:tag name="KSO_WM_UNIT_ID" val="diagram20186185_2*l_h_i*1_2_1"/>
  <p:tag name="KSO_WM_UNIT_INDEX" val="1_2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0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ID" val="diagram20186185_2*l_h_i*1_1_3"/>
  <p:tag name="KSO_WM_UNIT_INDEX" val="1_1_3"/>
  <p:tag name="KSO_WM_UNIT_LAYERLEVEL" val="1_1_1"/>
  <p:tag name="KSO_WM_UNIT_LINE_FILL_TYPE" val="2"/>
  <p:tag name="KSO_WM_UNIT_LINE_FORE_SCHEMECOLOR_INDEX" val="5"/>
  <p:tag name="KSO_WM_UNIT_TYPE" val="l_h_i"/>
</p:tagLst>
</file>

<file path=ppt/tags/tag40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ID" val="diagram20186185_2*l_h_i*1_3_2"/>
  <p:tag name="KSO_WM_UNIT_INDEX" val="1_3_2"/>
  <p:tag name="KSO_WM_UNIT_LAYERLEVEL" val="1_1_1"/>
  <p:tag name="KSO_WM_UNIT_LINE_FILL_TYPE" val="2"/>
  <p:tag name="KSO_WM_UNIT_LINE_FORE_SCHEMECOLOR_INDEX" val="7"/>
  <p:tag name="KSO_WM_UNIT_TYPE" val="l_h_i"/>
</p:tagLst>
</file>

<file path=ppt/tags/tag40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8"/>
  <p:tag name="KSO_WM_UNIT_FILL_TYPE" val="1"/>
  <p:tag name="KSO_WM_UNIT_ID" val="diagram20186185_2*l_h_i*1_4_1"/>
  <p:tag name="KSO_WM_UNIT_INDEX" val="1_4_1"/>
  <p:tag name="KSO_WM_UNIT_LAYERLEVEL" val="1_1_1"/>
  <p:tag name="KSO_WM_UNIT_TEXT_FILL_FORE_SCHEMECOLOR_INDEX" val="14"/>
  <p:tag name="KSO_WM_UNIT_TEXT_FILL_TYPE" val="1"/>
  <p:tag name="KSO_WM_UNIT_TYPE" val="l_h_i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f*1_4_1"/>
  <p:tag name="KSO_WM_UNIT_INDEX" val="1_4_1"/>
  <p:tag name="KSO_WM_UNIT_LAYERLEVEL" val="1_1_1"/>
  <p:tag name="KSO_WM_UNIT_PRESET_TEXT" val="此部分内容作为文字排版占位显示_x000B_（建议使用主题字体）"/>
  <p:tag name="KSO_WM_UNIT_TEXT_FILL_FORE_SCHEMECOLOR_INDEX" val="1"/>
  <p:tag name="KSO_WM_UNIT_TEXT_FILL_TYPE" val="1"/>
  <p:tag name="KSO_WM_UNIT_TYPE" val="l_h_f"/>
  <p:tag name="KSO_WM_UNIT_VALUE" val="48"/>
</p:tagLst>
</file>

<file path=ppt/tags/tag41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CLEAR" val="0"/>
  <p:tag name="KSO_WM_UNIT_COMPATIBLE" val="0"/>
  <p:tag name="KSO_WM_UNIT_HIGHLIGHT" val="0"/>
  <p:tag name="KSO_WM_UNIT_ID" val="diagram20186185_2*l_h_a*1_4_1"/>
  <p:tag name="KSO_WM_UNIT_INDEX" val="1_4_1"/>
  <p:tag name="KSO_WM_UNIT_LAYERLEVEL" val="1_1_1"/>
  <p:tag name="KSO_WM_UNIT_PRESET_TEXT" val="标题文本预设"/>
  <p:tag name="KSO_WM_UNIT_TEXT_FILL_FORE_SCHEMECOLOR_INDEX" val="8"/>
  <p:tag name="KSO_WM_UNIT_TEXT_FILL_TYPE" val="1"/>
  <p:tag name="KSO_WM_UNIT_TYPE" val="l_h_a"/>
  <p:tag name="KSO_WM_UNIT_VALUE" val="16"/>
</p:tagLst>
</file>

<file path=ppt/tags/tag41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ID" val="diagram20186185_2*l_h_i*1_2_2"/>
  <p:tag name="KSO_WM_UNIT_INDEX" val="1_2_2"/>
  <p:tag name="KSO_WM_UNIT_LAYERLEVEL" val="1_1_1"/>
  <p:tag name="KSO_WM_UNIT_LINE_FILL_TYPE" val="2"/>
  <p:tag name="KSO_WM_UNIT_LINE_FORE_SCHEMECOLOR_INDEX" val="6"/>
  <p:tag name="KSO_WM_UNIT_TYPE" val="l_h_i"/>
</p:tagLst>
</file>

<file path=ppt/tags/tag41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FILL_FORE_SCHEMECOLOR_INDEX" val="8"/>
  <p:tag name="KSO_WM_UNIT_FILL_TYPE" val="1"/>
  <p:tag name="KSO_WM_UNIT_ID" val="diagram20186185_2*l_h_i*1_4_2"/>
  <p:tag name="KSO_WM_UNIT_INDEX" val="1_4_2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1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85"/>
  <p:tag name="KSO_WM_UNIT_ID" val="diagram20186185_2*l_h_i*1_4_3"/>
  <p:tag name="KSO_WM_UNIT_INDEX" val="1_4_3"/>
  <p:tag name="KSO_WM_UNIT_LAYERLEVEL" val="1_1_1"/>
  <p:tag name="KSO_WM_UNIT_LINE_FILL_TYPE" val="2"/>
  <p:tag name="KSO_WM_UNIT_LINE_FORE_SCHEMECOLOR_INDEX" val="8"/>
  <p:tag name="KSO_WM_UNIT_TYPE" val="l_h_i"/>
</p:tagLst>
</file>

<file path=ppt/tags/tag41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FILL_FORE_SCHEMECOLOR_INDEX" val="5"/>
  <p:tag name="KSO_WM_UNIT_FILL_TYPE" val="1"/>
  <p:tag name="KSO_WM_UNIT_ID" val="diagram20185374_2*l_h_i*1_1_1"/>
  <p:tag name="KSO_WM_UNIT_INDEX" val="1_1_1"/>
  <p:tag name="KSO_WM_UNIT_LAYERLEVEL" val="1_1_1"/>
  <p:tag name="KSO_WM_UNIT_TYPE" val="l_h_i"/>
</p:tagLst>
</file>

<file path=ppt/tags/tag41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FILL_FORE_SCHEMECOLOR_INDEX" val="5"/>
  <p:tag name="KSO_WM_UNIT_FILL_TYPE" val="1"/>
  <p:tag name="KSO_WM_UNIT_ID" val="diagram20185374_2*l_h_i*1_1_2"/>
  <p:tag name="KSO_WM_UNIT_INDEX" val="1_1_2"/>
  <p:tag name="KSO_WM_UNIT_LAYERLEVEL" val="1_1_1"/>
  <p:tag name="KSO_WM_UNIT_TYPE" val="l_h_i"/>
</p:tagLst>
</file>

<file path=ppt/tags/tag41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ID" val="diagram20185374_2*l_h_i*1_1_3"/>
  <p:tag name="KSO_WM_UNIT_INDEX" val="1_1_3"/>
  <p:tag name="KSO_WM_UNIT_LAYERLEVEL" val="1_1_1"/>
  <p:tag name="KSO_WM_UNIT_LINE_FILL_TYPE" val="2"/>
  <p:tag name="KSO_WM_UNIT_LINE_FORE_SCHEMECOLOR_INDEX" val="5"/>
  <p:tag name="KSO_WM_UNIT_TYPE" val="l_h_i"/>
</p:tagLst>
</file>

<file path=ppt/tags/tag41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CLEAR" val="0"/>
  <p:tag name="KSO_WM_UNIT_COMPATIBLE" val="0"/>
  <p:tag name="KSO_WM_UNIT_HIGHLIGHT" val="0"/>
  <p:tag name="KSO_WM_UNIT_ID" val="diagram20185374_2*l_h_d*1_1_1"/>
  <p:tag name="KSO_WM_UNIT_INDEX" val="1_1_1"/>
  <p:tag name="KSO_WM_UNIT_LAYERLEVEL" val="1_1_1"/>
  <p:tag name="KSO_WM_UNIT_TYPE" val="l_h_d"/>
  <p:tag name="KSO_WM_UNIT_VALUE" val="550*549"/>
</p:tagLst>
</file>

<file path=ppt/tags/tag41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FILL_FORE_SCHEMECOLOR_INDEX" val="5"/>
  <p:tag name="KSO_WM_UNIT_FILL_TYPE" val="1"/>
  <p:tag name="KSO_WM_UNIT_ID" val="diagram20185374_2*l_h_i*1_2_1"/>
  <p:tag name="KSO_WM_UNIT_INDEX" val="1_2_1"/>
  <p:tag name="KSO_WM_UNIT_LAYERLEVEL" val="1_1_1"/>
  <p:tag name="KSO_WM_UNIT_TYPE" val="l_h_i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FILL_FORE_SCHEMECOLOR_INDEX" val="5"/>
  <p:tag name="KSO_WM_UNIT_FILL_TYPE" val="1"/>
  <p:tag name="KSO_WM_UNIT_ID" val="diagram20185374_2*l_h_i*1_2_2"/>
  <p:tag name="KSO_WM_UNIT_INDEX" val="1_2_2"/>
  <p:tag name="KSO_WM_UNIT_LAYERLEVEL" val="1_1_1"/>
  <p:tag name="KSO_WM_UNIT_TYPE" val="l_h_i"/>
</p:tagLst>
</file>

<file path=ppt/tags/tag42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ID" val="diagram20185374_2*l_h_i*1_2_3"/>
  <p:tag name="KSO_WM_UNIT_INDEX" val="1_2_3"/>
  <p:tag name="KSO_WM_UNIT_LAYERLEVEL" val="1_1_1"/>
  <p:tag name="KSO_WM_UNIT_LINE_FILL_TYPE" val="2"/>
  <p:tag name="KSO_WM_UNIT_LINE_FORE_SCHEMECOLOR_INDEX" val="5"/>
  <p:tag name="KSO_WM_UNIT_TYPE" val="l_h_i"/>
</p:tagLst>
</file>

<file path=ppt/tags/tag42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FILL_FORE_SCHEMECOLOR_INDEX" val="5"/>
  <p:tag name="KSO_WM_UNIT_FILL_TYPE" val="1"/>
  <p:tag name="KSO_WM_UNIT_ID" val="diagram20185374_2*l_h_i*1_3_1"/>
  <p:tag name="KSO_WM_UNIT_INDEX" val="1_3_1"/>
  <p:tag name="KSO_WM_UNIT_LAYERLEVEL" val="1_1_1"/>
  <p:tag name="KSO_WM_UNIT_TYPE" val="l_h_i"/>
</p:tagLst>
</file>

<file path=ppt/tags/tag42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FILL_FORE_SCHEMECOLOR_INDEX" val="5"/>
  <p:tag name="KSO_WM_UNIT_FILL_TYPE" val="1"/>
  <p:tag name="KSO_WM_UNIT_ID" val="diagram20185374_2*l_h_i*1_3_2"/>
  <p:tag name="KSO_WM_UNIT_INDEX" val="1_3_2"/>
  <p:tag name="KSO_WM_UNIT_LAYERLEVEL" val="1_1_1"/>
  <p:tag name="KSO_WM_UNIT_TYPE" val="l_h_i"/>
</p:tagLst>
</file>

<file path=ppt/tags/tag42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ID" val="diagram20185374_2*l_h_i*1_3_3"/>
  <p:tag name="KSO_WM_UNIT_INDEX" val="1_3_3"/>
  <p:tag name="KSO_WM_UNIT_LAYERLEVEL" val="1_1_1"/>
  <p:tag name="KSO_WM_UNIT_LINE_FILL_TYPE" val="2"/>
  <p:tag name="KSO_WM_UNIT_LINE_FORE_SCHEMECOLOR_INDEX" val="5"/>
  <p:tag name="KSO_WM_UNIT_TYPE" val="l_h_i"/>
</p:tagLst>
</file>

<file path=ppt/tags/tag42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CLEAR" val="0"/>
  <p:tag name="KSO_WM_UNIT_COMPATIBLE" val="0"/>
  <p:tag name="KSO_WM_UNIT_HIGHLIGHT" val="0"/>
  <p:tag name="KSO_WM_UNIT_ID" val="diagram20185374_2*l_h_d*1_2_1"/>
  <p:tag name="KSO_WM_UNIT_INDEX" val="1_2_1"/>
  <p:tag name="KSO_WM_UNIT_LAYERLEVEL" val="1_1_1"/>
  <p:tag name="KSO_WM_UNIT_TYPE" val="l_h_d"/>
  <p:tag name="KSO_WM_UNIT_VALUE" val="550*550"/>
</p:tagLst>
</file>

<file path=ppt/tags/tag42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CLEAR" val="0"/>
  <p:tag name="KSO_WM_UNIT_COMPATIBLE" val="0"/>
  <p:tag name="KSO_WM_UNIT_HIGHLIGHT" val="0"/>
  <p:tag name="KSO_WM_UNIT_ID" val="diagram20185374_2*l_h_d*1_3_1"/>
  <p:tag name="KSO_WM_UNIT_INDEX" val="1_3_1"/>
  <p:tag name="KSO_WM_UNIT_LAYERLEVEL" val="1_1_1"/>
  <p:tag name="KSO_WM_UNIT_TYPE" val="l_h_d"/>
  <p:tag name="KSO_WM_UNIT_VALUE" val="550*550"/>
</p:tagLst>
</file>

<file path=ppt/tags/tag42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CLEAR" val="0"/>
  <p:tag name="KSO_WM_UNIT_COMPATIBLE" val="0"/>
  <p:tag name="KSO_WM_UNIT_HIGHLIGHT" val="0"/>
  <p:tag name="KSO_WM_UNIT_ID" val="diagram20185374_2*l_h_a*1_2_1"/>
  <p:tag name="KSO_WM_UNIT_INDEX" val="1_2_1"/>
  <p:tag name="KSO_WM_UNIT_LAYERLEVEL" val="1_1_1"/>
  <p:tag name="KSO_WM_UNIT_PRESET_TEXT" val="LOREM IPSUM"/>
  <p:tag name="KSO_WM_UNIT_TEXT_FILL_FORE_SCHEMECOLOR_INDEX" val="14"/>
  <p:tag name="KSO_WM_UNIT_TEXT_FILL_TYPE" val="1"/>
  <p:tag name="KSO_WM_UNIT_TYPE" val="l_h_a"/>
  <p:tag name="KSO_WM_UNIT_VALUE" val="13"/>
</p:tagLst>
</file>

<file path=ppt/tags/tag42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CLEAR" val="0"/>
  <p:tag name="KSO_WM_UNIT_COMPATIBLE" val="0"/>
  <p:tag name="KSO_WM_UNIT_HIGHLIGHT" val="0"/>
  <p:tag name="KSO_WM_UNIT_ID" val="diagram20185374_2*l_h_a*1_1_1"/>
  <p:tag name="KSO_WM_UNIT_INDEX" val="1_1_1"/>
  <p:tag name="KSO_WM_UNIT_LAYERLEVEL" val="1_1_1"/>
  <p:tag name="KSO_WM_UNIT_PRESET_TEXT" val="LOREM IPSUM"/>
  <p:tag name="KSO_WM_UNIT_TEXT_FILL_FORE_SCHEMECOLOR_INDEX" val="14"/>
  <p:tag name="KSO_WM_UNIT_TEXT_FILL_TYPE" val="1"/>
  <p:tag name="KSO_WM_UNIT_TYPE" val="l_h_a"/>
  <p:tag name="KSO_WM_UNIT_VALUE" val="13"/>
</p:tagLst>
</file>

<file path=ppt/tags/tag42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5374"/>
  <p:tag name="KSO_WM_UNIT_CLEAR" val="0"/>
  <p:tag name="KSO_WM_UNIT_COMPATIBLE" val="0"/>
  <p:tag name="KSO_WM_UNIT_HIGHLIGHT" val="0"/>
  <p:tag name="KSO_WM_UNIT_ID" val="diagram20185374_2*l_h_a*1_3_1"/>
  <p:tag name="KSO_WM_UNIT_INDEX" val="1_3_1"/>
  <p:tag name="KSO_WM_UNIT_LAYERLEVEL" val="1_1_1"/>
  <p:tag name="KSO_WM_UNIT_PRESET_TEXT" val="LOREM IPSUM"/>
  <p:tag name="KSO_WM_UNIT_TEXT_FILL_FORE_SCHEMECOLOR_INDEX" val="14"/>
  <p:tag name="KSO_WM_UNIT_TEXT_FILL_TYPE" val="1"/>
  <p:tag name="KSO_WM_UNIT_TYPE" val="l_h_a"/>
  <p:tag name="KSO_WM_UNIT_VALUE" val="13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1_6"/>
  <p:tag name="KSO_WM_UNIT_INDEX" val="1_1_6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3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5"/>
  <p:tag name="KSO_WM_UNIT_FILL_TYPE" val="1"/>
  <p:tag name="KSO_WM_UNIT_ID" val="diagram20186133_1*l_h_i*1_2_2"/>
  <p:tag name="KSO_WM_UNIT_INDEX" val="1_2_2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3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3"/>
  <p:tag name="KSO_WM_UNIT_FILL_TYPE" val="1"/>
  <p:tag name="KSO_WM_UNIT_ID" val="diagram20186133_1*l_h_i*1_3_1"/>
  <p:tag name="KSO_WM_UNIT_INDEX" val="1_3_1"/>
  <p:tag name="KSO_WM_UNIT_LAYERLEVEL" val="1_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h_i"/>
</p:tagLst>
</file>

<file path=ppt/tags/tag43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a*1_1_1"/>
  <p:tag name="KSO_WM_UNIT_INDEX" val="1_1_1"/>
  <p:tag name="KSO_WM_UNIT_LAYERLEVEL" val="1_1_1"/>
  <p:tag name="KSO_WM_UNIT_PRESET_TEXT" val="标题文本预设"/>
  <p:tag name="KSO_WM_UNIT_TEXT_FILL_FORE_SCHEMECOLOR_INDEX" val="14"/>
  <p:tag name="KSO_WM_UNIT_TEXT_FILL_TYPE" val="1"/>
  <p:tag name="KSO_WM_UNIT_TYPE" val="l_h_a"/>
  <p:tag name="KSO_WM_UNIT_VALUE" val="12"/>
</p:tagLst>
</file>

<file path=ppt/tags/tag43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a*1_2_1"/>
  <p:tag name="KSO_WM_UNIT_INDEX" val="1_2_1"/>
  <p:tag name="KSO_WM_UNIT_LAYERLEVEL" val="1_1_1"/>
  <p:tag name="KSO_WM_UNIT_PRESET_TEXT" val="标题文本预设"/>
  <p:tag name="KSO_WM_UNIT_TEXT_FILL_FORE_SCHEMECOLOR_INDEX" val="14"/>
  <p:tag name="KSO_WM_UNIT_TEXT_FILL_TYPE" val="1"/>
  <p:tag name="KSO_WM_UNIT_TYPE" val="l_h_a"/>
  <p:tag name="KSO_WM_UNIT_VALUE" val="12"/>
</p:tagLst>
</file>

<file path=ppt/tags/tag43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a*1_3_1"/>
  <p:tag name="KSO_WM_UNIT_INDEX" val="1_3_1"/>
  <p:tag name="KSO_WM_UNIT_LAYERLEVEL" val="1_1_1"/>
  <p:tag name="KSO_WM_UNIT_PRESET_TEXT" val="标题文本预设"/>
  <p:tag name="KSO_WM_UNIT_TEXT_FILL_FORE_SCHEMECOLOR_INDEX" val="14"/>
  <p:tag name="KSO_WM_UNIT_TEXT_FILL_TYPE" val="1"/>
  <p:tag name="KSO_WM_UNIT_TYPE" val="l_h_a"/>
  <p:tag name="KSO_WM_UNIT_VALUE" val="12"/>
</p:tagLst>
</file>

<file path=ppt/tags/tag43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f*1_2_1"/>
  <p:tag name="KSO_WM_UNIT_INDEX" val="1_2_1"/>
  <p:tag name="KSO_WM_UNIT_LAYERLEVEL" val="1_1_1"/>
  <p:tag name="KSO_WM_UNIT_PRESET_TEXT" val="此部分内容作为文字排版占位显示（建议使用主题字体）。"/>
  <p:tag name="KSO_WM_UNIT_TEXT_FILL_FORE_SCHEMECOLOR_INDEX" val="13"/>
  <p:tag name="KSO_WM_UNIT_TEXT_FILL_TYPE" val="1"/>
  <p:tag name="KSO_WM_UNIT_TYPE" val="l_h_f"/>
  <p:tag name="KSO_WM_UNIT_VALUE" val="34"/>
</p:tagLst>
</file>

<file path=ppt/tags/tag43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f*1_3_1"/>
  <p:tag name="KSO_WM_UNIT_INDEX" val="1_3_1"/>
  <p:tag name="KSO_WM_UNIT_LAYERLEVEL" val="1_1_1"/>
  <p:tag name="KSO_WM_UNIT_PRESET_TEXT" val="此部分内容作为文字排版占位显示（建议使用主题字体）。"/>
  <p:tag name="KSO_WM_UNIT_TEXT_FILL_FORE_SCHEMECOLOR_INDEX" val="13"/>
  <p:tag name="KSO_WM_UNIT_TEXT_FILL_TYPE" val="1"/>
  <p:tag name="KSO_WM_UNIT_TYPE" val="l_h_f"/>
  <p:tag name="KSO_WM_UNIT_VALUE" val="36"/>
</p:tagLst>
</file>

<file path=ppt/tags/tag43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ID" val="diagram20186133_1*l_h_i*1_3_5"/>
  <p:tag name="KSO_WM_UNIT_INDEX" val="1_3_5"/>
  <p:tag name="KSO_WM_UNIT_LAYERLEVEL" val="1_1_1"/>
  <p:tag name="KSO_WM_UNIT_LINE_FILL_TYPE" val="2"/>
  <p:tag name="KSO_WM_UNIT_LINE_FORE_SCHEMECOLOR_INDEX" val="13"/>
  <p:tag name="KSO_WM_UNIT_TYPE" val="l_h_i"/>
</p:tagLst>
</file>

<file path=ppt/tags/tag43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ID" val="diagram20186133_1*l_h_i*1_2_4"/>
  <p:tag name="KSO_WM_UNIT_INDEX" val="1_2_4"/>
  <p:tag name="KSO_WM_UNIT_LAYERLEVEL" val="1_1_1"/>
  <p:tag name="KSO_WM_UNIT_LINE_FILL_TYPE" val="2"/>
  <p:tag name="KSO_WM_UNIT_LINE_FORE_SCHEMECOLOR_INDEX" val="5"/>
  <p:tag name="KSO_WM_UNIT_TYPE" val="l_h_i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ID" val="diagram20186133_1*l_h_i*1_1_7"/>
  <p:tag name="KSO_WM_UNIT_INDEX" val="1_1_7"/>
  <p:tag name="KSO_WM_UNIT_LAYERLEVEL" val="1_1_1"/>
  <p:tag name="KSO_WM_UNIT_LINE_FILL_TYPE" val="2"/>
  <p:tag name="KSO_WM_UNIT_LINE_FORE_SCHEMECOLOR_INDEX" val="14"/>
  <p:tag name="KSO_WM_UNIT_TYPE" val="l_h_i"/>
</p:tagLst>
</file>

<file path=ppt/tags/tag44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f*1_1_1"/>
  <p:tag name="KSO_WM_UNIT_INDEX" val="1_1_1"/>
  <p:tag name="KSO_WM_UNIT_LAYERLEVEL" val="1_1_1"/>
  <p:tag name="KSO_WM_UNIT_PRESET_TEXT" val="此部分内容作为文字排版占位显示（建议使用主题字体）。"/>
  <p:tag name="KSO_WM_UNIT_TEXT_FILL_FORE_SCHEMECOLOR_INDEX" val="13"/>
  <p:tag name="KSO_WM_UNIT_TEXT_FILL_TYPE" val="1"/>
  <p:tag name="KSO_WM_UNIT_TYPE" val="l_h_f"/>
  <p:tag name="KSO_WM_UNIT_VALUE" val="32"/>
</p:tagLst>
</file>

<file path=ppt/tags/tag44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CLEAR" val="0"/>
  <p:tag name="KSO_WM_UNIT_COMPATIBLE" val="0"/>
  <p:tag name="KSO_WM_UNIT_HIGHLIGHT" val="0"/>
  <p:tag name="KSO_WM_UNIT_ID" val="diagram20186133_1*l_h_f*1_1_2"/>
  <p:tag name="KSO_WM_UNIT_INDEX" val="1_1_2"/>
  <p:tag name="KSO_WM_UNIT_LAYERLEVEL" val="1_1_1"/>
  <p:tag name="KSO_WM_UNIT_PRESET_TEXT" val="此部分内容作为文字排版占位显示（建议使用主题字体）。"/>
  <p:tag name="KSO_WM_UNIT_TEXT_FILL_FORE_SCHEMECOLOR_INDEX" val="13"/>
  <p:tag name="KSO_WM_UNIT_TEXT_FILL_TYPE" val="1"/>
  <p:tag name="KSO_WM_UNIT_TYPE" val="l_h_f"/>
  <p:tag name="KSO_WM_UNIT_VALUE" val="32"/>
</p:tagLst>
</file>

<file path=ppt/tags/tag44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2_1"/>
  <p:tag name="KSO_WM_UNIT_INDEX" val="1_2_1"/>
  <p:tag name="KSO_WM_UNIT_LAYERLEVEL" val="1_1_1"/>
  <p:tag name="KSO_WM_UNIT_TEXT_FILL_FORE_SCHEMECOLOR_INDEX" val="13"/>
  <p:tag name="KSO_WM_UNIT_TEXT_FILL_TYPE" val="1"/>
  <p:tag name="KSO_WM_UNIT_TYPE" val="l_h_i"/>
</p:tagLst>
</file>

<file path=ppt/tags/tag44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1_1"/>
  <p:tag name="KSO_WM_UNIT_INDEX" val="1_1_1"/>
  <p:tag name="KSO_WM_UNIT_LAYERLEVEL" val="1_1_1"/>
  <p:tag name="KSO_WM_UNIT_TEXT_FILL_FORE_SCHEMECOLOR_INDEX" val="13"/>
  <p:tag name="KSO_WM_UNIT_TEXT_FILL_TYPE" val="1"/>
  <p:tag name="KSO_WM_UNIT_TYPE" val="l_h_i"/>
</p:tagLst>
</file>

<file path=ppt/tags/tag44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1_2"/>
  <p:tag name="KSO_WM_UNIT_INDEX" val="1_1_2"/>
  <p:tag name="KSO_WM_UNIT_LAYERLEVEL" val="1_1_1"/>
  <p:tag name="KSO_WM_UNIT_TEXT_FILL_FORE_SCHEMECOLOR_INDEX" val="13"/>
  <p:tag name="KSO_WM_UNIT_TEXT_FILL_TYPE" val="1"/>
  <p:tag name="KSO_WM_UNIT_TYPE" val="l_h_i"/>
</p:tagLst>
</file>

<file path=ppt/tags/tag44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1_3"/>
  <p:tag name="KSO_WM_UNIT_INDEX" val="1_1_3"/>
  <p:tag name="KSO_WM_UNIT_LAYERLEVEL" val="1_1_1"/>
  <p:tag name="KSO_WM_UNIT_TEXT_FILL_FORE_SCHEMECOLOR_INDEX" val="13"/>
  <p:tag name="KSO_WM_UNIT_TEXT_FILL_TYPE" val="1"/>
  <p:tag name="KSO_WM_UNIT_TYPE" val="l_h_i"/>
</p:tagLst>
</file>

<file path=ppt/tags/tag44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1_4"/>
  <p:tag name="KSO_WM_UNIT_INDEX" val="1_1_4"/>
  <p:tag name="KSO_WM_UNIT_LAYERLEVEL" val="1_1_1"/>
  <p:tag name="KSO_WM_UNIT_TEXT_FILL_FORE_SCHEMECOLOR_INDEX" val="13"/>
  <p:tag name="KSO_WM_UNIT_TEXT_FILL_TYPE" val="1"/>
  <p:tag name="KSO_WM_UNIT_TYPE" val="l_h_i"/>
</p:tagLst>
</file>

<file path=ppt/tags/tag44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1_5"/>
  <p:tag name="KSO_WM_UNIT_INDEX" val="1_1_5"/>
  <p:tag name="KSO_WM_UNIT_LAYERLEVEL" val="1_1_1"/>
  <p:tag name="KSO_WM_UNIT_TEXT_FILL_FORE_SCHEMECOLOR_INDEX" val="13"/>
  <p:tag name="KSO_WM_UNIT_TEXT_FILL_TYPE" val="1"/>
  <p:tag name="KSO_WM_UNIT_TYPE" val="l_h_i"/>
</p:tagLst>
</file>

<file path=ppt/tags/tag44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3_3"/>
  <p:tag name="KSO_WM_UNIT_INDEX" val="1_3_3"/>
  <p:tag name="KSO_WM_UNIT_LAYERLEVEL" val="1_1_1"/>
  <p:tag name="KSO_WM_UNIT_TEXT_FILL_FORE_SCHEMECOLOR_INDEX" val="13"/>
  <p:tag name="KSO_WM_UNIT_TEXT_FILL_TYPE" val="1"/>
  <p:tag name="KSO_WM_UNIT_TYPE" val="l_h_i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FILL_FORE_SCHEMECOLOR_INDEX" val="14"/>
  <p:tag name="KSO_WM_UNIT_FILL_TYPE" val="1"/>
  <p:tag name="KSO_WM_UNIT_ID" val="diagram20186133_1*l_h_i*1_3_2"/>
  <p:tag name="KSO_WM_UNIT_INDEX" val="1_3_2"/>
  <p:tag name="KSO_WM_UNIT_LAYERLEVEL" val="1_1_1"/>
  <p:tag name="KSO_WM_UNIT_TEXT_FILL_FORE_SCHEMECOLOR_INDEX" val="13"/>
  <p:tag name="KSO_WM_UNIT_TEXT_FILL_TYPE" val="1"/>
  <p:tag name="KSO_WM_UNIT_TYPE" val="l_h_i"/>
</p:tagLst>
</file>

<file path=ppt/tags/tag45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ID" val="diagram20186133_1*l_h_i*1_1_8"/>
  <p:tag name="KSO_WM_UNIT_INDEX" val="1_1_8"/>
  <p:tag name="KSO_WM_UNIT_LAYERLEVEL" val="1_1_1"/>
  <p:tag name="KSO_WM_UNIT_TEXT_FILL_FORE_SCHEMECOLOR_INDEX" val="2"/>
  <p:tag name="KSO_WM_UNIT_TEXT_FILL_TYPE" val="1"/>
  <p:tag name="KSO_WM_UNIT_TYPE" val="l_h_i"/>
</p:tagLst>
</file>

<file path=ppt/tags/tag45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ID" val="diagram20186133_1*l_h_i*1_2_3"/>
  <p:tag name="KSO_WM_UNIT_INDEX" val="1_2_3"/>
  <p:tag name="KSO_WM_UNIT_LAYERLEVEL" val="1_1_1"/>
  <p:tag name="KSO_WM_UNIT_TEXT_FILL_FORE_SCHEMECOLOR_INDEX" val="2"/>
  <p:tag name="KSO_WM_UNIT_TEXT_FILL_TYPE" val="1"/>
  <p:tag name="KSO_WM_UNIT_TYPE" val="l_h_i"/>
</p:tagLst>
</file>

<file path=ppt/tags/tag45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6133"/>
  <p:tag name="KSO_WM_UNIT_ID" val="diagram20186133_1*l_h_i*1_3_4"/>
  <p:tag name="KSO_WM_UNIT_INDEX" val="1_3_4"/>
  <p:tag name="KSO_WM_UNIT_LAYERLEVEL" val="1_1_1"/>
  <p:tag name="KSO_WM_UNIT_TEXT_FILL_FORE_SCHEMECOLOR_INDEX" val="2"/>
  <p:tag name="KSO_WM_UNIT_TEXT_FILL_TYPE" val="1"/>
  <p:tag name="KSO_WM_UNIT_TYPE" val="l_h_i"/>
</p:tagLst>
</file>

<file path=ppt/tags/tag45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1204"/>
  <p:tag name="KSO_WM_UNIT_ID" val="diagram20181204_4*i*0"/>
  <p:tag name="KSO_WM_UNIT_INDEX" val="0"/>
  <p:tag name="KSO_WM_UNIT_TYPE" val="i"/>
</p:tagLst>
</file>

<file path=ppt/tags/tag45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1_1"/>
  <p:tag name="KSO_WM_UNIT_INDEX" val="1_1_1"/>
  <p:tag name="KSO_WM_UNIT_LAYERLEVEL" val="1_1_1"/>
  <p:tag name="KSO_WM_UNIT_TEXT_FILL_FORE_SCHEMECOLOR_INDEX" val="13"/>
  <p:tag name="KSO_WM_UNIT_TEXT_FILL_TYPE" val="1"/>
  <p:tag name="KSO_WM_UNIT_TYPE" val="l_h_i"/>
</p:tagLst>
</file>

<file path=ppt/tags/tag45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5"/>
  <p:tag name="KSO_WM_UNIT_FILL_TYPE" val="1"/>
  <p:tag name="KSO_WM_UNIT_ID" val="diagram20181204_4*l_h_i*1_1_2"/>
  <p:tag name="KSO_WM_UNIT_INDEX" val="1_1_2"/>
  <p:tag name="KSO_WM_UNIT_LAYERLEVEL" val="1_1_1"/>
  <p:tag name="KSO_WM_UNIT_TEXT_FILL_FORE_SCHEMECOLOR_INDEX" val="13"/>
  <p:tag name="KSO_WM_UNIT_TEXT_FILL_TYPE" val="1"/>
  <p:tag name="KSO_WM_UNIT_TYPE" val="l_h_i"/>
</p:tagLst>
</file>

<file path=ppt/tags/tag45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1_3"/>
  <p:tag name="KSO_WM_UNIT_INDEX" val="1_1_3"/>
  <p:tag name="KSO_WM_UNIT_LAYERLEVEL" val="1_1_1"/>
  <p:tag name="KSO_WM_UNIT_TEXT_FILL_FORE_SCHEMECOLOR_INDEX" val="13"/>
  <p:tag name="KSO_WM_UNIT_TEXT_FILL_TYPE" val="1"/>
  <p:tag name="KSO_WM_UNIT_TYPE" val="l_h_i"/>
</p:tagLst>
</file>

<file path=ppt/tags/tag45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1_4"/>
  <p:tag name="KSO_WM_UNIT_INDEX" val="1_1_4"/>
  <p:tag name="KSO_WM_UNIT_LAYERLEVEL" val="1_1_1"/>
  <p:tag name="KSO_WM_UNIT_TEXT_FILL_FORE_SCHEMECOLOR_INDEX" val="13"/>
  <p:tag name="KSO_WM_UNIT_TEXT_FILL_TYPE" val="1"/>
  <p:tag name="KSO_WM_UNIT_TYPE" val="l_h_i"/>
</p:tagLst>
</file>

<file path=ppt/tags/tag45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1_5"/>
  <p:tag name="KSO_WM_UNIT_INDEX" val="1_1_5"/>
  <p:tag name="KSO_WM_UNIT_LAYERLEVEL" val="1_1_1"/>
  <p:tag name="KSO_WM_UNIT_TEXT_FILL_FORE_SCHEMECOLOR_INDEX" val="13"/>
  <p:tag name="KSO_WM_UNIT_TEXT_FILL_TYPE" val="1"/>
  <p:tag name="KSO_WM_UNIT_TYPE" val="l_h_i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1_6"/>
  <p:tag name="KSO_WM_UNIT_INDEX" val="1_1_6"/>
  <p:tag name="KSO_WM_UNIT_LAYERLEVEL" val="1_1_1"/>
  <p:tag name="KSO_WM_UNIT_TEXT_FILL_FORE_SCHEMECOLOR_INDEX" val="13"/>
  <p:tag name="KSO_WM_UNIT_TEXT_FILL_TYPE" val="1"/>
  <p:tag name="KSO_WM_UNIT_TYPE" val="l_h_i"/>
</p:tagLst>
</file>

<file path=ppt/tags/tag46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1_7"/>
  <p:tag name="KSO_WM_UNIT_INDEX" val="1_1_7"/>
  <p:tag name="KSO_WM_UNIT_LAYERLEVEL" val="1_1_1"/>
  <p:tag name="KSO_WM_UNIT_TEXT_FILL_FORE_SCHEMECOLOR_INDEX" val="13"/>
  <p:tag name="KSO_WM_UNIT_TEXT_FILL_TYPE" val="1"/>
  <p:tag name="KSO_WM_UNIT_TYPE" val="l_h_i"/>
</p:tagLst>
</file>

<file path=ppt/tags/tag46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1_8"/>
  <p:tag name="KSO_WM_UNIT_INDEX" val="1_1_8"/>
  <p:tag name="KSO_WM_UNIT_LAYERLEVEL" val="1_1_1"/>
  <p:tag name="KSO_WM_UNIT_TEXT_FILL_FORE_SCHEMECOLOR_INDEX" val="13"/>
  <p:tag name="KSO_WM_UNIT_TEXT_FILL_TYPE" val="1"/>
  <p:tag name="KSO_WM_UNIT_TYPE" val="l_h_i"/>
</p:tagLst>
</file>

<file path=ppt/tags/tag46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CLEAR" val="0"/>
  <p:tag name="KSO_WM_UNIT_COMPATIBLE" val="0"/>
  <p:tag name="KSO_WM_UNIT_HIGHLIGHT" val="0"/>
  <p:tag name="KSO_WM_UNIT_ID" val="diagram20181204_4*l_h_f*1_1_1"/>
  <p:tag name="KSO_WM_UNIT_INDEX" val="1_1_1"/>
  <p:tag name="KSO_WM_UNIT_LAYERLEVEL" val="1_1_1"/>
  <p:tag name="KSO_WM_UNIT_PRESET_TEXT" val="请在这里输入您的内容文字"/>
  <p:tag name="KSO_WM_UNIT_TEXT_FILL_FORE_SCHEMECOLOR_INDEX" val="14"/>
  <p:tag name="KSO_WM_UNIT_TEXT_FILL_TYPE" val="1"/>
  <p:tag name="KSO_WM_UNIT_TYPE" val="l_h_f"/>
  <p:tag name="KSO_WM_UNIT_VALUE" val="12"/>
</p:tagLst>
</file>

<file path=ppt/tags/tag46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1204"/>
  <p:tag name="KSO_WM_UNIT_ID" val="diagram20181204_4*i*18"/>
  <p:tag name="KSO_WM_UNIT_INDEX" val="18"/>
  <p:tag name="KSO_WM_UNIT_TYPE" val="i"/>
</p:tagLst>
</file>

<file path=ppt/tags/tag46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2_1"/>
  <p:tag name="KSO_WM_UNIT_INDEX" val="1_2_1"/>
  <p:tag name="KSO_WM_UNIT_LAYERLEVEL" val="1_1_1"/>
  <p:tag name="KSO_WM_UNIT_TEXT_FILL_FORE_SCHEMECOLOR_INDEX" val="13"/>
  <p:tag name="KSO_WM_UNIT_TEXT_FILL_TYPE" val="1"/>
  <p:tag name="KSO_WM_UNIT_TYPE" val="l_h_i"/>
</p:tagLst>
</file>

<file path=ppt/tags/tag46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6"/>
  <p:tag name="KSO_WM_UNIT_FILL_TYPE" val="1"/>
  <p:tag name="KSO_WM_UNIT_ID" val="diagram20181204_4*l_h_i*1_2_2"/>
  <p:tag name="KSO_WM_UNIT_INDEX" val="1_2_2"/>
  <p:tag name="KSO_WM_UNIT_LAYERLEVEL" val="1_1_1"/>
  <p:tag name="KSO_WM_UNIT_TEXT_FILL_FORE_SCHEMECOLOR_INDEX" val="13"/>
  <p:tag name="KSO_WM_UNIT_TEXT_FILL_TYPE" val="1"/>
  <p:tag name="KSO_WM_UNIT_TYPE" val="l_h_i"/>
</p:tagLst>
</file>

<file path=ppt/tags/tag46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2_3"/>
  <p:tag name="KSO_WM_UNIT_INDEX" val="1_2_3"/>
  <p:tag name="KSO_WM_UNIT_LAYERLEVEL" val="1_1_1"/>
  <p:tag name="KSO_WM_UNIT_TEXT_FILL_FORE_SCHEMECOLOR_INDEX" val="13"/>
  <p:tag name="KSO_WM_UNIT_TEXT_FILL_TYPE" val="1"/>
  <p:tag name="KSO_WM_UNIT_TYPE" val="l_h_i"/>
</p:tagLst>
</file>

<file path=ppt/tags/tag46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2_4"/>
  <p:tag name="KSO_WM_UNIT_INDEX" val="1_2_4"/>
  <p:tag name="KSO_WM_UNIT_LAYERLEVEL" val="1_1_1"/>
  <p:tag name="KSO_WM_UNIT_TEXT_FILL_FORE_SCHEMECOLOR_INDEX" val="13"/>
  <p:tag name="KSO_WM_UNIT_TEXT_FILL_TYPE" val="1"/>
  <p:tag name="KSO_WM_UNIT_TYPE" val="l_h_i"/>
</p:tagLst>
</file>

<file path=ppt/tags/tag46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2_5"/>
  <p:tag name="KSO_WM_UNIT_INDEX" val="1_2_5"/>
  <p:tag name="KSO_WM_UNIT_LAYERLEVEL" val="1_1_1"/>
  <p:tag name="KSO_WM_UNIT_TEXT_FILL_FORE_SCHEMECOLOR_INDEX" val="13"/>
  <p:tag name="KSO_WM_UNIT_TEXT_FILL_TYPE" val="1"/>
  <p:tag name="KSO_WM_UNIT_TYPE" val="l_h_i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2_6"/>
  <p:tag name="KSO_WM_UNIT_INDEX" val="1_2_6"/>
  <p:tag name="KSO_WM_UNIT_LAYERLEVEL" val="1_1_1"/>
  <p:tag name="KSO_WM_UNIT_TEXT_FILL_FORE_SCHEMECOLOR_INDEX" val="13"/>
  <p:tag name="KSO_WM_UNIT_TEXT_FILL_TYPE" val="1"/>
  <p:tag name="KSO_WM_UNIT_TYPE" val="l_h_i"/>
</p:tagLst>
</file>

<file path=ppt/tags/tag47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2_7"/>
  <p:tag name="KSO_WM_UNIT_INDEX" val="1_2_7"/>
  <p:tag name="KSO_WM_UNIT_LAYERLEVEL" val="1_1_1"/>
  <p:tag name="KSO_WM_UNIT_TEXT_FILL_FORE_SCHEMECOLOR_INDEX" val="13"/>
  <p:tag name="KSO_WM_UNIT_TEXT_FILL_TYPE" val="1"/>
  <p:tag name="KSO_WM_UNIT_TYPE" val="l_h_i"/>
</p:tagLst>
</file>

<file path=ppt/tags/tag47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2_8"/>
  <p:tag name="KSO_WM_UNIT_INDEX" val="1_2_8"/>
  <p:tag name="KSO_WM_UNIT_LAYERLEVEL" val="1_1_1"/>
  <p:tag name="KSO_WM_UNIT_TEXT_FILL_FORE_SCHEMECOLOR_INDEX" val="13"/>
  <p:tag name="KSO_WM_UNIT_TEXT_FILL_TYPE" val="1"/>
  <p:tag name="KSO_WM_UNIT_TYPE" val="l_h_i"/>
</p:tagLst>
</file>

<file path=ppt/tags/tag47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CLEAR" val="0"/>
  <p:tag name="KSO_WM_UNIT_COMPATIBLE" val="0"/>
  <p:tag name="KSO_WM_UNIT_HIGHLIGHT" val="0"/>
  <p:tag name="KSO_WM_UNIT_ID" val="diagram20181204_4*l_h_f*1_2_1"/>
  <p:tag name="KSO_WM_UNIT_INDEX" val="1_2_1"/>
  <p:tag name="KSO_WM_UNIT_LAYERLEVEL" val="1_1_1"/>
  <p:tag name="KSO_WM_UNIT_PRESET_TEXT" val="请在这里输入您的内容文字"/>
  <p:tag name="KSO_WM_UNIT_TEXT_FILL_FORE_SCHEMECOLOR_INDEX" val="14"/>
  <p:tag name="KSO_WM_UNIT_TEXT_FILL_TYPE" val="1"/>
  <p:tag name="KSO_WM_UNIT_TYPE" val="l_h_f"/>
  <p:tag name="KSO_WM_UNIT_VALUE" val="12"/>
</p:tagLst>
</file>

<file path=ppt/tags/tag47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1204"/>
  <p:tag name="KSO_WM_UNIT_ID" val="diagram20181204_4*i*36"/>
  <p:tag name="KSO_WM_UNIT_INDEX" val="36"/>
  <p:tag name="KSO_WM_UNIT_TYPE" val="i"/>
</p:tagLst>
</file>

<file path=ppt/tags/tag47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3_1"/>
  <p:tag name="KSO_WM_UNIT_INDEX" val="1_3_1"/>
  <p:tag name="KSO_WM_UNIT_LAYERLEVEL" val="1_1_1"/>
  <p:tag name="KSO_WM_UNIT_TEXT_FILL_FORE_SCHEMECOLOR_INDEX" val="13"/>
  <p:tag name="KSO_WM_UNIT_TEXT_FILL_TYPE" val="1"/>
  <p:tag name="KSO_WM_UNIT_TYPE" val="l_h_i"/>
</p:tagLst>
</file>

<file path=ppt/tags/tag47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3_2"/>
  <p:tag name="KSO_WM_UNIT_INDEX" val="1_3_2"/>
  <p:tag name="KSO_WM_UNIT_LAYERLEVEL" val="1_1_1"/>
  <p:tag name="KSO_WM_UNIT_TEXT_FILL_FORE_SCHEMECOLOR_INDEX" val="13"/>
  <p:tag name="KSO_WM_UNIT_TEXT_FILL_TYPE" val="1"/>
  <p:tag name="KSO_WM_UNIT_TYPE" val="l_h_i"/>
</p:tagLst>
</file>

<file path=ppt/tags/tag47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7"/>
  <p:tag name="KSO_WM_UNIT_FILL_TYPE" val="1"/>
  <p:tag name="KSO_WM_UNIT_ID" val="diagram20181204_4*l_h_i*1_3_3"/>
  <p:tag name="KSO_WM_UNIT_INDEX" val="1_3_3"/>
  <p:tag name="KSO_WM_UNIT_LAYERLEVEL" val="1_1_1"/>
  <p:tag name="KSO_WM_UNIT_TEXT_FILL_FORE_SCHEMECOLOR_INDEX" val="13"/>
  <p:tag name="KSO_WM_UNIT_TEXT_FILL_TYPE" val="1"/>
  <p:tag name="KSO_WM_UNIT_TYPE" val="l_h_i"/>
</p:tagLst>
</file>

<file path=ppt/tags/tag47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3_4"/>
  <p:tag name="KSO_WM_UNIT_INDEX" val="1_3_4"/>
  <p:tag name="KSO_WM_UNIT_LAYERLEVEL" val="1_1_1"/>
  <p:tag name="KSO_WM_UNIT_TEXT_FILL_FORE_SCHEMECOLOR_INDEX" val="13"/>
  <p:tag name="KSO_WM_UNIT_TEXT_FILL_TYPE" val="1"/>
  <p:tag name="KSO_WM_UNIT_TYPE" val="l_h_i"/>
</p:tagLst>
</file>

<file path=ppt/tags/tag47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3_5"/>
  <p:tag name="KSO_WM_UNIT_INDEX" val="1_3_5"/>
  <p:tag name="KSO_WM_UNIT_LAYERLEVEL" val="1_1_1"/>
  <p:tag name="KSO_WM_UNIT_TEXT_FILL_FORE_SCHEMECOLOR_INDEX" val="13"/>
  <p:tag name="KSO_WM_UNIT_TEXT_FILL_TYPE" val="1"/>
  <p:tag name="KSO_WM_UNIT_TYPE" val="l_h_i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8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3_6"/>
  <p:tag name="KSO_WM_UNIT_INDEX" val="1_3_6"/>
  <p:tag name="KSO_WM_UNIT_LAYERLEVEL" val="1_1_1"/>
  <p:tag name="KSO_WM_UNIT_TEXT_FILL_FORE_SCHEMECOLOR_INDEX" val="13"/>
  <p:tag name="KSO_WM_UNIT_TEXT_FILL_TYPE" val="1"/>
  <p:tag name="KSO_WM_UNIT_TYPE" val="l_h_i"/>
</p:tagLst>
</file>

<file path=ppt/tags/tag48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3_7"/>
  <p:tag name="KSO_WM_UNIT_INDEX" val="1_3_7"/>
  <p:tag name="KSO_WM_UNIT_LAYERLEVEL" val="1_1_1"/>
  <p:tag name="KSO_WM_UNIT_TEXT_FILL_FORE_SCHEMECOLOR_INDEX" val="13"/>
  <p:tag name="KSO_WM_UNIT_TEXT_FILL_TYPE" val="1"/>
  <p:tag name="KSO_WM_UNIT_TYPE" val="l_h_i"/>
</p:tagLst>
</file>

<file path=ppt/tags/tag48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3_8"/>
  <p:tag name="KSO_WM_UNIT_INDEX" val="1_3_8"/>
  <p:tag name="KSO_WM_UNIT_LAYERLEVEL" val="1_1_1"/>
  <p:tag name="KSO_WM_UNIT_TEXT_FILL_FORE_SCHEMECOLOR_INDEX" val="13"/>
  <p:tag name="KSO_WM_UNIT_TEXT_FILL_TYPE" val="1"/>
  <p:tag name="KSO_WM_UNIT_TYPE" val="l_h_i"/>
</p:tagLst>
</file>

<file path=ppt/tags/tag48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3_9"/>
  <p:tag name="KSO_WM_UNIT_INDEX" val="1_3_9"/>
  <p:tag name="KSO_WM_UNIT_LAYERLEVEL" val="1_1_1"/>
  <p:tag name="KSO_WM_UNIT_TEXT_FILL_FORE_SCHEMECOLOR_INDEX" val="13"/>
  <p:tag name="KSO_WM_UNIT_TEXT_FILL_TYPE" val="1"/>
  <p:tag name="KSO_WM_UNIT_TYPE" val="l_h_i"/>
</p:tagLst>
</file>

<file path=ppt/tags/tag48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3_10"/>
  <p:tag name="KSO_WM_UNIT_INDEX" val="1_3_10"/>
  <p:tag name="KSO_WM_UNIT_LAYERLEVEL" val="1_1_1"/>
  <p:tag name="KSO_WM_UNIT_TEXT_FILL_FORE_SCHEMECOLOR_INDEX" val="13"/>
  <p:tag name="KSO_WM_UNIT_TEXT_FILL_TYPE" val="1"/>
  <p:tag name="KSO_WM_UNIT_TYPE" val="l_h_i"/>
</p:tagLst>
</file>

<file path=ppt/tags/tag48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CLEAR" val="0"/>
  <p:tag name="KSO_WM_UNIT_COMPATIBLE" val="0"/>
  <p:tag name="KSO_WM_UNIT_HIGHLIGHT" val="0"/>
  <p:tag name="KSO_WM_UNIT_ID" val="diagram20181204_4*l_h_f*1_3_1"/>
  <p:tag name="KSO_WM_UNIT_INDEX" val="1_3_1"/>
  <p:tag name="KSO_WM_UNIT_LAYERLEVEL" val="1_1_1"/>
  <p:tag name="KSO_WM_UNIT_PRESET_TEXT" val="请在这里输入您的内容文字"/>
  <p:tag name="KSO_WM_UNIT_TEXT_FILL_FORE_SCHEMECOLOR_INDEX" val="14"/>
  <p:tag name="KSO_WM_UNIT_TEXT_FILL_TYPE" val="1"/>
  <p:tag name="KSO_WM_UNIT_TYPE" val="l_h_f"/>
  <p:tag name="KSO_WM_UNIT_VALUE" val="12"/>
</p:tagLst>
</file>

<file path=ppt/tags/tag48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1204"/>
  <p:tag name="KSO_WM_UNIT_ID" val="diagram20181204_4*i*58"/>
  <p:tag name="KSO_WM_UNIT_INDEX" val="58"/>
  <p:tag name="KSO_WM_UNIT_TYPE" val="i"/>
</p:tagLst>
</file>

<file path=ppt/tags/tag487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4_1"/>
  <p:tag name="KSO_WM_UNIT_INDEX" val="1_4_1"/>
  <p:tag name="KSO_WM_UNIT_LAYERLEVEL" val="1_1_1"/>
  <p:tag name="KSO_WM_UNIT_TEXT_FILL_FORE_SCHEMECOLOR_INDEX" val="13"/>
  <p:tag name="KSO_WM_UNIT_TEXT_FILL_TYPE" val="1"/>
  <p:tag name="KSO_WM_UNIT_TYPE" val="l_h_i"/>
</p:tagLst>
</file>

<file path=ppt/tags/tag48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8"/>
  <p:tag name="KSO_WM_UNIT_FILL_TYPE" val="1"/>
  <p:tag name="KSO_WM_UNIT_ID" val="diagram20181204_4*l_h_i*1_4_2"/>
  <p:tag name="KSO_WM_UNIT_INDEX" val="1_4_2"/>
  <p:tag name="KSO_WM_UNIT_LAYERLEVEL" val="1_1_1"/>
  <p:tag name="KSO_WM_UNIT_TEXT_FILL_FORE_SCHEMECOLOR_INDEX" val="13"/>
  <p:tag name="KSO_WM_UNIT_TEXT_FILL_TYPE" val="1"/>
  <p:tag name="KSO_WM_UNIT_TYPE" val="l_h_i"/>
</p:tagLst>
</file>

<file path=ppt/tags/tag48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4_3"/>
  <p:tag name="KSO_WM_UNIT_INDEX" val="1_4_3"/>
  <p:tag name="KSO_WM_UNIT_LAYERLEVEL" val="1_1_1"/>
  <p:tag name="KSO_WM_UNIT_TEXT_FILL_FORE_SCHEMECOLOR_INDEX" val="13"/>
  <p:tag name="KSO_WM_UNIT_TEXT_FILL_TYPE" val="1"/>
  <p:tag name="KSO_WM_UNIT_TYPE" val="l_h_i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4_4"/>
  <p:tag name="KSO_WM_UNIT_INDEX" val="1_4_4"/>
  <p:tag name="KSO_WM_UNIT_LAYERLEVEL" val="1_1_1"/>
  <p:tag name="KSO_WM_UNIT_TEXT_FILL_FORE_SCHEMECOLOR_INDEX" val="13"/>
  <p:tag name="KSO_WM_UNIT_TEXT_FILL_TYPE" val="1"/>
  <p:tag name="KSO_WM_UNIT_TYPE" val="l_h_i"/>
</p:tagLst>
</file>

<file path=ppt/tags/tag49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4_5"/>
  <p:tag name="KSO_WM_UNIT_INDEX" val="1_4_5"/>
  <p:tag name="KSO_WM_UNIT_LAYERLEVEL" val="1_1_1"/>
  <p:tag name="KSO_WM_UNIT_TEXT_FILL_FORE_SCHEMECOLOR_INDEX" val="13"/>
  <p:tag name="KSO_WM_UNIT_TEXT_FILL_TYPE" val="1"/>
  <p:tag name="KSO_WM_UNIT_TYPE" val="l_h_i"/>
</p:tagLst>
</file>

<file path=ppt/tags/tag49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4_6"/>
  <p:tag name="KSO_WM_UNIT_INDEX" val="1_4_6"/>
  <p:tag name="KSO_WM_UNIT_LAYERLEVEL" val="1_1_1"/>
  <p:tag name="KSO_WM_UNIT_TEXT_FILL_FORE_SCHEMECOLOR_INDEX" val="13"/>
  <p:tag name="KSO_WM_UNIT_TEXT_FILL_TYPE" val="1"/>
  <p:tag name="KSO_WM_UNIT_TYPE" val="l_h_i"/>
</p:tagLst>
</file>

<file path=ppt/tags/tag49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4_7"/>
  <p:tag name="KSO_WM_UNIT_INDEX" val="1_4_7"/>
  <p:tag name="KSO_WM_UNIT_LAYERLEVEL" val="1_1_1"/>
  <p:tag name="KSO_WM_UNIT_TEXT_FILL_FORE_SCHEMECOLOR_INDEX" val="13"/>
  <p:tag name="KSO_WM_UNIT_TEXT_FILL_TYPE" val="1"/>
  <p:tag name="KSO_WM_UNIT_TYPE" val="l_h_i"/>
</p:tagLst>
</file>

<file path=ppt/tags/tag49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4_8"/>
  <p:tag name="KSO_WM_UNIT_INDEX" val="1_4_8"/>
  <p:tag name="KSO_WM_UNIT_LAYERLEVEL" val="1_1_1"/>
  <p:tag name="KSO_WM_UNIT_TEXT_FILL_FORE_SCHEMECOLOR_INDEX" val="13"/>
  <p:tag name="KSO_WM_UNIT_TEXT_FILL_TYPE" val="1"/>
  <p:tag name="KSO_WM_UNIT_TYPE" val="l_h_i"/>
</p:tagLst>
</file>

<file path=ppt/tags/tag49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4_9"/>
  <p:tag name="KSO_WM_UNIT_INDEX" val="1_4_9"/>
  <p:tag name="KSO_WM_UNIT_LAYERLEVEL" val="1_1_1"/>
  <p:tag name="KSO_WM_UNIT_TEXT_FILL_FORE_SCHEMECOLOR_INDEX" val="13"/>
  <p:tag name="KSO_WM_UNIT_TEXT_FILL_TYPE" val="1"/>
  <p:tag name="KSO_WM_UNIT_TYPE" val="l_h_i"/>
</p:tagLst>
</file>

<file path=ppt/tags/tag49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CLEAR" val="0"/>
  <p:tag name="KSO_WM_UNIT_COMPATIBLE" val="0"/>
  <p:tag name="KSO_WM_UNIT_HIGHLIGHT" val="0"/>
  <p:tag name="KSO_WM_UNIT_ID" val="diagram20181204_4*l_h_f*1_4_1"/>
  <p:tag name="KSO_WM_UNIT_INDEX" val="1_4_1"/>
  <p:tag name="KSO_WM_UNIT_LAYERLEVEL" val="1_1_1"/>
  <p:tag name="KSO_WM_UNIT_PRESET_TEXT" val="请在这里输入您的内容文字"/>
  <p:tag name="KSO_WM_UNIT_TEXT_FILL_FORE_SCHEMECOLOR_INDEX" val="14"/>
  <p:tag name="KSO_WM_UNIT_TEXT_FILL_TYPE" val="1"/>
  <p:tag name="KSO_WM_UNIT_TYPE" val="l_h_f"/>
  <p:tag name="KSO_WM_UNIT_VALUE" val="12"/>
</p:tagLst>
</file>

<file path=ppt/tags/tag49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1204"/>
  <p:tag name="KSO_WM_UNIT_ID" val="diagram20181204_4*i*78"/>
  <p:tag name="KSO_WM_UNIT_INDEX" val="78"/>
  <p:tag name="KSO_WM_UNIT_TYPE" val="i"/>
</p:tagLst>
</file>

<file path=ppt/tags/tag498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5_1"/>
  <p:tag name="KSO_WM_UNIT_INDEX" val="1_5_1"/>
  <p:tag name="KSO_WM_UNIT_LAYERLEVEL" val="1_1_1"/>
  <p:tag name="KSO_WM_UNIT_TEXT_FILL_FORE_SCHEMECOLOR_INDEX" val="13"/>
  <p:tag name="KSO_WM_UNIT_TEXT_FILL_TYPE" val="1"/>
  <p:tag name="KSO_WM_UNIT_TYPE" val="l_h_i"/>
</p:tagLst>
</file>

<file path=ppt/tags/tag499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9"/>
  <p:tag name="KSO_WM_UNIT_FILL_TYPE" val="1"/>
  <p:tag name="KSO_WM_UNIT_ID" val="diagram20181204_4*l_h_i*1_5_2"/>
  <p:tag name="KSO_WM_UNIT_INDEX" val="1_5_2"/>
  <p:tag name="KSO_WM_UNIT_LAYERLEVEL" val="1_1_1"/>
  <p:tag name="KSO_WM_UNIT_TEXT_FILL_FORE_SCHEMECOLOR_INDEX" val="13"/>
  <p:tag name="KSO_WM_UNIT_TEXT_FILL_TYPE" val="1"/>
  <p:tag name="KSO_WM_UNIT_TYPE" val="l_h_i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00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14"/>
  <p:tag name="KSO_WM_UNIT_FILL_TYPE" val="1"/>
  <p:tag name="KSO_WM_UNIT_ID" val="diagram20181204_4*l_h_i*1_5_3"/>
  <p:tag name="KSO_WM_UNIT_INDEX" val="1_5_3"/>
  <p:tag name="KSO_WM_UNIT_LAYERLEVEL" val="1_1_1"/>
  <p:tag name="KSO_WM_UNIT_TEXT_FILL_FORE_SCHEMECOLOR_INDEX" val="13"/>
  <p:tag name="KSO_WM_UNIT_TEXT_FILL_TYPE" val="1"/>
  <p:tag name="KSO_WM_UNIT_TYPE" val="l_h_i"/>
</p:tagLst>
</file>

<file path=ppt/tags/tag501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5_4"/>
  <p:tag name="KSO_WM_UNIT_INDEX" val="1_5_4"/>
  <p:tag name="KSO_WM_UNIT_LAYERLEVEL" val="1_1_1"/>
  <p:tag name="KSO_WM_UNIT_TEXT_FILL_FORE_SCHEMECOLOR_INDEX" val="13"/>
  <p:tag name="KSO_WM_UNIT_TEXT_FILL_TYPE" val="1"/>
  <p:tag name="KSO_WM_UNIT_TYPE" val="l_h_i"/>
</p:tagLst>
</file>

<file path=ppt/tags/tag502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5_5"/>
  <p:tag name="KSO_WM_UNIT_INDEX" val="1_5_5"/>
  <p:tag name="KSO_WM_UNIT_LAYERLEVEL" val="1_1_1"/>
  <p:tag name="KSO_WM_UNIT_TEXT_FILL_FORE_SCHEMECOLOR_INDEX" val="13"/>
  <p:tag name="KSO_WM_UNIT_TEXT_FILL_TYPE" val="1"/>
  <p:tag name="KSO_WM_UNIT_TYPE" val="l_h_i"/>
</p:tagLst>
</file>

<file path=ppt/tags/tag503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5_6"/>
  <p:tag name="KSO_WM_UNIT_INDEX" val="1_5_6"/>
  <p:tag name="KSO_WM_UNIT_LAYERLEVEL" val="1_1_1"/>
  <p:tag name="KSO_WM_UNIT_TEXT_FILL_FORE_SCHEMECOLOR_INDEX" val="13"/>
  <p:tag name="KSO_WM_UNIT_TEXT_FILL_TYPE" val="1"/>
  <p:tag name="KSO_WM_UNIT_TYPE" val="l_h_i"/>
</p:tagLst>
</file>

<file path=ppt/tags/tag504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4"/>
  <p:tag name="KSO_WM_UNIT_FILL_TYPE" val="1"/>
  <p:tag name="KSO_WM_UNIT_ID" val="diagram20181204_4*l_h_i*1_5_7"/>
  <p:tag name="KSO_WM_UNIT_INDEX" val="1_5_7"/>
  <p:tag name="KSO_WM_UNIT_LAYERLEVEL" val="1_1_1"/>
  <p:tag name="KSO_WM_UNIT_TEXT_FILL_FORE_SCHEMECOLOR_INDEX" val="14"/>
  <p:tag name="KSO_WM_UNIT_TEXT_FILL_TYPE" val="1"/>
  <p:tag name="KSO_WM_UNIT_TYPE" val="l_h_i"/>
</p:tagLst>
</file>

<file path=ppt/tags/tag505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FILL_FORE_SCHEMECOLOR_INDEX" val="3"/>
  <p:tag name="KSO_WM_UNIT_FILL_TYPE" val="1"/>
  <p:tag name="KSO_WM_UNIT_ID" val="diagram20181204_4*l_h_i*1_5_8"/>
  <p:tag name="KSO_WM_UNIT_INDEX" val="1_5_8"/>
  <p:tag name="KSO_WM_UNIT_LAYERLEVEL" val="1_1_1"/>
  <p:tag name="KSO_WM_UNIT_TEXT_FILL_FORE_SCHEMECOLOR_INDEX" val="13"/>
  <p:tag name="KSO_WM_UNIT_TEXT_FILL_TYPE" val="1"/>
  <p:tag name="KSO_WM_UNIT_TYPE" val="l_h_i"/>
</p:tagLst>
</file>

<file path=ppt/tags/tag506.xml><?xml version="1.0" encoding="utf-8"?>
<p:tagLst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20181204"/>
  <p:tag name="KSO_WM_UNIT_CLEAR" val="0"/>
  <p:tag name="KSO_WM_UNIT_COMPATIBLE" val="0"/>
  <p:tag name="KSO_WM_UNIT_HIGHLIGHT" val="0"/>
  <p:tag name="KSO_WM_UNIT_ID" val="diagram20181204_4*l_h_f*1_5_1"/>
  <p:tag name="KSO_WM_UNIT_INDEX" val="1_5_1"/>
  <p:tag name="KSO_WM_UNIT_LAYERLEVEL" val="1_1_1"/>
  <p:tag name="KSO_WM_UNIT_PRESET_TEXT" val="请在这里输入您的内容文字"/>
  <p:tag name="KSO_WM_UNIT_TEXT_FILL_FORE_SCHEMECOLOR_INDEX" val="14"/>
  <p:tag name="KSO_WM_UNIT_TEXT_FILL_TYPE" val="1"/>
  <p:tag name="KSO_WM_UNIT_TYPE" val="l_h_f"/>
  <p:tag name="KSO_WM_UNIT_VALUE" val="12"/>
</p:tagLst>
</file>

<file path=ppt/tags/tag507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3*i*0"/>
  <p:tag name="KSO_WM_UNIT_INDEX" val="0"/>
  <p:tag name="KSO_WM_UNIT_TYPE" val="i"/>
</p:tagLst>
</file>

<file path=ppt/tags/tag6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5"/>
  <p:tag name="KSO_WM_UNIT_FILL_TYPE" val="1"/>
  <p:tag name="KSO_WM_UNIT_ID" val="diagram160431_3*m_i*1_1"/>
  <p:tag name="KSO_WM_UNIT_INDEX" val="1_1"/>
  <p:tag name="KSO_WM_UNIT_LAYERLEVEL" val="1_1"/>
  <p:tag name="KSO_WM_UNIT_TEXT_FILL_FORE_SCHEMECOLOR_INDEX" val="14"/>
  <p:tag name="KSO_WM_UNIT_TEXT_FILL_TYPE" val="1"/>
  <p:tag name="KSO_WM_UNIT_TYPE" val="m_i"/>
</p:tagLst>
</file>

<file path=ppt/tags/tag6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2"/>
  <p:tag name="KSO_WM_UNIT_INDEX" val="1_2"/>
  <p:tag name="KSO_WM_UNIT_LAYERLEVEL" val="1_1"/>
  <p:tag name="KSO_WM_UNIT_LINE_FILL_TYPE" val="2"/>
  <p:tag name="KSO_WM_UNIT_LINE_FORE_SCHEMECOLOR_INDEX" val="5"/>
  <p:tag name="KSO_WM_UNIT_TYPE" val="m_i"/>
</p:tagLst>
</file>

<file path=ppt/tags/tag6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3"/>
  <p:tag name="KSO_WM_UNIT_INDEX" val="1_3"/>
  <p:tag name="KSO_WM_UNIT_LAYERLEVEL" val="1_1"/>
  <p:tag name="KSO_WM_UNIT_LINE_FILL_TYPE" val="2"/>
  <p:tag name="KSO_WM_UNIT_LINE_FORE_SCHEMECOLOR_INDEX" val="5"/>
  <p:tag name="KSO_WM_UNIT_TYPE" val="m_i"/>
</p:tagLst>
</file>

<file path=ppt/tags/tag6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4"/>
  <p:tag name="KSO_WM_UNIT_INDEX" val="1_4"/>
  <p:tag name="KSO_WM_UNIT_LAYERLEVEL" val="1_1"/>
  <p:tag name="KSO_WM_UNIT_LINE_FILL_TYPE" val="2"/>
  <p:tag name="KSO_WM_UNIT_LINE_FORE_SCHEMECOLOR_INDEX" val="5"/>
  <p:tag name="KSO_WM_UNIT_TYPE" val="m_i"/>
</p:tagLst>
</file>

<file path=ppt/tags/tag6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5"/>
  <p:tag name="KSO_WM_UNIT_INDEX" val="1_5"/>
  <p:tag name="KSO_WM_UNIT_LAYERLEVEL" val="1_1"/>
  <p:tag name="KSO_WM_UNIT_LINE_FILL_TYPE" val="2"/>
  <p:tag name="KSO_WM_UNIT_LINE_FORE_SCHEMECOLOR_INDEX" val="5"/>
  <p:tag name="KSO_WM_UNIT_TYPE" val="m_i"/>
</p:tagLst>
</file>

<file path=ppt/tags/tag6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3*m_h_f*1_1_1"/>
  <p:tag name="KSO_WM_UNIT_INDEX" val="1_1_1"/>
  <p:tag name="KSO_WM_UNIT_LAYERLEVEL" val="1_1_1"/>
  <p:tag name="KSO_WM_UNIT_PRESET_TEXT" val="LOREM IPSUM DOLOR SIT AMET, CONSECTETUR ADIPISICING ELIT, SED DO EIUSMOD TEMPOR INCIDIDUNT"/>
  <p:tag name="KSO_WM_UNIT_TEXT_FILL_FORE_SCHEMECOLOR_INDEX" val="13"/>
  <p:tag name="KSO_WM_UNIT_TEXT_FILL_TYPE" val="1"/>
  <p:tag name="KSO_WM_UNIT_TYPE" val="m_h_f"/>
  <p:tag name="KSO_WM_UNIT_VALUE" val="63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3*i*14"/>
  <p:tag name="KSO_WM_UNIT_INDEX" val="14"/>
  <p:tag name="KSO_WM_UNIT_TYPE" val="i"/>
</p:tagLst>
</file>

<file path=ppt/tags/tag6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6"/>
  <p:tag name="KSO_WM_UNIT_FILL_TYPE" val="1"/>
  <p:tag name="KSO_WM_UNIT_ID" val="diagram160431_3*m_i*1_6"/>
  <p:tag name="KSO_WM_UNIT_INDEX" val="1_6"/>
  <p:tag name="KSO_WM_UNIT_LAYERLEVEL" val="1_1"/>
  <p:tag name="KSO_WM_UNIT_TEXT_FILL_FORE_SCHEMECOLOR_INDEX" val="14"/>
  <p:tag name="KSO_WM_UNIT_TEXT_FILL_TYPE" val="1"/>
  <p:tag name="KSO_WM_UNIT_TYPE" val="m_i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7"/>
  <p:tag name="KSO_WM_UNIT_INDEX" val="1_7"/>
  <p:tag name="KSO_WM_UNIT_LAYERLEVEL" val="1_1"/>
  <p:tag name="KSO_WM_UNIT_LINE_FILL_TYPE" val="2"/>
  <p:tag name="KSO_WM_UNIT_LINE_FORE_SCHEMECOLOR_INDEX" val="6"/>
  <p:tag name="KSO_WM_UNIT_TYPE" val="m_i"/>
</p:tagLst>
</file>

<file path=ppt/tags/tag7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8"/>
  <p:tag name="KSO_WM_UNIT_INDEX" val="1_8"/>
  <p:tag name="KSO_WM_UNIT_LAYERLEVEL" val="1_1"/>
  <p:tag name="KSO_WM_UNIT_LINE_FILL_TYPE" val="2"/>
  <p:tag name="KSO_WM_UNIT_LINE_FORE_SCHEMECOLOR_INDEX" val="6"/>
  <p:tag name="KSO_WM_UNIT_TYPE" val="m_i"/>
</p:tagLst>
</file>

<file path=ppt/tags/tag7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9"/>
  <p:tag name="KSO_WM_UNIT_INDEX" val="1_9"/>
  <p:tag name="KSO_WM_UNIT_LAYERLEVEL" val="1_1"/>
  <p:tag name="KSO_WM_UNIT_LINE_FILL_TYPE" val="2"/>
  <p:tag name="KSO_WM_UNIT_LINE_FORE_SCHEMECOLOR_INDEX" val="6"/>
  <p:tag name="KSO_WM_UNIT_TYPE" val="m_i"/>
</p:tagLst>
</file>

<file path=ppt/tags/tag7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10"/>
  <p:tag name="KSO_WM_UNIT_INDEX" val="1_10"/>
  <p:tag name="KSO_WM_UNIT_LAYERLEVEL" val="1_1"/>
  <p:tag name="KSO_WM_UNIT_LINE_FILL_TYPE" val="2"/>
  <p:tag name="KSO_WM_UNIT_LINE_FORE_SCHEMECOLOR_INDEX" val="6"/>
  <p:tag name="KSO_WM_UNIT_TYPE" val="m_i"/>
</p:tagLst>
</file>

<file path=ppt/tags/tag7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3*m_h_f*1_2_1"/>
  <p:tag name="KSO_WM_UNIT_INDEX" val="1_2_1"/>
  <p:tag name="KSO_WM_UNIT_LAYERLEVEL" val="1_1_1"/>
  <p:tag name="KSO_WM_UNIT_PRESET_TEXT" val="LOREM IPSUM DOLOR SIT AMET, CONSECTETUR ADIPISICING ELIT, SED DO EIUSMOD TEMPOR INCIDIDUNT"/>
  <p:tag name="KSO_WM_UNIT_TEXT_FILL_FORE_SCHEMECOLOR_INDEX" val="13"/>
  <p:tag name="KSO_WM_UNIT_TEXT_FILL_TYPE" val="1"/>
  <p:tag name="KSO_WM_UNIT_TYPE" val="m_h_f"/>
  <p:tag name="KSO_WM_UNIT_VALUE" val="63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431"/>
  <p:tag name="KSO_WM_UNIT_ID" val="diagram160431_3*i*27"/>
  <p:tag name="KSO_WM_UNIT_INDEX" val="27"/>
  <p:tag name="KSO_WM_UNIT_TYPE" val="i"/>
</p:tagLst>
</file>

<file path=ppt/tags/tag7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FILL_FORE_SCHEMECOLOR_INDEX" val="7"/>
  <p:tag name="KSO_WM_UNIT_FILL_TYPE" val="1"/>
  <p:tag name="KSO_WM_UNIT_ID" val="diagram160431_3*m_i*1_11"/>
  <p:tag name="KSO_WM_UNIT_INDEX" val="1_11"/>
  <p:tag name="KSO_WM_UNIT_LAYERLEVEL" val="1_1"/>
  <p:tag name="KSO_WM_UNIT_TEXT_FILL_FORE_SCHEMECOLOR_INDEX" val="14"/>
  <p:tag name="KSO_WM_UNIT_TEXT_FILL_TYPE" val="1"/>
  <p:tag name="KSO_WM_UNIT_TYPE" val="m_i"/>
</p:tagLst>
</file>

<file path=ppt/tags/tag7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12"/>
  <p:tag name="KSO_WM_UNIT_INDEX" val="1_12"/>
  <p:tag name="KSO_WM_UNIT_LAYERLEVEL" val="1_1"/>
  <p:tag name="KSO_WM_UNIT_LINE_FILL_TYPE" val="2"/>
  <p:tag name="KSO_WM_UNIT_LINE_FORE_SCHEMECOLOR_INDEX" val="7"/>
  <p:tag name="KSO_WM_UNIT_TYPE" val="m_i"/>
</p:tagLst>
</file>

<file path=ppt/tags/tag7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13"/>
  <p:tag name="KSO_WM_UNIT_INDEX" val="1_13"/>
  <p:tag name="KSO_WM_UNIT_LAYERLEVEL" val="1_1"/>
  <p:tag name="KSO_WM_UNIT_LINE_FILL_TYPE" val="2"/>
  <p:tag name="KSO_WM_UNIT_LINE_FORE_SCHEMECOLOR_INDEX" val="7"/>
  <p:tag name="KSO_WM_UNIT_TYPE" val="m_i"/>
</p:tagLst>
</file>

<file path=ppt/tags/tag7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14"/>
  <p:tag name="KSO_WM_UNIT_INDEX" val="1_14"/>
  <p:tag name="KSO_WM_UNIT_LAYERLEVEL" val="1_1"/>
  <p:tag name="KSO_WM_UNIT_LINE_FILL_TYPE" val="2"/>
  <p:tag name="KSO_WM_UNIT_LINE_FORE_SCHEMECOLOR_INDEX" val="7"/>
  <p:tag name="KSO_WM_UNIT_TYPE" val="m_i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ID" val="diagram160431_3*m_i*1_15"/>
  <p:tag name="KSO_WM_UNIT_INDEX" val="1_15"/>
  <p:tag name="KSO_WM_UNIT_LAYERLEVEL" val="1_1"/>
  <p:tag name="KSO_WM_UNIT_LINE_FILL_TYPE" val="2"/>
  <p:tag name="KSO_WM_UNIT_LINE_FORE_SCHEMECOLOR_INDEX" val="7"/>
  <p:tag name="KSO_WM_UNIT_TYPE" val="m_i"/>
</p:tagLst>
</file>

<file path=ppt/tags/tag8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31"/>
  <p:tag name="KSO_WM_UNIT_CLEAR" val="1"/>
  <p:tag name="KSO_WM_UNIT_COMPATIBLE" val="0"/>
  <p:tag name="KSO_WM_UNIT_HIGHLIGHT" val="0"/>
  <p:tag name="KSO_WM_UNIT_ID" val="diagram160431_3*m_h_f*1_3_1"/>
  <p:tag name="KSO_WM_UNIT_INDEX" val="1_3_1"/>
  <p:tag name="KSO_WM_UNIT_LAYERLEVEL" val="1_1_1"/>
  <p:tag name="KSO_WM_UNIT_PRESET_TEXT" val="LOREM IPSUM DOLOR SIT AMET, CONSECTETUR ADIPISICING ELIT, SED DO EIUSMOD TEMPOR INCIDIDUNT"/>
  <p:tag name="KSO_WM_UNIT_TEXT_FILL_FORE_SCHEMECOLOR_INDEX" val="13"/>
  <p:tag name="KSO_WM_UNIT_TEXT_FILL_TYPE" val="1"/>
  <p:tag name="KSO_WM_UNIT_TYPE" val="m_h_f"/>
  <p:tag name="KSO_WM_UNIT_VALUE" val="63"/>
</p:tagLst>
</file>

<file path=ppt/tags/tag8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FILL_FORE_SCHEMECOLOR_INDEX" val="5"/>
  <p:tag name="KSO_WM_UNIT_FILL_TYPE" val="1"/>
  <p:tag name="KSO_WM_UNIT_ID" val="diagram160270_5*m_i*1_1"/>
  <p:tag name="KSO_WM_UNIT_INDEX" val="1_1"/>
  <p:tag name="KSO_WM_UNIT_LAYERLEVEL" val="1_1"/>
  <p:tag name="KSO_WM_UNIT_TEXT_FILL_FORE_SCHEMECOLOR_INDEX" val="2"/>
  <p:tag name="KSO_WM_UNIT_TEXT_FILL_TYPE" val="1"/>
  <p:tag name="KSO_WM_UNIT_TYPE" val="m_i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270"/>
  <p:tag name="KSO_WM_UNIT_ID" val="diagram160270_5*i*2"/>
  <p:tag name="KSO_WM_UNIT_INDEX" val="2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f*1_1_1"/>
  <p:tag name="KSO_WM_UNIT_INDEX" val="1_1_1"/>
  <p:tag name="KSO_WM_UNIT_LAYERLEVEL" val="1_1_1"/>
  <p:tag name="KSO_WM_UNIT_PRESET_TEXT" val="Lorem ipsum dolor sit amet consectetur adipisicing"/>
  <p:tag name="KSO_WM_UNIT_TEXT_FILL_FORE_SCHEMECOLOR_INDEX" val="13"/>
  <p:tag name="KSO_WM_UNIT_TEXT_FILL_TYPE" val="1"/>
  <p:tag name="KSO_WM_UNIT_TYPE" val="m_h_f"/>
  <p:tag name="KSO_WM_UNIT_VALUE" val="25"/>
</p:tagLst>
</file>

<file path=ppt/tags/tag8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a*1_1_1"/>
  <p:tag name="KSO_WM_UNIT_INDEX" val="1_1_1"/>
  <p:tag name="KSO_WM_UNIT_LAYERLEVEL" val="1_1_1"/>
  <p:tag name="KSO_WM_UNIT_LINE_FILL_TYPE" val="2"/>
  <p:tag name="KSO_WM_UNIT_LINE_FORE_SCHEMECOLOR_INDEX" val="5"/>
  <p:tag name="KSO_WM_UNIT_PRESET_TEXT" val="Lorem"/>
  <p:tag name="KSO_WM_UNIT_TEXT_FILL_FORE_SCHEMECOLOR_INDEX" val="5"/>
  <p:tag name="KSO_WM_UNIT_TEXT_FILL_TYPE" val="1"/>
  <p:tag name="KSO_WM_UNIT_TYPE" val="m_h_a"/>
  <p:tag name="KSO_WM_UNIT_VALUE" val="12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270"/>
  <p:tag name="KSO_WM_UNIT_ID" val="diagram160270_5*i*7"/>
  <p:tag name="KSO_WM_UNIT_INDEX" val="7"/>
  <p:tag name="KSO_WM_UNIT_TYPE" val="i"/>
</p:tagLst>
</file>

<file path=ppt/tags/tag8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f*1_2_1"/>
  <p:tag name="KSO_WM_UNIT_INDEX" val="1_2_1"/>
  <p:tag name="KSO_WM_UNIT_LAYERLEVEL" val="1_1_1"/>
  <p:tag name="KSO_WM_UNIT_PRESET_TEXT" val="Lorem ipsum dolor sit amet consectetur adipisicing"/>
  <p:tag name="KSO_WM_UNIT_TEXT_FILL_FORE_SCHEMECOLOR_INDEX" val="13"/>
  <p:tag name="KSO_WM_UNIT_TEXT_FILL_TYPE" val="1"/>
  <p:tag name="KSO_WM_UNIT_TYPE" val="m_h_f"/>
  <p:tag name="KSO_WM_UNIT_VALUE" val="25"/>
</p:tagLst>
</file>

<file path=ppt/tags/tag8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a*1_2_1"/>
  <p:tag name="KSO_WM_UNIT_INDEX" val="1_2_1"/>
  <p:tag name="KSO_WM_UNIT_LAYERLEVEL" val="1_1_1"/>
  <p:tag name="KSO_WM_UNIT_LINE_FILL_TYPE" val="2"/>
  <p:tag name="KSO_WM_UNIT_LINE_FORE_SCHEMECOLOR_INDEX" val="5"/>
  <p:tag name="KSO_WM_UNIT_PRESET_TEXT" val="Lorem"/>
  <p:tag name="KSO_WM_UNIT_TEXT_FILL_FORE_SCHEMECOLOR_INDEX" val="5"/>
  <p:tag name="KSO_WM_UNIT_TEXT_FILL_TYPE" val="1"/>
  <p:tag name="KSO_WM_UNIT_TYPE" val="m_h_a"/>
  <p:tag name="KSO_WM_UNIT_VALUE" val="12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270"/>
  <p:tag name="KSO_WM_UNIT_ID" val="diagram160270_5*i*12"/>
  <p:tag name="KSO_WM_UNIT_INDEX" val="12"/>
  <p:tag name="KSO_WM_UNIT_TYPE" val="i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f*1_3_1"/>
  <p:tag name="KSO_WM_UNIT_INDEX" val="1_3_1"/>
  <p:tag name="KSO_WM_UNIT_LAYERLEVEL" val="1_1_1"/>
  <p:tag name="KSO_WM_UNIT_PRESET_TEXT" val="Lorem ipsum dolor sit amet consectetur adipisicing"/>
  <p:tag name="KSO_WM_UNIT_TEXT_FILL_FORE_SCHEMECOLOR_INDEX" val="13"/>
  <p:tag name="KSO_WM_UNIT_TEXT_FILL_TYPE" val="1"/>
  <p:tag name="KSO_WM_UNIT_TYPE" val="m_h_f"/>
  <p:tag name="KSO_WM_UNIT_VALUE" val="25"/>
</p:tagLst>
</file>

<file path=ppt/tags/tag9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a*1_3_1"/>
  <p:tag name="KSO_WM_UNIT_INDEX" val="1_3_1"/>
  <p:tag name="KSO_WM_UNIT_LAYERLEVEL" val="1_1_1"/>
  <p:tag name="KSO_WM_UNIT_LINE_FILL_TYPE" val="2"/>
  <p:tag name="KSO_WM_UNIT_LINE_FORE_SCHEMECOLOR_INDEX" val="5"/>
  <p:tag name="KSO_WM_UNIT_PRESET_TEXT" val="Lorem"/>
  <p:tag name="KSO_WM_UNIT_TEXT_FILL_FORE_SCHEMECOLOR_INDEX" val="5"/>
  <p:tag name="KSO_WM_UNIT_TEXT_FILL_TYPE" val="1"/>
  <p:tag name="KSO_WM_UNIT_TYPE" val="m_h_a"/>
  <p:tag name="KSO_WM_UNIT_VALUE" val="12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270"/>
  <p:tag name="KSO_WM_UNIT_ID" val="diagram160270_5*i*17"/>
  <p:tag name="KSO_WM_UNIT_INDEX" val="17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f*1_4_1"/>
  <p:tag name="KSO_WM_UNIT_INDEX" val="1_4_1"/>
  <p:tag name="KSO_WM_UNIT_LAYERLEVEL" val="1_1_1"/>
  <p:tag name="KSO_WM_UNIT_PRESET_TEXT" val="Lorem ipsum dolor sit amet consectetur adipisicing"/>
  <p:tag name="KSO_WM_UNIT_TEXT_FILL_FORE_SCHEMECOLOR_INDEX" val="13"/>
  <p:tag name="KSO_WM_UNIT_TEXT_FILL_TYPE" val="1"/>
  <p:tag name="KSO_WM_UNIT_TYPE" val="m_h_f"/>
  <p:tag name="KSO_WM_UNIT_VALUE" val="25"/>
</p:tagLst>
</file>

<file path=ppt/tags/tag9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a*1_4_1"/>
  <p:tag name="KSO_WM_UNIT_INDEX" val="1_4_1"/>
  <p:tag name="KSO_WM_UNIT_LAYERLEVEL" val="1_1_1"/>
  <p:tag name="KSO_WM_UNIT_LINE_FILL_TYPE" val="2"/>
  <p:tag name="KSO_WM_UNIT_LINE_FORE_SCHEMECOLOR_INDEX" val="5"/>
  <p:tag name="KSO_WM_UNIT_PRESET_TEXT" val="Lorem"/>
  <p:tag name="KSO_WM_UNIT_TEXT_FILL_FORE_SCHEMECOLOR_INDEX" val="5"/>
  <p:tag name="KSO_WM_UNIT_TEXT_FILL_TYPE" val="1"/>
  <p:tag name="KSO_WM_UNIT_TYPE" val="m_h_a"/>
  <p:tag name="KSO_WM_UNIT_VALUE" val="12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160270"/>
  <p:tag name="KSO_WM_UNIT_ID" val="diagram160270_5*i*22"/>
  <p:tag name="KSO_WM_UNIT_INDEX" val="22"/>
  <p:tag name="KSO_WM_UNIT_TYPE" val="i"/>
</p:tagLst>
</file>

<file path=ppt/tags/tag9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f*1_5_1"/>
  <p:tag name="KSO_WM_UNIT_INDEX" val="1_5_1"/>
  <p:tag name="KSO_WM_UNIT_LAYERLEVEL" val="1_1_1"/>
  <p:tag name="KSO_WM_UNIT_PRESET_TEXT" val="Lorem ipsum dolor sit amet consectetur adipisicing"/>
  <p:tag name="KSO_WM_UNIT_TEXT_FILL_FORE_SCHEMECOLOR_INDEX" val="13"/>
  <p:tag name="KSO_WM_UNIT_TEXT_FILL_TYPE" val="1"/>
  <p:tag name="KSO_WM_UNIT_TYPE" val="m_h_f"/>
  <p:tag name="KSO_WM_UNIT_VALUE" val="25"/>
</p:tagLst>
</file>

<file path=ppt/tags/tag9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270"/>
  <p:tag name="KSO_WM_UNIT_CLEAR" val="1"/>
  <p:tag name="KSO_WM_UNIT_COMPATIBLE" val="0"/>
  <p:tag name="KSO_WM_UNIT_HIGHLIGHT" val="0"/>
  <p:tag name="KSO_WM_UNIT_ID" val="diagram160270_5*m_h_a*1_5_1"/>
  <p:tag name="KSO_WM_UNIT_INDEX" val="1_5_1"/>
  <p:tag name="KSO_WM_UNIT_LAYERLEVEL" val="1_1_1"/>
  <p:tag name="KSO_WM_UNIT_LINE_FILL_TYPE" val="2"/>
  <p:tag name="KSO_WM_UNIT_LINE_FORE_SCHEMECOLOR_INDEX" val="5"/>
  <p:tag name="KSO_WM_UNIT_PRESET_TEXT" val="Lorem"/>
  <p:tag name="KSO_WM_UNIT_TEXT_FILL_FORE_SCHEMECOLOR_INDEX" val="5"/>
  <p:tag name="KSO_WM_UNIT_TEXT_FILL_TYPE" val="1"/>
  <p:tag name="KSO_WM_UNIT_TYPE" val="m_h_a"/>
  <p:tag name="KSO_WM_UNIT_VALUE" val="12"/>
</p:tagLst>
</file>

<file path=ppt/tags/tag98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160560"/>
  <p:tag name="KSO_WM_UNIT_CLEAR" val="1"/>
  <p:tag name="KSO_WM_UNIT_FILL_FORE_SCHEMECOLOR_INDEX" val="5"/>
  <p:tag name="KSO_WM_UNIT_FILL_TYPE" val="1"/>
  <p:tag name="KSO_WM_UNIT_ID" val="diagram160560_3*n_i*1_1"/>
  <p:tag name="KSO_WM_UNIT_INDEX" val="1_1"/>
  <p:tag name="KSO_WM_UNIT_LAYERLEVEL" val="1_1"/>
  <p:tag name="KSO_WM_UNIT_TYPE" val="n_i"/>
</p:tagLst>
</file>

<file path=ppt/tags/tag99.xml><?xml version="1.0" encoding="utf-8"?>
<p:tagLst xmlns:p="http://schemas.openxmlformats.org/presentationml/2006/main">
  <p:tag name="KSO_WM_BEAUTIFY_FLAG" val="#wm#"/>
  <p:tag name="KSO_WM_DIAGRAM_GROUP_CODE" val="n1-1"/>
  <p:tag name="KSO_WM_TAG_VERSION" val="1.0"/>
  <p:tag name="KSO_WM_TEMPLATE_CATEGORY" val="diagram"/>
  <p:tag name="KSO_WM_TEMPLATE_INDEX" val="160560"/>
  <p:tag name="KSO_WM_UNIT_CLEAR" val="1"/>
  <p:tag name="KSO_WM_UNIT_COMPATIBLE" val="0"/>
  <p:tag name="KSO_WM_UNIT_FILL_FORE_SCHEMECOLOR_INDEX" val="5"/>
  <p:tag name="KSO_WM_UNIT_FILL_TYPE" val="1"/>
  <p:tag name="KSO_WM_UNIT_HIGHLIGHT" val="0"/>
  <p:tag name="KSO_WM_UNIT_ID" val="diagram160560_3*n_h_f*1_2_1"/>
  <p:tag name="KSO_WM_UNIT_INDEX" val="1_2_1"/>
  <p:tag name="KSO_WM_UNIT_LAYERLEVEL" val="1_1_1"/>
  <p:tag name="KSO_WM_UNIT_PRESET_TEXT" val="LOREM IPSUM DOLOR SIT AMET"/>
  <p:tag name="KSO_WM_UNIT_TEXT_FILL_FORE_SCHEMECOLOR_INDEX" val="14"/>
  <p:tag name="KSO_WM_UNIT_TEXT_FILL_TYPE" val="1"/>
  <p:tag name="KSO_WM_UNIT_TYPE" val="n_h_f"/>
  <p:tag name="KSO_WM_UNIT_VALUE" val="23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169</Paragraphs>
  <Slides>22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2">
      <vt:lpstr>Arial</vt:lpstr>
      <vt:lpstr>Calibri Light</vt:lpstr>
      <vt:lpstr>Calibri</vt:lpstr>
      <vt:lpstr>思源黑体 CN Heavy</vt:lpstr>
      <vt:lpstr>黑体</vt:lpstr>
      <vt:lpstr>微软雅黑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36</cp:revision>
  <dcterms:created xsi:type="dcterms:W3CDTF">2018-07-17T03:23:00Z</dcterms:created>
  <dcterms:modified xsi:type="dcterms:W3CDTF">2023-05-08T03:46:02Z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