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svg" ContentType="image/sv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58" r:id="rId3"/>
    <p:sldMasterId id="2147483685" r:id="rId4"/>
  </p:sldMasterIdLst>
  <p:notesMasterIdLst>
    <p:notesMasterId r:id="rId5"/>
  </p:notesMasterIdLst>
  <p:sldIdLst>
    <p:sldId id="12680" r:id="rId6"/>
    <p:sldId id="12681" r:id="rId7"/>
    <p:sldId id="12682" r:id="rId8"/>
    <p:sldId id="761" r:id="rId9"/>
    <p:sldId id="769" r:id="rId10"/>
    <p:sldId id="755" r:id="rId11"/>
    <p:sldId id="758" r:id="rId12"/>
    <p:sldId id="12687" r:id="rId13"/>
    <p:sldId id="12690" r:id="rId14"/>
    <p:sldId id="756" r:id="rId15"/>
    <p:sldId id="12691" r:id="rId16"/>
    <p:sldId id="12688" r:id="rId17"/>
    <p:sldId id="765" r:id="rId18"/>
    <p:sldId id="762" r:id="rId19"/>
    <p:sldId id="12544" r:id="rId20"/>
    <p:sldId id="759" r:id="rId21"/>
    <p:sldId id="12689" r:id="rId22"/>
    <p:sldId id="9916" r:id="rId23"/>
    <p:sldId id="754" r:id="rId24"/>
    <p:sldId id="749" r:id="rId25"/>
    <p:sldId id="764" r:id="rId26"/>
    <p:sldId id="12692" r:id="rId27"/>
    <p:sldId id="12705" r:id="rId28"/>
    <p:sldId id="12727"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橘子 设计" initials="橘子"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7" autoAdjust="0"/>
    <p:restoredTop sz="90924" autoAdjust="0"/>
  </p:normalViewPr>
  <p:slideViewPr>
    <p:cSldViewPr snapToGrid="0" showGuides="1">
      <p:cViewPr>
        <p:scale>
          <a:sx n="75" d="100"/>
          <a:sy n="75" d="100"/>
        </p:scale>
        <p:origin x="1182" y="984"/>
      </p:cViewPr>
      <p:guideLst>
        <p:guide orient="horz" pos="2160"/>
        <p:guide pos="3885"/>
        <p:guide pos="688"/>
        <p:guide pos="7015"/>
        <p:guide orient="horz" pos="822"/>
        <p:guide orient="horz" pos="3634"/>
        <p:guide orient="horz" pos="527"/>
      </p:guideLst>
    </p:cSldViewPr>
  </p:slideViewPr>
  <p:outlineViewPr>
    <p:cViewPr>
      <p:scale>
        <a:sx n="33" d="100"/>
        <a:sy n="33" d="100"/>
      </p:scale>
      <p:origin x="0" y="0"/>
    </p:cViewPr>
  </p:outlineViewPr>
  <p:notesTextViewPr>
    <p:cViewPr>
      <p:scale>
        <a:sx n="1" d="1"/>
        <a:sy n="1" d="1"/>
      </p:scale>
      <p:origin x="0" y="0"/>
    </p:cViewPr>
  </p:notesTextViewPr>
  <p:sorterViewPr>
    <p:cViewPr>
      <p:scale>
        <a:sx n="67" d="100"/>
        <a:sy n="67"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tags" Target="tags/tag6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Master" Target="slideMasters/slideMaster3.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1"/>
              </a:solidFill>
              <a:ln w="19050">
                <a:solidFill>
                  <a:schemeClr val="lt1"/>
                </a:solidFill>
              </a:ln>
            </c:spPr>
          </c:dPt>
          <c:dPt>
            <c:idx val="1"/>
            <c:invertIfNegative val="1"/>
            <c:spPr>
              <a:solidFill>
                <a:schemeClr val="accent2"/>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96.8</c:v>
                </c:pt>
                <c:pt idx="1">
                  <c:v>3.2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1"/>
              </a:solidFill>
              <a:ln w="19050">
                <a:solidFill>
                  <a:schemeClr val="lt1"/>
                </a:solidFill>
              </a:ln>
            </c:spPr>
          </c:dPt>
          <c:dPt>
            <c:idx val="1"/>
            <c:invertIfNegative val="1"/>
            <c:spPr>
              <a:solidFill>
                <a:schemeClr val="accent2"/>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58</c:v>
                </c:pt>
                <c:pt idx="1">
                  <c:v>42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1"/>
              </a:solidFill>
              <a:ln w="19050">
                <a:solidFill>
                  <a:schemeClr val="lt1"/>
                </a:solidFill>
              </a:ln>
            </c:spPr>
          </c:dPt>
          <c:dPt>
            <c:idx val="1"/>
            <c:invertIfNegative val="1"/>
            <c:spPr>
              <a:solidFill>
                <a:schemeClr val="accent2"/>
              </a:solidFill>
              <a:ln w="19050">
                <a:solidFill>
                  <a:schemeClr val="lt1"/>
                </a:solid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2DC5A-F440-492D-B654-3EDBFEBFC2EE}"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B1B50-3CC3-4084-95ED-2E2903DC317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B111DE-C169-40AE-8D28-0CD40262C747}" type="slidenum">
              <a:rPr lang="en-US" smtClean="0"/>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23</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24</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B111DE-C169-40AE-8D28-0CD40262C747}"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B111DE-C169-40AE-8D28-0CD40262C747}"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2CA35-3062-407C-A83C-49F792045B16}"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bg1"/>
        </a:solidFill>
        <a:effectLst/>
      </p:bgPr>
    </p:bg>
    <p:spTree>
      <p:nvGrpSpPr>
        <p:cNvPr id="1" name=""/>
        <p:cNvGrpSpPr/>
        <p:nvPr/>
      </p:nvGrpSpPr>
      <p:grpSpPr>
        <a:xfrm>
          <a:off x="0" y="0"/>
          <a:ext cx="0" cy="0"/>
        </a:xfrm>
      </p:grpSpPr>
      <p:sp>
        <p:nvSpPr>
          <p:cNvPr id="2" name="椭圆 1"/>
          <p:cNvSpPr/>
          <p:nvPr userDrawn="1"/>
        </p:nvSpPr>
        <p:spPr>
          <a:xfrm>
            <a:off x="282575" y="241118"/>
            <a:ext cx="711200" cy="711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993776" y="382103"/>
            <a:ext cx="1682750" cy="523220"/>
          </a:xfrm>
          <a:prstGeom prst="rect">
            <a:avLst/>
          </a:prstGeom>
          <a:noFill/>
        </p:spPr>
        <p:txBody>
          <a:bodyPr wrap="square">
            <a:spAutoFit/>
          </a:bodyPr>
          <a:lstStyle/>
          <a:p>
            <a:pPr algn="dist"/>
            <a:r>
              <a:rPr lang="zh-CN" altLang="en-US" sz="2800" b="1" kern="1200">
                <a:solidFill>
                  <a:schemeClr val="tx1"/>
                </a:solidFill>
                <a:latin typeface="汉仪雅酷黑 75W" panose="020b0804020202020204" pitchFamily="34" charset="-122"/>
                <a:ea typeface="汉仪雅酷黑 75W" panose="020b0804020202020204" pitchFamily="34" charset="-122"/>
                <a:cs typeface="+mn-cs"/>
                <a:sym typeface="+mn-lt"/>
              </a:rPr>
              <a:t>自我介绍</a:t>
            </a:r>
            <a:endParaRPr lang="en-US" altLang="zh-CN" sz="2800" b="1" kern="1200">
              <a:solidFill>
                <a:schemeClr val="tx1"/>
              </a:solidFill>
              <a:latin typeface="汉仪雅酷黑 75W" panose="020b0804020202020204" pitchFamily="34" charset="-122"/>
              <a:ea typeface="汉仪雅酷黑 75W" panose="020b0804020202020204" pitchFamily="34" charset="-122"/>
              <a:cs typeface="+mn-cs"/>
              <a:sym typeface="+mn-lt"/>
            </a:endParaRPr>
          </a:p>
        </p:txBody>
      </p:sp>
      <p:sp>
        <p:nvSpPr>
          <p:cNvPr id="5" name="文本框 4"/>
          <p:cNvSpPr txBox="1"/>
          <p:nvPr userDrawn="1"/>
        </p:nvSpPr>
        <p:spPr>
          <a:xfrm>
            <a:off x="98424" y="335108"/>
            <a:ext cx="1149351" cy="523220"/>
          </a:xfrm>
          <a:prstGeom prst="rect">
            <a:avLst/>
          </a:prstGeom>
          <a:noFill/>
        </p:spPr>
        <p:txBody>
          <a:bodyPr wrap="square">
            <a:spAutoFit/>
          </a:bodyPr>
          <a:lstStyle/>
          <a:p>
            <a:pPr algn="ctr"/>
            <a:r>
              <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rPr>
              <a:t>01</a:t>
            </a:r>
            <a:endPar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节标题">
    <p:bg>
      <p:bgPr>
        <a:solidFill>
          <a:schemeClr val="bg1"/>
        </a:solidFill>
        <a:effectLst/>
      </p:bgPr>
    </p:bg>
    <p:spTree>
      <p:nvGrpSpPr>
        <p:cNvPr id="1" name=""/>
        <p:cNvGrpSpPr/>
        <p:nvPr/>
      </p:nvGrpSpPr>
      <p:grpSpPr>
        <a:xfrm>
          <a:off x="0" y="0"/>
          <a:ext cx="0" cy="0"/>
        </a:xfrm>
      </p:grpSpPr>
      <p:sp>
        <p:nvSpPr>
          <p:cNvPr id="2" name="椭圆 1"/>
          <p:cNvSpPr/>
          <p:nvPr userDrawn="1"/>
        </p:nvSpPr>
        <p:spPr>
          <a:xfrm>
            <a:off x="282575" y="241118"/>
            <a:ext cx="711200" cy="711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993776" y="382103"/>
            <a:ext cx="1892300" cy="523220"/>
          </a:xfrm>
          <a:prstGeom prst="rect">
            <a:avLst/>
          </a:prstGeom>
          <a:noFill/>
        </p:spPr>
        <p:txBody>
          <a:bodyPr wrap="square">
            <a:spAutoFit/>
          </a:bodyPr>
          <a:lstStyle/>
          <a:p>
            <a:pPr algn="dist"/>
            <a:r>
              <a:rPr lang="zh-CN" altLang="en-US" sz="2800" b="1" kern="1200">
                <a:solidFill>
                  <a:schemeClr val="tx1"/>
                </a:solidFill>
                <a:latin typeface="汉仪雅酷黑 75W" panose="020b0804020202020204" pitchFamily="34" charset="-122"/>
                <a:ea typeface="汉仪雅酷黑 75W" panose="020b0804020202020204" pitchFamily="34" charset="-122"/>
                <a:cs typeface="+mn-cs"/>
                <a:sym typeface="+mn-lt"/>
              </a:rPr>
              <a:t>过往业绩 </a:t>
            </a:r>
            <a:endParaRPr lang="en-US" altLang="zh-CN" sz="2800" b="1" kern="1200">
              <a:solidFill>
                <a:schemeClr val="tx1"/>
              </a:solidFill>
              <a:latin typeface="汉仪雅酷黑 75W" panose="020b0804020202020204" pitchFamily="34" charset="-122"/>
              <a:ea typeface="汉仪雅酷黑 75W" panose="020b0804020202020204" pitchFamily="34" charset="-122"/>
              <a:cs typeface="+mn-cs"/>
              <a:sym typeface="+mn-lt"/>
            </a:endParaRPr>
          </a:p>
        </p:txBody>
      </p:sp>
      <p:sp>
        <p:nvSpPr>
          <p:cNvPr id="5" name="文本框 4"/>
          <p:cNvSpPr txBox="1"/>
          <p:nvPr userDrawn="1"/>
        </p:nvSpPr>
        <p:spPr>
          <a:xfrm>
            <a:off x="98424" y="335108"/>
            <a:ext cx="1149351" cy="523220"/>
          </a:xfrm>
          <a:prstGeom prst="rect">
            <a:avLst/>
          </a:prstGeom>
          <a:noFill/>
        </p:spPr>
        <p:txBody>
          <a:bodyPr wrap="square">
            <a:spAutoFit/>
          </a:bodyPr>
          <a:lstStyle/>
          <a:p>
            <a:pPr algn="ctr"/>
            <a:r>
              <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rPr>
              <a:t>02</a:t>
            </a:r>
            <a:endPar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3627E8-153F-45C0-AF5F-12A91FC2F08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920BC-EC7C-4D7A-BB9E-721D27F2708C}"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17" name="矩形 16"/>
          <p:cNvSpPr/>
          <p:nvPr userDrawn="1"/>
        </p:nvSpPr>
        <p:spPr>
          <a:xfrm>
            <a:off x="263770" y="175846"/>
            <a:ext cx="11664461" cy="6471139"/>
          </a:xfrm>
          <a:prstGeom prst="rect">
            <a:avLst/>
          </a:prstGeom>
          <a:noFill/>
          <a:ln w="127000">
            <a:solidFill>
              <a:srgbClr val="5A7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节标题">
    <p:bg>
      <p:bgPr>
        <a:solidFill>
          <a:schemeClr val="bg1"/>
        </a:solidFill>
        <a:effectLst/>
      </p:bgPr>
    </p:bg>
    <p:spTree>
      <p:nvGrpSpPr>
        <p:cNvPr id="1" name=""/>
        <p:cNvGrpSpPr/>
        <p:nvPr/>
      </p:nvGrpSpPr>
      <p:grpSpPr>
        <a:xfrm>
          <a:off x="0" y="0"/>
          <a:ext cx="0" cy="0"/>
        </a:xfrm>
      </p:grpSpPr>
      <p:sp>
        <p:nvSpPr>
          <p:cNvPr id="15" name="文本框 14"/>
          <p:cNvSpPr txBox="1"/>
          <p:nvPr userDrawn="1"/>
        </p:nvSpPr>
        <p:spPr>
          <a:xfrm>
            <a:off x="-309184" y="257023"/>
            <a:ext cx="6096000" cy="523220"/>
          </a:xfrm>
          <a:prstGeom prst="rect">
            <a:avLst/>
          </a:prstGeom>
          <a:noFill/>
        </p:spPr>
        <p:txBody>
          <a:bodyPr wrap="square">
            <a:spAutoFit/>
          </a:bodyPr>
          <a:lstStyle/>
          <a:p>
            <a:pPr algn="ctr"/>
            <a:r>
              <a:rPr lang="zh-CN" altLang="en-US" sz="2800" b="1">
                <a:solidFill>
                  <a:schemeClr val="bg1"/>
                </a:solidFill>
                <a:cs typeface="+mn-ea"/>
                <a:sym typeface="+mn-lt"/>
              </a:rPr>
              <a:t>个 人 信 息 概 述</a:t>
            </a:r>
            <a:endParaRPr lang="en-US" altLang="zh-CN" sz="2800" b="1">
              <a:solidFill>
                <a:schemeClr val="bg1"/>
              </a:solidFill>
              <a:cs typeface="+mn-ea"/>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grpSp>
        <p:nvGrpSpPr>
          <p:cNvPr id="2" name="组合 1"/>
          <p:cNvGrpSpPr/>
          <p:nvPr userDrawn="1"/>
        </p:nvGrpSpPr>
        <p:grpSpPr>
          <a:xfrm>
            <a:off x="0" y="0"/>
            <a:ext cx="12192000" cy="6908800"/>
            <a:chExt cx="12192000" cy="6908800"/>
          </a:xfrm>
        </p:grpSpPr>
        <p:sp>
          <p:nvSpPr>
            <p:cNvPr id="3" name="矩形 2"/>
            <p:cNvSpPr/>
            <p:nvPr/>
          </p:nvSpPr>
          <p:spPr>
            <a:xfrm>
              <a:off x="0" y="0"/>
              <a:ext cx="12192000" cy="6900440"/>
            </a:xfrm>
            <a:prstGeom prst="rect">
              <a:avLst/>
            </a:prstGeom>
            <a:solidFill>
              <a:srgbClr val="B0010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sp>
          <p:nvSpPr>
            <p:cNvPr id="4" name="任意多边形: 形状 3"/>
            <p:cNvSpPr/>
            <p:nvPr/>
          </p:nvSpPr>
          <p:spPr>
            <a:xfrm>
              <a:off x="0" y="4093029"/>
              <a:ext cx="12192000" cy="2815771"/>
            </a:xfrm>
            <a:custGeom>
              <a:gdLst>
                <a:gd name="connsiteX0" fmla="*/ 0 w 12192000"/>
                <a:gd name="connsiteY0" fmla="*/ 1770742 h 2815771"/>
                <a:gd name="connsiteX1" fmla="*/ 0 w 12192000"/>
                <a:gd name="connsiteY1" fmla="*/ 2815771 h 2815771"/>
                <a:gd name="connsiteX2" fmla="*/ 12192000 w 12192000"/>
                <a:gd name="connsiteY2" fmla="*/ 2772228 h 2815771"/>
                <a:gd name="connsiteX3" fmla="*/ 12192000 w 12192000"/>
                <a:gd name="connsiteY3" fmla="*/ 0 h 2815771"/>
                <a:gd name="connsiteX4" fmla="*/ 0 w 12192000"/>
                <a:gd name="connsiteY4" fmla="*/ 1770742 h 28157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815771">
                  <a:moveTo>
                    <a:pt x="0" y="1770742"/>
                  </a:moveTo>
                  <a:lnTo>
                    <a:pt x="0" y="2815771"/>
                  </a:lnTo>
                  <a:lnTo>
                    <a:pt x="12192000" y="2772228"/>
                  </a:lnTo>
                  <a:lnTo>
                    <a:pt x="12192000" y="0"/>
                  </a:lnTo>
                  <a:lnTo>
                    <a:pt x="0" y="1770742"/>
                  </a:lnTo>
                  <a:close/>
                </a:path>
              </a:pathLst>
            </a:cu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grpSp>
      <p:grpSp>
        <p:nvGrpSpPr>
          <p:cNvPr id="6" name="组合 5"/>
          <p:cNvGrpSpPr/>
          <p:nvPr userDrawn="1"/>
        </p:nvGrpSpPr>
        <p:grpSpPr>
          <a:xfrm>
            <a:off x="5717495" y="1304925"/>
            <a:ext cx="5665339" cy="4671991"/>
            <a:chOff x="5717495" y="1304925"/>
            <a:chExt cx="5665339" cy="4671991"/>
          </a:xfrm>
        </p:grpSpPr>
        <p:grpSp>
          <p:nvGrpSpPr>
            <p:cNvPr id="7" name="组合 6"/>
            <p:cNvGrpSpPr/>
            <p:nvPr/>
          </p:nvGrpSpPr>
          <p:grpSpPr>
            <a:xfrm>
              <a:off x="5717495" y="1304925"/>
              <a:ext cx="5665339" cy="4671991"/>
              <a:chOff x="4526440" y="428582"/>
              <a:chExt cx="7041995" cy="5807268"/>
            </a:xfrm>
          </p:grpSpPr>
          <p:pic>
            <p:nvPicPr>
              <p:cNvPr id="9" name="图片 8" descr="形状&#10;&#10;中度可信度描述已自动生成"/>
              <p:cNvPicPr>
                <a:picLocks noChangeAspect="1"/>
              </p:cNvPicPr>
              <p:nvPr/>
            </p:nvPicPr>
            <p:blipFill>
              <a:blip r:embed="rId1">
                <a:alphaModFix amt="88000"/>
                <a:extLst>
                  <a:ext uri="{28A0092B-C50C-407E-A947-70E740481C1C}">
                    <a14:useLocalDpi xmlns:a14="http://schemas.microsoft.com/office/drawing/2010/main" val="0"/>
                  </a:ext>
                </a:extLst>
              </a:blip>
              <a:srcRect l="17152" t="60758" r="15705"/>
              <a:stretch>
                <a:fillRect/>
              </a:stretch>
            </p:blipFill>
            <p:spPr>
              <a:xfrm rot="21152236" flipV="1">
                <a:off x="4526440" y="2986399"/>
                <a:ext cx="7041995" cy="3191274"/>
              </a:xfrm>
              <a:prstGeom prst="rect">
                <a:avLst/>
              </a:prstGeom>
            </p:spPr>
          </p:pic>
          <p:pic>
            <p:nvPicPr>
              <p:cNvPr id="10" name="图片 9" descr="杯子里有咖啡&#10;&#10;描述已自动生成"/>
              <p:cNvPicPr>
                <a:picLocks noChangeAspect="1"/>
              </p:cNvPicPr>
              <p:nvPr/>
            </p:nvPicPr>
            <p:blipFill>
              <a:blip r:embed="rId2">
                <a:alphaModFix amt="54000"/>
                <a:extLst>
                  <a:ext uri="{28A0092B-C50C-407E-A947-70E740481C1C}">
                    <a14:useLocalDpi xmlns:a14="http://schemas.microsoft.com/office/drawing/2010/main" val="0"/>
                  </a:ext>
                </a:extLst>
              </a:blip>
              <a:stretch>
                <a:fillRect/>
              </a:stretch>
            </p:blipFill>
            <p:spPr>
              <a:xfrm>
                <a:off x="4875804" y="428582"/>
                <a:ext cx="6067967" cy="5807268"/>
              </a:xfrm>
              <a:prstGeom prst="rect">
                <a:avLst/>
              </a:prstGeom>
            </p:spPr>
          </p:pic>
          <p:grpSp>
            <p:nvGrpSpPr>
              <p:cNvPr id="11" name="组合 10"/>
              <p:cNvGrpSpPr/>
              <p:nvPr/>
            </p:nvGrpSpPr>
            <p:grpSpPr>
              <a:xfrm>
                <a:off x="5211960" y="622151"/>
                <a:ext cx="5311776" cy="5311776"/>
                <a:chOff x="3166792" y="403016"/>
                <a:chExt cx="5801930" cy="5801930"/>
              </a:xfrm>
              <a:effectLst>
                <a:outerShdw blurRad="304800" dist="152400" dir="5160000" algn="tr" rotWithShape="0">
                  <a:prstClr val="black">
                    <a:alpha val="30000"/>
                  </a:prstClr>
                </a:outerShdw>
              </a:effectLst>
            </p:grpSpPr>
            <p:sp>
              <p:nvSpPr>
                <p:cNvPr id="12" name="椭圆 11"/>
                <p:cNvSpPr/>
                <p:nvPr/>
              </p:nvSpPr>
              <p:spPr>
                <a:xfrm>
                  <a:off x="3166792" y="403016"/>
                  <a:ext cx="5801930" cy="5801930"/>
                </a:xfrm>
                <a:prstGeom prst="ellipse">
                  <a:avLst/>
                </a:prstGeom>
                <a:solidFill>
                  <a:schemeClr val="bg1"/>
                </a:solidFill>
                <a:ln w="101600">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sp>
              <p:nvSpPr>
                <p:cNvPr id="13" name="椭圆 12"/>
                <p:cNvSpPr/>
                <p:nvPr/>
              </p:nvSpPr>
              <p:spPr>
                <a:xfrm>
                  <a:off x="3269829" y="506053"/>
                  <a:ext cx="5595855" cy="5595855"/>
                </a:xfrm>
                <a:prstGeom prst="ellipse">
                  <a:avLst/>
                </a:prstGeom>
                <a:noFill/>
                <a:ln w="19050" cap="rnd">
                  <a:solidFill>
                    <a:srgbClr val="043465"/>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grpSp>
        </p:grpSp>
        <p:pic>
          <p:nvPicPr>
            <p:cNvPr id="8" name="图片 7" descr="图片包含 人, 球拍, 男人, 院子&#10;&#10;描述已自动生成"/>
            <p:cNvPicPr>
              <a:picLocks noChangeAspect="1"/>
            </p:cNvPicPr>
            <p:nvPr/>
          </p:nvPicPr>
          <p:blipFill>
            <a:blip r:embed="rId3">
              <a:extLst>
                <a:ext uri="{28A0092B-C50C-407E-A947-70E740481C1C}">
                  <a14:useLocalDpi xmlns:a14="http://schemas.microsoft.com/office/drawing/2010/main" val="0"/>
                </a:ext>
              </a:extLst>
            </a:blip>
            <a:srcRect l="23796" t="11327" r="19705" b="77"/>
            <a:stretch>
              <a:fillRect/>
            </a:stretch>
          </p:blipFill>
          <p:spPr>
            <a:xfrm>
              <a:off x="6269001" y="1475150"/>
              <a:ext cx="4263047" cy="4263047"/>
            </a:xfrm>
            <a:custGeom>
              <a:gdLst>
                <a:gd name="connsiteX0" fmla="*/ 1084385 w 2168770"/>
                <a:gd name="connsiteY0" fmla="*/ 0 h 2168770"/>
                <a:gd name="connsiteX1" fmla="*/ 2168770 w 2168770"/>
                <a:gd name="connsiteY1" fmla="*/ 1084385 h 2168770"/>
                <a:gd name="connsiteX2" fmla="*/ 1084385 w 2168770"/>
                <a:gd name="connsiteY2" fmla="*/ 2168770 h 2168770"/>
                <a:gd name="connsiteX3" fmla="*/ 0 w 2168770"/>
                <a:gd name="connsiteY3" fmla="*/ 1084385 h 2168770"/>
                <a:gd name="connsiteX4" fmla="*/ 1084385 w 2168770"/>
                <a:gd name="connsiteY4" fmla="*/ 0 h 21687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68770" h="2168770">
                  <a:moveTo>
                    <a:pt x="1084385" y="0"/>
                  </a:moveTo>
                  <a:cubicBezTo>
                    <a:pt x="1683274" y="0"/>
                    <a:pt x="2168770" y="485496"/>
                    <a:pt x="2168770" y="1084385"/>
                  </a:cubicBezTo>
                  <a:cubicBezTo>
                    <a:pt x="2168770" y="1683274"/>
                    <a:pt x="1683274" y="2168770"/>
                    <a:pt x="1084385" y="2168770"/>
                  </a:cubicBezTo>
                  <a:cubicBezTo>
                    <a:pt x="485496" y="2168770"/>
                    <a:pt x="0" y="1683274"/>
                    <a:pt x="0" y="1084385"/>
                  </a:cubicBezTo>
                  <a:cubicBezTo>
                    <a:pt x="0" y="485496"/>
                    <a:pt x="485496" y="0"/>
                    <a:pt x="1084385" y="0"/>
                  </a:cubicBezTo>
                  <a:close/>
                </a:path>
              </a:pathLst>
            </a:cu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nodeType="afterGroup">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节标题">
    <p:bg>
      <p:bgPr>
        <a:solidFill>
          <a:schemeClr val="bg1"/>
        </a:solidFill>
        <a:effectLst/>
      </p:bgPr>
    </p:bg>
    <p:spTree>
      <p:nvGrpSpPr>
        <p:cNvPr id="1" name=""/>
        <p:cNvGrpSpPr/>
        <p:nvPr/>
      </p:nvGrpSpPr>
      <p:grpSpPr>
        <a:xfrm>
          <a:off x="0" y="0"/>
          <a:ext cx="0" cy="0"/>
        </a:xfrm>
      </p:grpSpPr>
      <p:sp>
        <p:nvSpPr>
          <p:cNvPr id="2" name="椭圆 1"/>
          <p:cNvSpPr/>
          <p:nvPr userDrawn="1"/>
        </p:nvSpPr>
        <p:spPr>
          <a:xfrm>
            <a:off x="282575" y="241118"/>
            <a:ext cx="711200" cy="711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993776" y="382103"/>
            <a:ext cx="1949450" cy="523220"/>
          </a:xfrm>
          <a:prstGeom prst="rect">
            <a:avLst/>
          </a:prstGeom>
          <a:noFill/>
        </p:spPr>
        <p:txBody>
          <a:bodyPr wrap="square">
            <a:spAutoFit/>
          </a:bodyPr>
          <a:lstStyle/>
          <a:p>
            <a:pPr algn="dist"/>
            <a:r>
              <a:rPr lang="zh-CN" altLang="en-US" sz="2800" b="1" kern="1200">
                <a:solidFill>
                  <a:schemeClr val="tx1"/>
                </a:solidFill>
                <a:latin typeface="汉仪雅酷黑 75W" panose="020b0804020202020204" pitchFamily="34" charset="-122"/>
                <a:ea typeface="汉仪雅酷黑 75W" panose="020b0804020202020204" pitchFamily="34" charset="-122"/>
                <a:cs typeface="+mn-cs"/>
                <a:sym typeface="+mn-lt"/>
              </a:rPr>
              <a:t> 岗位认知</a:t>
            </a:r>
            <a:endParaRPr lang="en-US" altLang="zh-CN" sz="2800" b="1" kern="1200">
              <a:solidFill>
                <a:schemeClr val="tx1"/>
              </a:solidFill>
              <a:latin typeface="汉仪雅酷黑 75W" panose="020b0804020202020204" pitchFamily="34" charset="-122"/>
              <a:ea typeface="汉仪雅酷黑 75W" panose="020b0804020202020204" pitchFamily="34" charset="-122"/>
              <a:cs typeface="+mn-cs"/>
              <a:sym typeface="+mn-lt"/>
            </a:endParaRPr>
          </a:p>
        </p:txBody>
      </p:sp>
      <p:sp>
        <p:nvSpPr>
          <p:cNvPr id="5" name="文本框 4"/>
          <p:cNvSpPr txBox="1"/>
          <p:nvPr userDrawn="1"/>
        </p:nvSpPr>
        <p:spPr>
          <a:xfrm>
            <a:off x="98424" y="335108"/>
            <a:ext cx="1149351" cy="523220"/>
          </a:xfrm>
          <a:prstGeom prst="rect">
            <a:avLst/>
          </a:prstGeom>
          <a:noFill/>
        </p:spPr>
        <p:txBody>
          <a:bodyPr wrap="square">
            <a:spAutoFit/>
          </a:bodyPr>
          <a:lstStyle/>
          <a:p>
            <a:pPr algn="ctr"/>
            <a:r>
              <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rPr>
              <a:t>03</a:t>
            </a:r>
            <a:endPar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节标题">
    <p:bg>
      <p:bgPr>
        <a:solidFill>
          <a:schemeClr val="bg1"/>
        </a:solidFill>
        <a:effectLst/>
      </p:bgPr>
    </p:bg>
    <p:spTree>
      <p:nvGrpSpPr>
        <p:cNvPr id="1" name=""/>
        <p:cNvGrpSpPr/>
        <p:nvPr/>
      </p:nvGrpSpPr>
      <p:grpSpPr>
        <a:xfrm>
          <a:off x="0" y="0"/>
          <a:ext cx="0" cy="0"/>
        </a:xfrm>
      </p:grpSpPr>
      <p:sp>
        <p:nvSpPr>
          <p:cNvPr id="2" name="椭圆 1"/>
          <p:cNvSpPr/>
          <p:nvPr userDrawn="1"/>
        </p:nvSpPr>
        <p:spPr>
          <a:xfrm>
            <a:off x="282575" y="241118"/>
            <a:ext cx="711200" cy="711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993775" y="382103"/>
            <a:ext cx="1739899" cy="523220"/>
          </a:xfrm>
          <a:prstGeom prst="rect">
            <a:avLst/>
          </a:prstGeom>
          <a:noFill/>
        </p:spPr>
        <p:txBody>
          <a:bodyPr wrap="square">
            <a:spAutoFit/>
          </a:bodyPr>
          <a:lstStyle/>
          <a:p>
            <a:pPr algn="dist"/>
            <a:r>
              <a:rPr lang="zh-CN" altLang="en-US" sz="2800" b="1" kern="1200">
                <a:solidFill>
                  <a:schemeClr val="tx1"/>
                </a:solidFill>
                <a:latin typeface="汉仪雅酷黑 75W" panose="020b0804020202020204" pitchFamily="34" charset="-122"/>
                <a:ea typeface="汉仪雅酷黑 75W" panose="020b0804020202020204" pitchFamily="34" charset="-122"/>
                <a:cs typeface="+mn-cs"/>
                <a:sym typeface="+mn-lt"/>
              </a:rPr>
              <a:t>工作计划</a:t>
            </a:r>
            <a:endParaRPr lang="en-US" altLang="zh-CN" sz="2800" b="1" kern="1200">
              <a:solidFill>
                <a:schemeClr val="tx1"/>
              </a:solidFill>
              <a:latin typeface="汉仪雅酷黑 75W" panose="020b0804020202020204" pitchFamily="34" charset="-122"/>
              <a:ea typeface="汉仪雅酷黑 75W" panose="020b0804020202020204" pitchFamily="34" charset="-122"/>
              <a:cs typeface="+mn-cs"/>
              <a:sym typeface="+mn-lt"/>
            </a:endParaRPr>
          </a:p>
        </p:txBody>
      </p:sp>
      <p:sp>
        <p:nvSpPr>
          <p:cNvPr id="5" name="文本框 4"/>
          <p:cNvSpPr txBox="1"/>
          <p:nvPr userDrawn="1"/>
        </p:nvSpPr>
        <p:spPr>
          <a:xfrm>
            <a:off x="98424" y="335108"/>
            <a:ext cx="1149351" cy="523220"/>
          </a:xfrm>
          <a:prstGeom prst="rect">
            <a:avLst/>
          </a:prstGeom>
          <a:noFill/>
        </p:spPr>
        <p:txBody>
          <a:bodyPr wrap="square">
            <a:spAutoFit/>
          </a:bodyPr>
          <a:lstStyle/>
          <a:p>
            <a:pPr algn="ctr"/>
            <a:r>
              <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rPr>
              <a:t>04</a:t>
            </a:r>
            <a:endParaRPr lang="en-US" altLang="zh-CN" sz="2800" b="1" kern="1200">
              <a:solidFill>
                <a:schemeClr val="bg1"/>
              </a:solidFill>
              <a:latin typeface="汉仪雅酷黑 75W" panose="020b0804020202020204" pitchFamily="34" charset="-122"/>
              <a:ea typeface="汉仪雅酷黑 75W" panose="020b0804020202020204" pitchFamily="34"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节标题">
    <p:bg>
      <p:bgPr>
        <a:solidFill>
          <a:schemeClr val="bg1"/>
        </a:solidFill>
        <a:effectLst/>
      </p:bgPr>
    </p:bg>
    <p:spTree>
      <p:nvGrpSpPr>
        <p:cNvPr id="1" name=""/>
        <p:cNvGrpSpPr/>
        <p:nvPr/>
      </p:nvGrpSpPr>
      <p:grpSpPr>
        <a:xfrm>
          <a:off x="0" y="0"/>
          <a:ext cx="0" cy="0"/>
        </a:xfrm>
      </p:grpSpPr>
      <p:sp>
        <p:nvSpPr>
          <p:cNvPr id="15" name="文本框 14"/>
          <p:cNvSpPr txBox="1"/>
          <p:nvPr userDrawn="1"/>
        </p:nvSpPr>
        <p:spPr>
          <a:xfrm>
            <a:off x="-927420" y="350642"/>
            <a:ext cx="6096000" cy="523220"/>
          </a:xfrm>
          <a:prstGeom prst="rect">
            <a:avLst/>
          </a:prstGeom>
          <a:noFill/>
        </p:spPr>
        <p:txBody>
          <a:bodyPr wrap="square">
            <a:spAutoFit/>
          </a:bodyPr>
          <a:lstStyle/>
          <a:p>
            <a:pPr algn="ctr"/>
            <a:r>
              <a:rPr lang="zh-CN" altLang="en-US" sz="2800" b="1" kern="1200">
                <a:solidFill>
                  <a:schemeClr val="tx1"/>
                </a:solidFill>
                <a:latin typeface="华文隶书" panose="02010800040101010101" pitchFamily="2" charset="-122"/>
                <a:ea typeface="华文隶书" panose="02010800040101010101" pitchFamily="2" charset="-122"/>
                <a:cs typeface="+mn-cs"/>
                <a:sym typeface="+mn-lt"/>
              </a:rPr>
              <a:t>     </a:t>
            </a:r>
            <a:r>
              <a:rPr lang="en-US" altLang="zh-CN" sz="2800" b="1" kern="1200">
                <a:solidFill>
                  <a:schemeClr val="tx1"/>
                </a:solidFill>
                <a:latin typeface="华文隶书" panose="02010800040101010101" pitchFamily="2" charset="-122"/>
                <a:ea typeface="华文隶书" panose="02010800040101010101" pitchFamily="2" charset="-122"/>
                <a:cs typeface="+mn-cs"/>
                <a:sym typeface="+mn-lt"/>
              </a:rPr>
              <a:t>2.      </a:t>
            </a:r>
            <a:r>
              <a:rPr lang="zh-CN" altLang="en-US" sz="2800" b="1" kern="1200">
                <a:solidFill>
                  <a:schemeClr val="tx1"/>
                </a:solidFill>
                <a:latin typeface="华文隶书" panose="02010800040101010101" pitchFamily="2" charset="-122"/>
                <a:ea typeface="华文隶书" panose="02010800040101010101" pitchFamily="2" charset="-122"/>
                <a:cs typeface="+mn-cs"/>
                <a:sym typeface="+mn-lt"/>
              </a:rPr>
              <a:t>团队成员展示</a:t>
            </a:r>
            <a:endParaRPr lang="zh-CN" altLang="en-US" sz="2800" b="1" kern="1200">
              <a:solidFill>
                <a:schemeClr val="tx1"/>
              </a:solidFill>
              <a:latin typeface="华文隶书" panose="02010800040101010101" pitchFamily="2" charset="-122"/>
              <a:ea typeface="华文隶书" panose="02010800040101010101" pitchFamily="2"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节标题">
    <p:bg>
      <p:bgPr>
        <a:solidFill>
          <a:schemeClr val="bg1"/>
        </a:solidFill>
        <a:effectLst/>
      </p:bgPr>
    </p:bg>
    <p:spTree>
      <p:nvGrpSpPr>
        <p:cNvPr id="1" name=""/>
        <p:cNvGrpSpPr/>
        <p:nvPr/>
      </p:nvGrpSpPr>
      <p:grpSpPr>
        <a:xfrm>
          <a:off x="0" y="0"/>
          <a:ext cx="0" cy="0"/>
        </a:xfrm>
      </p:grpSpPr>
      <p:sp>
        <p:nvSpPr>
          <p:cNvPr id="15" name="文本框 14"/>
          <p:cNvSpPr txBox="1"/>
          <p:nvPr userDrawn="1"/>
        </p:nvSpPr>
        <p:spPr>
          <a:xfrm>
            <a:off x="-853465" y="397559"/>
            <a:ext cx="6096000" cy="523220"/>
          </a:xfrm>
          <a:prstGeom prst="rect">
            <a:avLst/>
          </a:prstGeom>
          <a:noFill/>
        </p:spPr>
        <p:txBody>
          <a:bodyPr wrap="square">
            <a:spAutoFit/>
          </a:bodyPr>
          <a:lstStyle/>
          <a:p>
            <a:pPr algn="ctr"/>
            <a:r>
              <a:rPr lang="en-US" altLang="zh-CN" sz="2800" b="1" kern="1200">
                <a:solidFill>
                  <a:schemeClr val="tx1"/>
                </a:solidFill>
                <a:latin typeface="华文隶书" panose="02010800040101010101" pitchFamily="2" charset="-122"/>
                <a:ea typeface="华文隶书" panose="02010800040101010101" pitchFamily="2" charset="-122"/>
                <a:cs typeface="+mn-cs"/>
                <a:sym typeface="+mn-lt"/>
              </a:rPr>
              <a:t>3.     </a:t>
            </a:r>
            <a:r>
              <a:rPr lang="zh-CN" altLang="en-US" sz="2800" b="1" kern="1200">
                <a:solidFill>
                  <a:schemeClr val="tx1"/>
                </a:solidFill>
                <a:latin typeface="华文隶书" panose="02010800040101010101" pitchFamily="2" charset="-122"/>
                <a:ea typeface="华文隶书" panose="02010800040101010101" pitchFamily="2" charset="-122"/>
                <a:cs typeface="+mn-cs"/>
                <a:sym typeface="+mn-lt"/>
              </a:rPr>
              <a:t>团队精神文化</a:t>
            </a:r>
            <a:endParaRPr lang="zh-CN" altLang="en-US" sz="2800" b="1" kern="1200">
              <a:solidFill>
                <a:schemeClr val="tx1"/>
              </a:solidFill>
              <a:latin typeface="华文隶书" panose="02010800040101010101" pitchFamily="2" charset="-122"/>
              <a:ea typeface="华文隶书" panose="02010800040101010101" pitchFamily="2"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节标题">
    <p:bg>
      <p:bgPr>
        <a:solidFill>
          <a:schemeClr val="bg1"/>
        </a:solidFill>
        <a:effectLst/>
      </p:bgPr>
    </p:bg>
    <p:spTree>
      <p:nvGrpSpPr>
        <p:cNvPr id="1" name=""/>
        <p:cNvGrpSpPr/>
        <p:nvPr/>
      </p:nvGrpSpPr>
      <p:grpSpPr>
        <a:xfrm>
          <a:off x="0" y="0"/>
          <a:ext cx="0" cy="0"/>
        </a:xfrm>
      </p:grpSpPr>
      <p:sp>
        <p:nvSpPr>
          <p:cNvPr id="15" name="文本框 14"/>
          <p:cNvSpPr txBox="1"/>
          <p:nvPr userDrawn="1"/>
        </p:nvSpPr>
        <p:spPr>
          <a:xfrm>
            <a:off x="-832473" y="350642"/>
            <a:ext cx="6096000" cy="523220"/>
          </a:xfrm>
          <a:prstGeom prst="rect">
            <a:avLst/>
          </a:prstGeom>
          <a:noFill/>
        </p:spPr>
        <p:txBody>
          <a:bodyPr wrap="square">
            <a:spAutoFit/>
          </a:bodyPr>
          <a:lstStyle/>
          <a:p>
            <a:pPr marL="0" algn="ctr" defTabSz="914400" rtl="0" eaLnBrk="1" latinLnBrk="0" hangingPunct="1"/>
            <a:r>
              <a:rPr lang="en-US" altLang="zh-CN" sz="2800" b="1" kern="1200">
                <a:solidFill>
                  <a:schemeClr val="tx1"/>
                </a:solidFill>
                <a:latin typeface="华文隶书" panose="02010800040101010101" pitchFamily="2" charset="-122"/>
                <a:ea typeface="华文隶书" panose="02010800040101010101" pitchFamily="2" charset="-122"/>
                <a:cs typeface="+mn-cs"/>
                <a:sym typeface="+mn-lt"/>
              </a:rPr>
              <a:t>4.      </a:t>
            </a:r>
            <a:r>
              <a:rPr lang="zh-CN" altLang="en-US" sz="2800" b="1" kern="1200">
                <a:solidFill>
                  <a:schemeClr val="tx1"/>
                </a:solidFill>
                <a:latin typeface="华文隶书" panose="02010800040101010101" pitchFamily="2" charset="-122"/>
                <a:ea typeface="华文隶书" panose="02010800040101010101" pitchFamily="2" charset="-122"/>
                <a:cs typeface="+mn-cs"/>
                <a:sym typeface="+mn-lt"/>
              </a:rPr>
              <a:t>团队发展前景</a:t>
            </a:r>
            <a:endParaRPr lang="zh-CN" altLang="en-US" sz="2800" b="1" kern="1200">
              <a:solidFill>
                <a:schemeClr val="tx1"/>
              </a:solidFill>
              <a:latin typeface="华文隶书" panose="02010800040101010101" pitchFamily="2" charset="-122"/>
              <a:ea typeface="华文隶书" panose="02010800040101010101" pitchFamily="2" charset="-122"/>
              <a:cs typeface="+mn-cs"/>
              <a:sym typeface="+mn-lt"/>
            </a:endParaRPr>
          </a:p>
        </p:txBody>
      </p:sp>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节标题">
    <p:bg>
      <p:bgPr>
        <a:solidFill>
          <a:schemeClr val="bg1"/>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0" p14:dur="10"/>
    </mc:Choice>
    <mc:Fallback>
      <p:transition advTm="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cSld>
  <p:clrMapOvr>
    <a:masterClrMapping/>
  </p:clrMapOvr>
  <mc:AlternateContent>
    <mc:Choice xmlns:p159="http://schemas.microsoft.com/office/powerpoint/2015/09/main" Requires="p159">
      <p:transition spd="slow" advTm="0" p14:dur="2000">
        <p159:morph option="byObject"/>
      </p:transition>
    </mc:Choice>
    <mc:Fallback>
      <p:transition spd="slow"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slideLayout" Target="../slideLayouts/slideLayout21.xml" /><Relationship Id="rId13" Type="http://schemas.openxmlformats.org/officeDocument/2006/relationships/slideLayout" Target="../slideLayouts/slideLayout22.xml" /><Relationship Id="rId14" Type="http://schemas.openxmlformats.org/officeDocument/2006/relationships/slideLayout" Target="../slideLayouts/slideLayout23.xml" /><Relationship Id="rId15" Type="http://schemas.openxmlformats.org/officeDocument/2006/relationships/slideLayout" Target="../slideLayouts/slideLayout24.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slideLayout" Target="../slideLayouts/slideLayout34.xml" /><Relationship Id="rId11" Type="http://schemas.openxmlformats.org/officeDocument/2006/relationships/slideLayout" Target="../slideLayouts/slideLayout3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26.xml" /><Relationship Id="rId3" Type="http://schemas.openxmlformats.org/officeDocument/2006/relationships/slideLayout" Target="../slideLayouts/slideLayout27.xml" /><Relationship Id="rId4" Type="http://schemas.openxmlformats.org/officeDocument/2006/relationships/slideLayout" Target="../slideLayouts/slideLayout28.xml" /><Relationship Id="rId5" Type="http://schemas.openxmlformats.org/officeDocument/2006/relationships/slideLayout" Target="../slideLayouts/slideLayout29.xml" /><Relationship Id="rId6" Type="http://schemas.openxmlformats.org/officeDocument/2006/relationships/slideLayout" Target="../slideLayouts/slideLayout30.xml" /><Relationship Id="rId7" Type="http://schemas.openxmlformats.org/officeDocument/2006/relationships/slideLayout" Target="../slideLayouts/slideLayout31.xml" /><Relationship Id="rId8" Type="http://schemas.openxmlformats.org/officeDocument/2006/relationships/slideLayout" Target="../slideLayouts/slideLayout32.xml" /><Relationship Id="rId9"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Tm="3000" p14:dur="1500">
        <p:random/>
      </p:transition>
    </mc:Choice>
    <mc:Fallback>
      <p:transition spd="slow" advTm="3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BD04-5E96-4E71-94BC-206D890203ED}"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6E85-4882-4CEE-B74F-3C35550F773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5.png" /><Relationship Id="rId7" Type="http://schemas.microsoft.com/office/2007/relationships/hdphoto" Target="../media/image6.wdp" /><Relationship Id="rId8" Type="http://schemas.openxmlformats.org/officeDocument/2006/relationships/image" Target="../media/image7.png" /><Relationship Id="rId9" Type="http://schemas.microsoft.com/office/2007/relationships/media" Target="../media/media1.mp3"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16.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svg" /><Relationship Id="rId6" Type="http://schemas.openxmlformats.org/officeDocument/2006/relationships/image" Target="../media/image21.png" /><Relationship Id="rId7" Type="http://schemas.openxmlformats.org/officeDocument/2006/relationships/image" Target="../media/image22.svg" /><Relationship Id="rId8" Type="http://schemas.openxmlformats.org/officeDocument/2006/relationships/tags" Target="../tags/tag6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30.svg" /><Relationship Id="rId2" Type="http://schemas.openxmlformats.org/officeDocument/2006/relationships/notesSlide" Target="../notesSlides/notesSlide10.xml" /><Relationship Id="rId3" Type="http://schemas.openxmlformats.org/officeDocument/2006/relationships/image" Target="../media/image23.png" /><Relationship Id="rId4" Type="http://schemas.openxmlformats.org/officeDocument/2006/relationships/image" Target="../media/image24.svg" /><Relationship Id="rId5" Type="http://schemas.openxmlformats.org/officeDocument/2006/relationships/image" Target="../media/image25.png" /><Relationship Id="rId6" Type="http://schemas.openxmlformats.org/officeDocument/2006/relationships/image" Target="../media/image26.svg" /><Relationship Id="rId7" Type="http://schemas.openxmlformats.org/officeDocument/2006/relationships/image" Target="../media/image27.png" /><Relationship Id="rId8" Type="http://schemas.openxmlformats.org/officeDocument/2006/relationships/image" Target="../media/image28.svg" /><Relationship Id="rId9" Type="http://schemas.openxmlformats.org/officeDocument/2006/relationships/image" Target="../media/image2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31.png" /><Relationship Id="rId4" Type="http://schemas.openxmlformats.org/officeDocument/2006/relationships/image" Target="../media/image32.svg" /><Relationship Id="rId5" Type="http://schemas.openxmlformats.org/officeDocument/2006/relationships/image" Target="../media/image33.png" /><Relationship Id="rId6" Type="http://schemas.openxmlformats.org/officeDocument/2006/relationships/image" Target="../media/image34.svg" /><Relationship Id="rId7" Type="http://schemas.openxmlformats.org/officeDocument/2006/relationships/image" Target="../media/image35.png" /><Relationship Id="rId8" Type="http://schemas.openxmlformats.org/officeDocument/2006/relationships/image" Target="../media/image36.svg" /><Relationship Id="rId9" Type="http://schemas.openxmlformats.org/officeDocument/2006/relationships/tags" Target="../tags/tag6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3.xml" /><Relationship Id="rId3" Type="http://schemas.openxmlformats.org/officeDocument/2006/relationships/image" Target="../media/image4.jpeg" /><Relationship Id="rId4" Type="http://schemas.openxmlformats.org/officeDocument/2006/relationships/image" Target="../media/image1.png" /><Relationship Id="rId5" Type="http://schemas.openxmlformats.org/officeDocument/2006/relationships/image" Target="../media/image2.png" /><Relationship Id="rId6" Type="http://schemas.openxmlformats.org/officeDocument/2006/relationships/image" Target="../media/image5.png" /><Relationship Id="rId7" Type="http://schemas.microsoft.com/office/2007/relationships/hdphoto" Target="../media/image6.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tags" Target="../tags/tag64.xml" /><Relationship Id="rId2" Type="http://schemas.openxmlformats.org/officeDocument/2006/relationships/notesSlide" Target="../notesSlides/notesSlide1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7.png" /><Relationship Id="rId8" Type="http://schemas.openxmlformats.org/officeDocument/2006/relationships/tags" Target="../tags/tag63.xml" /><Relationship Id="rId9" Type="http://schemas.openxmlformats.org/officeDocument/2006/relationships/image" Target="../media/image3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image" Target="../media/image3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1.png" /><Relationship Id="rId4" Type="http://schemas.openxmlformats.org/officeDocument/2006/relationships/image" Target="../media/image12.svg" /><Relationship Id="rId5" Type="http://schemas.openxmlformats.org/officeDocument/2006/relationships/image" Target="../media/image13.png" /><Relationship Id="rId6" Type="http://schemas.openxmlformats.org/officeDocument/2006/relationships/image" Target="../media/image14.svg" /><Relationship Id="rId7" Type="http://schemas.openxmlformats.org/officeDocument/2006/relationships/image" Target="../media/image1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743976" y="-292919"/>
            <a:ext cx="14720281" cy="7201719"/>
            <a:chOff x="-1743976" y="-292919"/>
            <a:chExt cx="14720281" cy="7201719"/>
          </a:xfrm>
        </p:grpSpPr>
        <p:grpSp>
          <p:nvGrpSpPr>
            <p:cNvPr id="3" name="组合 2"/>
            <p:cNvGrpSpPr/>
            <p:nvPr/>
          </p:nvGrpSpPr>
          <p:grpSpPr>
            <a:xfrm>
              <a:off x="-1743976" y="-292919"/>
              <a:ext cx="14720281" cy="7193359"/>
              <a:chOff x="-1743976" y="-292919"/>
              <a:chExt cx="14720281" cy="7193359"/>
            </a:xfrm>
          </p:grpSpPr>
          <p:pic>
            <p:nvPicPr>
              <p:cNvPr id="27" name="图片 26" descr="建筑的高楼&#10;&#10;描述已自动生成"/>
              <p:cNvPicPr>
                <a:picLocks noChangeAspect="1"/>
              </p:cNvPicPr>
              <p:nvPr/>
            </p:nvPicPr>
            <p:blipFill>
              <a:blip r:embed="rId3">
                <a:lum bright="70000" contrast="-70000"/>
                <a:extLst>
                  <a:ext uri="{28A0092B-C50C-407E-A947-70E740481C1C}">
                    <a14:useLocalDpi xmlns:a14="http://schemas.microsoft.com/office/drawing/2010/main" val="0"/>
                  </a:ext>
                </a:extLst>
              </a:blip>
              <a:srcRect t="76690"/>
              <a:stretch>
                <a:fillRect/>
              </a:stretch>
            </p:blipFill>
            <p:spPr>
              <a:xfrm rot="21280688" flipH="1">
                <a:off x="-1743976" y="-292919"/>
                <a:ext cx="10382220" cy="5832427"/>
              </a:xfrm>
              <a:prstGeom prst="rect">
                <a:avLst/>
              </a:prstGeom>
            </p:spPr>
          </p:pic>
          <p:pic>
            <p:nvPicPr>
              <p:cNvPr id="28" name="图片 27" descr="建筑的高楼&#10;&#10;描述已自动生成"/>
              <p:cNvPicPr>
                <a:picLocks noChangeAspect="1"/>
              </p:cNvPicPr>
              <p:nvPr/>
            </p:nvPicPr>
            <p:blipFill>
              <a:blip r:embed="rId3">
                <a:lum bright="70000" contrast="-70000"/>
                <a:extLst>
                  <a:ext uri="{28A0092B-C50C-407E-A947-70E740481C1C}">
                    <a14:useLocalDpi xmlns:a14="http://schemas.microsoft.com/office/drawing/2010/main" val="0"/>
                  </a:ext>
                </a:extLst>
              </a:blip>
              <a:srcRect t="76690"/>
              <a:stretch>
                <a:fillRect/>
              </a:stretch>
            </p:blipFill>
            <p:spPr>
              <a:xfrm rot="319311">
                <a:off x="7678548" y="-218488"/>
                <a:ext cx="5297758" cy="5832427"/>
              </a:xfrm>
              <a:prstGeom prst="rect">
                <a:avLst/>
              </a:prstGeom>
            </p:spPr>
          </p:pic>
          <p:sp>
            <p:nvSpPr>
              <p:cNvPr id="19" name="矩形 18"/>
              <p:cNvSpPr/>
              <p:nvPr/>
            </p:nvSpPr>
            <p:spPr>
              <a:xfrm>
                <a:off x="0" y="0"/>
                <a:ext cx="12192000" cy="6900440"/>
              </a:xfrm>
              <a:prstGeom prst="rect">
                <a:avLst/>
              </a:prstGeom>
              <a:solidFill>
                <a:srgbClr val="B0010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grpSp>
        <p:sp>
          <p:nvSpPr>
            <p:cNvPr id="18" name="任意多边形: 形状 17"/>
            <p:cNvSpPr/>
            <p:nvPr/>
          </p:nvSpPr>
          <p:spPr>
            <a:xfrm>
              <a:off x="0" y="4093029"/>
              <a:ext cx="12192000" cy="2815771"/>
            </a:xfrm>
            <a:custGeom>
              <a:gdLst>
                <a:gd name="connsiteX0" fmla="*/ 0 w 12192000"/>
                <a:gd name="connsiteY0" fmla="*/ 1770742 h 2815771"/>
                <a:gd name="connsiteX1" fmla="*/ 0 w 12192000"/>
                <a:gd name="connsiteY1" fmla="*/ 2815771 h 2815771"/>
                <a:gd name="connsiteX2" fmla="*/ 12192000 w 12192000"/>
                <a:gd name="connsiteY2" fmla="*/ 2772228 h 2815771"/>
                <a:gd name="connsiteX3" fmla="*/ 12192000 w 12192000"/>
                <a:gd name="connsiteY3" fmla="*/ 0 h 2815771"/>
                <a:gd name="connsiteX4" fmla="*/ 0 w 12192000"/>
                <a:gd name="connsiteY4" fmla="*/ 1770742 h 28157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815771">
                  <a:moveTo>
                    <a:pt x="0" y="1770742"/>
                  </a:moveTo>
                  <a:lnTo>
                    <a:pt x="0" y="2815771"/>
                  </a:lnTo>
                  <a:lnTo>
                    <a:pt x="12192000" y="2772228"/>
                  </a:lnTo>
                  <a:lnTo>
                    <a:pt x="12192000" y="0"/>
                  </a:lnTo>
                  <a:lnTo>
                    <a:pt x="0" y="1770742"/>
                  </a:lnTo>
                  <a:close/>
                </a:path>
              </a:pathLst>
            </a:cu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grpSp>
      <p:pic>
        <p:nvPicPr>
          <p:cNvPr id="36" name="图片 35" descr="形状&#10;&#10;中度可信度描述已自动生成"/>
          <p:cNvPicPr>
            <a:picLocks noChangeAspect="1"/>
          </p:cNvPicPr>
          <p:nvPr/>
        </p:nvPicPr>
        <p:blipFill>
          <a:blip r:embed="rId4">
            <a:alphaModFix amt="22000"/>
            <a:extLst>
              <a:ext uri="{28A0092B-C50C-407E-A947-70E740481C1C}">
                <a14:useLocalDpi xmlns:a14="http://schemas.microsoft.com/office/drawing/2010/main" val="0"/>
              </a:ext>
            </a:extLst>
          </a:blip>
          <a:srcRect l="17152" t="60758" r="15705"/>
          <a:stretch>
            <a:fillRect/>
          </a:stretch>
        </p:blipFill>
        <p:spPr>
          <a:xfrm rot="21134696" flipV="1">
            <a:off x="-599665" y="5010370"/>
            <a:ext cx="4970497" cy="2252518"/>
          </a:xfrm>
          <a:prstGeom prst="rect">
            <a:avLst/>
          </a:prstGeom>
        </p:spPr>
      </p:pic>
      <p:grpSp>
        <p:nvGrpSpPr>
          <p:cNvPr id="29" name="组合 28"/>
          <p:cNvGrpSpPr/>
          <p:nvPr/>
        </p:nvGrpSpPr>
        <p:grpSpPr>
          <a:xfrm>
            <a:off x="3861945" y="241300"/>
            <a:ext cx="7856688" cy="6479114"/>
            <a:chOff x="4526440" y="428582"/>
            <a:chExt cx="7041995" cy="5807268"/>
          </a:xfrm>
        </p:grpSpPr>
        <p:pic>
          <p:nvPicPr>
            <p:cNvPr id="23" name="图片 22" descr="形状&#10;&#10;中度可信度描述已自动生成"/>
            <p:cNvPicPr>
              <a:picLocks noChangeAspect="1"/>
            </p:cNvPicPr>
            <p:nvPr/>
          </p:nvPicPr>
          <p:blipFill>
            <a:blip r:embed="rId4">
              <a:alphaModFix amt="88000"/>
              <a:extLst>
                <a:ext uri="{28A0092B-C50C-407E-A947-70E740481C1C}">
                  <a14:useLocalDpi xmlns:a14="http://schemas.microsoft.com/office/drawing/2010/main" val="0"/>
                </a:ext>
              </a:extLst>
            </a:blip>
            <a:srcRect l="17152" t="60758" r="15705"/>
            <a:stretch>
              <a:fillRect/>
            </a:stretch>
          </p:blipFill>
          <p:spPr>
            <a:xfrm rot="21152236" flipV="1">
              <a:off x="4526440" y="2986399"/>
              <a:ext cx="7041995" cy="3191274"/>
            </a:xfrm>
            <a:prstGeom prst="rect">
              <a:avLst/>
            </a:prstGeom>
          </p:spPr>
        </p:pic>
        <p:pic>
          <p:nvPicPr>
            <p:cNvPr id="21" name="图片 20" descr="杯子里有咖啡&#10;&#10;描述已自动生成"/>
            <p:cNvPicPr>
              <a:picLocks noChangeAspect="1"/>
            </p:cNvPicPr>
            <p:nvPr/>
          </p:nvPicPr>
          <p:blipFill>
            <a:blip r:embed="rId5">
              <a:alphaModFix amt="54000"/>
              <a:extLst>
                <a:ext uri="{28A0092B-C50C-407E-A947-70E740481C1C}">
                  <a14:useLocalDpi xmlns:a14="http://schemas.microsoft.com/office/drawing/2010/main" val="0"/>
                </a:ext>
              </a:extLst>
            </a:blip>
            <a:stretch>
              <a:fillRect/>
            </a:stretch>
          </p:blipFill>
          <p:spPr>
            <a:xfrm>
              <a:off x="4875804" y="428582"/>
              <a:ext cx="6067967" cy="5807268"/>
            </a:xfrm>
            <a:prstGeom prst="rect">
              <a:avLst/>
            </a:prstGeom>
          </p:spPr>
        </p:pic>
        <p:grpSp>
          <p:nvGrpSpPr>
            <p:cNvPr id="9" name="组合 8"/>
            <p:cNvGrpSpPr/>
            <p:nvPr/>
          </p:nvGrpSpPr>
          <p:grpSpPr>
            <a:xfrm>
              <a:off x="5211960" y="622151"/>
              <a:ext cx="5311776" cy="5311776"/>
              <a:chOff x="3166792" y="403016"/>
              <a:chExt cx="5801930" cy="5801930"/>
            </a:xfrm>
            <a:effectLst>
              <a:outerShdw blurRad="304800" dist="152400" dir="5160000" algn="tr" rotWithShape="0">
                <a:prstClr val="black">
                  <a:alpha val="30000"/>
                </a:prstClr>
              </a:outerShdw>
            </a:effectLst>
          </p:grpSpPr>
          <p:sp>
            <p:nvSpPr>
              <p:cNvPr id="7" name="椭圆 6"/>
              <p:cNvSpPr/>
              <p:nvPr/>
            </p:nvSpPr>
            <p:spPr>
              <a:xfrm>
                <a:off x="3166792" y="403016"/>
                <a:ext cx="5801930" cy="5801930"/>
              </a:xfrm>
              <a:prstGeom prst="ellipse">
                <a:avLst/>
              </a:prstGeom>
              <a:solidFill>
                <a:schemeClr val="bg1"/>
              </a:solidFill>
              <a:ln w="101600">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sp>
            <p:nvSpPr>
              <p:cNvPr id="8" name="椭圆 7"/>
              <p:cNvSpPr/>
              <p:nvPr/>
            </p:nvSpPr>
            <p:spPr>
              <a:xfrm>
                <a:off x="3269829" y="506053"/>
                <a:ext cx="5595855" cy="5595855"/>
              </a:xfrm>
              <a:prstGeom prst="ellipse">
                <a:avLst/>
              </a:prstGeom>
              <a:noFill/>
              <a:ln w="19050" cap="rnd">
                <a:solidFill>
                  <a:srgbClr val="043465"/>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grpSp>
      </p:grpSp>
      <p:grpSp>
        <p:nvGrpSpPr>
          <p:cNvPr id="10" name="组合 9"/>
          <p:cNvGrpSpPr/>
          <p:nvPr/>
        </p:nvGrpSpPr>
        <p:grpSpPr>
          <a:xfrm>
            <a:off x="4574819" y="2502677"/>
            <a:ext cx="5815882" cy="1269902"/>
            <a:chOff x="68241" y="1914358"/>
            <a:chExt cx="5668779" cy="1270637"/>
          </a:xfrm>
          <a:effectLst/>
        </p:grpSpPr>
        <p:sp>
          <p:nvSpPr>
            <p:cNvPr id="12" name="文本框 11"/>
            <p:cNvSpPr txBox="1"/>
            <p:nvPr/>
          </p:nvSpPr>
          <p:spPr>
            <a:xfrm>
              <a:off x="68241" y="1914358"/>
              <a:ext cx="5668779" cy="1108637"/>
            </a:xfrm>
            <a:prstGeom prst="rect">
              <a:avLst/>
            </a:prstGeom>
            <a:noFill/>
          </p:spPr>
          <p:txBody>
            <a:bodyPr wrap="square" rtlCol="0">
              <a:spAutoFit/>
            </a:bodyPr>
            <a:lstStyle/>
            <a:p>
              <a:pPr algn="ctr"/>
              <a:r>
                <a:rPr lang="zh-CN" altLang="en-US" sz="6600" b="1" i="1">
                  <a:solidFill>
                    <a:srgbClr val="043465"/>
                  </a:solidFill>
                  <a:latin typeface="汉仪雅酷黑 75W" panose="020b0804020202020204" pitchFamily="34" charset="-122"/>
                  <a:ea typeface="汉仪雅酷黑 75W" panose="020b0804020202020204" pitchFamily="34" charset="-122"/>
                </a:rPr>
                <a:t>内部竞聘报告</a:t>
              </a:r>
              <a:endParaRPr lang="zh-CN" altLang="en-US" sz="6600" b="1" i="1">
                <a:solidFill>
                  <a:srgbClr val="043465"/>
                </a:solidFill>
                <a:latin typeface="汉仪雅酷黑 75W" panose="020b0804020202020204" pitchFamily="34" charset="-122"/>
                <a:ea typeface="汉仪雅酷黑 75W" panose="020b0804020202020204" pitchFamily="34" charset="-122"/>
              </a:endParaRPr>
            </a:p>
          </p:txBody>
        </p:sp>
        <p:cxnSp>
          <p:nvCxnSpPr>
            <p:cNvPr id="14" name="直接连接符 13"/>
            <p:cNvCxnSpPr/>
            <p:nvPr/>
          </p:nvCxnSpPr>
          <p:spPr>
            <a:xfrm>
              <a:off x="530584" y="3184995"/>
              <a:ext cx="4744092" cy="0"/>
            </a:xfrm>
            <a:prstGeom prst="line">
              <a:avLst/>
            </a:prstGeom>
            <a:ln w="44450">
              <a:solidFill>
                <a:srgbClr val="043465"/>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364324" y="5159096"/>
            <a:ext cx="2308945" cy="460375"/>
          </a:xfrm>
          <a:prstGeom prst="rect">
            <a:avLst/>
          </a:prstGeom>
          <a:noFill/>
        </p:spPr>
        <p:txBody>
          <a:bodyPr wrap="square" rtlCol="0">
            <a:spAutoFit/>
          </a:bodyPr>
          <a:lstStyle/>
          <a:p>
            <a:pPr algn="dist"/>
            <a:r>
              <a:rPr lang="zh-CN" altLang="en-US" sz="2400" spc="-151">
                <a:solidFill>
                  <a:srgbClr val="043465"/>
                </a:solidFill>
                <a:latin typeface="汉仪雅酷黑 75W" panose="020b0804020202020204" pitchFamily="34" charset="-122"/>
                <a:ea typeface="汉仪雅酷黑 75W" panose="020b0804020202020204" pitchFamily="34" charset="-122"/>
              </a:rPr>
              <a:t>汇报人：</a:t>
            </a:r>
            <a:r>
              <a:rPr lang="en-US" altLang="zh-CN" sz="2400" spc="-151">
                <a:solidFill>
                  <a:srgbClr val="043465"/>
                </a:solidFill>
                <a:latin typeface="汉仪雅酷黑 75W" panose="020b0804020202020204" pitchFamily="34" charset="-122"/>
                <a:ea typeface="汉仪雅酷黑 75W" panose="020b0804020202020204" pitchFamily="34" charset="-122"/>
              </a:rPr>
              <a:t>PPT</a:t>
            </a:r>
            <a:r>
              <a:rPr lang="zh-CN" altLang="en-US" sz="2400" spc="-151">
                <a:solidFill>
                  <a:srgbClr val="043465"/>
                </a:solidFill>
                <a:latin typeface="汉仪雅酷黑 75W" panose="020b0804020202020204" pitchFamily="34" charset="-122"/>
                <a:ea typeface="汉仪雅酷黑 75W" panose="020b0804020202020204" pitchFamily="34" charset="-122"/>
              </a:rPr>
              <a:t>汇</a:t>
            </a:r>
            <a:endParaRPr lang="zh-CN" altLang="en-US" sz="2400" spc="-151">
              <a:solidFill>
                <a:srgbClr val="043465"/>
              </a:solidFill>
              <a:latin typeface="汉仪雅酷黑 75W" panose="020b0804020202020204" pitchFamily="34" charset="-122"/>
              <a:ea typeface="汉仪雅酷黑 75W" panose="020b0804020202020204" pitchFamily="34" charset="-122"/>
            </a:endParaRPr>
          </a:p>
        </p:txBody>
      </p:sp>
      <p:sp>
        <p:nvSpPr>
          <p:cNvPr id="31" name="矩形 30"/>
          <p:cNvSpPr/>
          <p:nvPr/>
        </p:nvSpPr>
        <p:spPr>
          <a:xfrm>
            <a:off x="5048382" y="3968391"/>
            <a:ext cx="4868757" cy="400110"/>
          </a:xfrm>
          <a:prstGeom prst="rect">
            <a:avLst/>
          </a:prstGeom>
        </p:spPr>
        <p:txBody>
          <a:bodyPr wrap="square">
            <a:spAutoFit/>
          </a:bodyPr>
          <a:lstStyle/>
          <a:p>
            <a:pPr algn="dist" defTabSz="913765" fontAlgn="base">
              <a:spcBef>
                <a:spcPct val="0"/>
              </a:spcBef>
              <a:spcAft>
                <a:spcPct val="0"/>
              </a:spcAft>
              <a:defRPr/>
            </a:pP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岗位经历</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工作成效</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履职能力</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规划展望</a:t>
            </a:r>
            <a:endPar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endParaRPr>
          </a:p>
        </p:txBody>
      </p:sp>
      <p:grpSp>
        <p:nvGrpSpPr>
          <p:cNvPr id="34" name="组合 33"/>
          <p:cNvGrpSpPr/>
          <p:nvPr/>
        </p:nvGrpSpPr>
        <p:grpSpPr>
          <a:xfrm>
            <a:off x="541232" y="823925"/>
            <a:ext cx="2991425" cy="1650385"/>
            <a:chOff x="541232" y="620725"/>
            <a:chExt cx="2991425" cy="1650385"/>
          </a:xfrm>
        </p:grpSpPr>
        <p:sp>
          <p:nvSpPr>
            <p:cNvPr id="30" name="矩形 29"/>
            <p:cNvSpPr/>
            <p:nvPr/>
          </p:nvSpPr>
          <p:spPr>
            <a:xfrm>
              <a:off x="541232" y="620725"/>
              <a:ext cx="2991425"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32" name="矩形 31"/>
            <p:cNvSpPr/>
            <p:nvPr/>
          </p:nvSpPr>
          <p:spPr>
            <a:xfrm>
              <a:off x="587498" y="1250032"/>
              <a:ext cx="2219285"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&gt;&gt;&gt;&gt;&gt;&gt;</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26" name="矩形 25"/>
            <p:cNvSpPr/>
            <p:nvPr/>
          </p:nvSpPr>
          <p:spPr>
            <a:xfrm>
              <a:off x="573769" y="1809445"/>
              <a:ext cx="1454536"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&gt;&gt;&gt;&gt;</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grpSp>
      <p:sp>
        <p:nvSpPr>
          <p:cNvPr id="35" name="文本框 34"/>
          <p:cNvSpPr txBox="1"/>
          <p:nvPr/>
        </p:nvSpPr>
        <p:spPr>
          <a:xfrm>
            <a:off x="6076401" y="1329081"/>
            <a:ext cx="2812718" cy="1107996"/>
          </a:xfrm>
          <a:prstGeom prst="rect">
            <a:avLst/>
          </a:prstGeom>
          <a:noFill/>
        </p:spPr>
        <p:txBody>
          <a:bodyPr wrap="square" rtlCol="0">
            <a:spAutoFit/>
          </a:bodyPr>
          <a:lstStyle/>
          <a:p>
            <a:pPr algn="ctr"/>
            <a:r>
              <a:rPr lang="en-US" altLang="zh-CN" sz="6600" spc="-151">
                <a:solidFill>
                  <a:srgbClr val="043465"/>
                </a:solidFill>
                <a:latin typeface="汉仪雅酷黑 75W" panose="020b0804020202020204" pitchFamily="34" charset="-122"/>
                <a:ea typeface="汉仪雅酷黑 75W" panose="020b0804020202020204" pitchFamily="34" charset="-122"/>
              </a:rPr>
              <a:t>2021</a:t>
            </a:r>
            <a:endParaRPr lang="zh-CN" altLang="en-US" sz="6600" spc="-151">
              <a:solidFill>
                <a:srgbClr val="043465"/>
              </a:solidFill>
              <a:latin typeface="汉仪雅酷黑 75W" panose="020b0804020202020204" pitchFamily="34" charset="-122"/>
              <a:ea typeface="汉仪雅酷黑 75W" panose="020b0804020202020204" pitchFamily="34" charset="-122"/>
            </a:endParaRPr>
          </a:p>
        </p:txBody>
      </p:sp>
      <p:grpSp>
        <p:nvGrpSpPr>
          <p:cNvPr id="5" name="组合 4"/>
          <p:cNvGrpSpPr/>
          <p:nvPr/>
        </p:nvGrpSpPr>
        <p:grpSpPr>
          <a:xfrm>
            <a:off x="-1994389" y="3397092"/>
            <a:ext cx="7062071" cy="3460631"/>
            <a:chOff x="-1994389" y="3397092"/>
            <a:chExt cx="7062071" cy="3460631"/>
          </a:xfrm>
        </p:grpSpPr>
        <p:pic>
          <p:nvPicPr>
            <p:cNvPr id="25" name="图片 24" descr="卡通人物&#10;&#10;中度可信度描述已自动生成"/>
            <p:cNvPicPr>
              <a:picLocks noChangeAspect="1"/>
            </p:cNvPicPr>
            <p:nvPr/>
          </p:nvPicPr>
          <p:blipFill>
            <a:blip r:embed="rId6">
              <a:extLst>
                <a:ext uri="{BEBA8EAE-BF5A-486C-A8C5-ECC9F3942E4B}">
                  <a14:imgProps xmlns:a14="http://schemas.microsoft.com/office/drawing/2010/main">
                    <a14:imgLayer r:embed="rId7">
                      <a14:imgEffect>
                        <a14:saturation sat="78000"/>
                      </a14:imgEffect>
                    </a14:imgLayer>
                  </a14:imgProps>
                </a:ext>
                <a:ext uri="{28A0092B-C50C-407E-A947-70E740481C1C}">
                  <a14:useLocalDpi xmlns:a14="http://schemas.microsoft.com/office/drawing/2010/main" val="0"/>
                </a:ext>
              </a:extLst>
            </a:blip>
            <a:stretch>
              <a:fillRect/>
            </a:stretch>
          </p:blipFill>
          <p:spPr>
            <a:xfrm>
              <a:off x="493282" y="3397092"/>
              <a:ext cx="4574400" cy="3417076"/>
            </a:xfrm>
            <a:prstGeom prst="rect">
              <a:avLst/>
            </a:prstGeom>
          </p:spPr>
        </p:pic>
        <p:pic>
          <p:nvPicPr>
            <p:cNvPr id="24" name="图片 23" descr="卡通人物&#10;&#10;中度可信度描述已自动生成"/>
            <p:cNvPicPr>
              <a:picLocks noChangeAspect="1"/>
            </p:cNvPicPr>
            <p:nvPr/>
          </p:nvPicPr>
          <p:blipFill>
            <a:blip r:embed="rId6">
              <a:extLst>
                <a:ext uri="{BEBA8EAE-BF5A-486C-A8C5-ECC9F3942E4B}">
                  <a14:imgProps xmlns:a14="http://schemas.microsoft.com/office/drawing/2010/main">
                    <a14:imgLayer r:embed="rId7">
                      <a14:imgEffect>
                        <a14:saturation sat="78000"/>
                      </a14:imgEffect>
                    </a14:imgLayer>
                  </a14:imgProps>
                </a:ext>
                <a:ext uri="{28A0092B-C50C-407E-A947-70E740481C1C}">
                  <a14:useLocalDpi xmlns:a14="http://schemas.microsoft.com/office/drawing/2010/main" val="0"/>
                </a:ext>
              </a:extLst>
            </a:blip>
            <a:stretch>
              <a:fillRect/>
            </a:stretch>
          </p:blipFill>
          <p:spPr>
            <a:xfrm>
              <a:off x="-1994389" y="4062211"/>
              <a:ext cx="3742319" cy="2795512"/>
            </a:xfrm>
            <a:prstGeom prst="rect">
              <a:avLst/>
            </a:prstGeom>
          </p:spPr>
        </p:pic>
      </p:grpSp>
      <p:pic>
        <p:nvPicPr>
          <p:cNvPr id="33" name="企业激进励志团结的配乐">
            <a:hlinkClick action="ppaction://media"/>
          </p:cNvPr>
          <p:cNvPicPr>
            <a:picLocks noChangeAspect="1"/>
          </p:cNvPicPr>
          <p:nvPr>
            <a:audioFile r:link="rId9"/>
            <p:extLst>
              <p:ext uri="{DAA4B4D4-6D71-4841-9C94-3DE7FCFB9230}">
                <p14:media xmlns:p14="http://schemas.microsoft.com/office/powerpoint/2010/main" r:embed="rId10">
                  <p14:trim st="18240.000000"/>
                </p14:media>
              </p:ext>
            </p:extLst>
          </p:nvPr>
        </p:nvPicPr>
        <p:blipFill>
          <a:blip r:embed="rId8"/>
          <a:stretch>
            <a:fillRect/>
          </a:stretch>
        </p:blipFill>
        <p:spPr>
          <a:xfrm>
            <a:off x="1111640" y="-1917759"/>
            <a:ext cx="609600" cy="609600"/>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par>
                          <p:cTn id="8" fill="hold" nodeType="afterGroup">
                            <p:stCondLst>
                              <p:cond delay="1"/>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par>
                          <p:cTn id="12" fill="hold" nodeType="afterGroup">
                            <p:stCondLst>
                              <p:cond delay="751"/>
                            </p:stCondLst>
                            <p:childTnLst>
                              <p:par>
                                <p:cTn id="13" presetID="2" presetClass="entr" presetSubtype="1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1"/>
                            </p:stCondLst>
                            <p:childTnLst>
                              <p:par>
                                <p:cTn id="18" presetID="4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251"/>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childTnLst>
                          </p:cTn>
                        </p:par>
                        <p:par>
                          <p:cTn id="29" fill="hold" nodeType="afterGroup">
                            <p:stCondLst>
                              <p:cond delay="3001"/>
                            </p:stCondLst>
                            <p:childTnLst>
                              <p:par>
                                <p:cTn id="30" presetID="16" presetClass="entr" presetSubtype="2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750"/>
                                        <p:tgtEl>
                                          <p:spTgt spid="35"/>
                                        </p:tgtEl>
                                      </p:cBhvr>
                                    </p:animEffect>
                                  </p:childTnLst>
                                </p:cTn>
                              </p:par>
                            </p:childTnLst>
                          </p:cTn>
                        </p:par>
                        <p:par>
                          <p:cTn id="33" fill="hold" nodeType="afterGroup">
                            <p:stCondLst>
                              <p:cond delay="3751"/>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750"/>
                                        <p:tgtEl>
                                          <p:spTgt spid="31"/>
                                        </p:tgtEl>
                                      </p:cBhvr>
                                    </p:animEffect>
                                  </p:childTnLst>
                                </p:cTn>
                              </p:par>
                            </p:childTnLst>
                          </p:cTn>
                        </p:par>
                        <p:par>
                          <p:cTn id="37" fill="hold" nodeType="afterGroup">
                            <p:stCondLst>
                              <p:cond delay="4501"/>
                            </p:stCondLst>
                            <p:childTnLst>
                              <p:par>
                                <p:cTn id="38" presetID="16" presetClass="entr" presetSubtype="2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750"/>
                                        <p:tgtEl>
                                          <p:spTgt spid="16"/>
                                        </p:tgtEl>
                                      </p:cBhvr>
                                    </p:animEffect>
                                  </p:childTnLst>
                                </p:cTn>
                              </p:par>
                            </p:childTnLst>
                          </p:cTn>
                        </p:par>
                        <p:par>
                          <p:cTn id="41" fill="hold" nodeType="afterGroup">
                            <p:stCondLst>
                              <p:cond delay="5251"/>
                            </p:stCondLst>
                            <p:childTnLst>
                              <p:par>
                                <p:cTn id="42" presetID="22" presetClass="entr" presetSubtype="4"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3"/>
                </p:tgtEl>
              </p:cMediaNode>
            </p:audio>
          </p:childTnLst>
        </p:cTn>
      </p:par>
    </p:tnLst>
    <p:bldLst>
      <p:bldP spid="16" grpId="0"/>
      <p:bldP spid="31" grpId="0"/>
      <p:bldP spid="3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Rectangle 21"/>
          <p:cNvSpPr/>
          <p:nvPr/>
        </p:nvSpPr>
        <p:spPr>
          <a:xfrm>
            <a:off x="8076438" y="2001131"/>
            <a:ext cx="3195498" cy="2223622"/>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点击添加主要文字内容点击添加主要文字内容点击添加主要文字点击添加主要文字内容点击添加主要文字内容点击添加主要文字</a:t>
            </a:r>
            <a:endParaRPr lang="zh-CN" altLang="en-US" sz="1400">
              <a:solidFill>
                <a:prstClr val="black"/>
              </a:solidFill>
              <a:cs typeface="+mn-ea"/>
              <a:sym typeface="+mn-lt"/>
            </a:endParaRPr>
          </a:p>
          <a:p>
            <a:pPr algn="ctr">
              <a:lnSpc>
                <a:spcPct val="150000"/>
              </a:lnSpc>
              <a:spcBef>
                <a:spcPts val="800"/>
              </a:spcBef>
            </a:pPr>
            <a:endParaRPr lang="zh-CN" altLang="en-US" sz="1400">
              <a:solidFill>
                <a:prstClr val="black"/>
              </a:solidFill>
              <a:cs typeface="+mn-ea"/>
              <a:sym typeface="+mn-lt"/>
            </a:endParaRPr>
          </a:p>
        </p:txBody>
      </p:sp>
      <p:sp>
        <p:nvSpPr>
          <p:cNvPr id="42" name="Rectangle 21"/>
          <p:cNvSpPr/>
          <p:nvPr/>
        </p:nvSpPr>
        <p:spPr>
          <a:xfrm>
            <a:off x="5467451" y="4505998"/>
            <a:ext cx="2901466" cy="1150508"/>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3" name="Rectangle 21"/>
          <p:cNvSpPr/>
          <p:nvPr/>
        </p:nvSpPr>
        <p:spPr>
          <a:xfrm>
            <a:off x="920064" y="2294306"/>
            <a:ext cx="2901466" cy="1150508"/>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4" name="Rectangle 21"/>
          <p:cNvSpPr/>
          <p:nvPr/>
        </p:nvSpPr>
        <p:spPr>
          <a:xfrm>
            <a:off x="915700" y="4712531"/>
            <a:ext cx="2901466" cy="1150508"/>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nvGrpSpPr>
          <p:cNvPr id="24" name="组合 23"/>
          <p:cNvGrpSpPr/>
          <p:nvPr/>
        </p:nvGrpSpPr>
        <p:grpSpPr>
          <a:xfrm>
            <a:off x="2955182" y="2167051"/>
            <a:ext cx="5969362" cy="2868703"/>
            <a:chOff x="2955182" y="2167051"/>
            <a:chExt cx="5969362" cy="2868703"/>
          </a:xfrm>
        </p:grpSpPr>
        <p:grpSp>
          <p:nvGrpSpPr>
            <p:cNvPr id="35" name="组合 34"/>
            <p:cNvGrpSpPr/>
            <p:nvPr/>
          </p:nvGrpSpPr>
          <p:grpSpPr>
            <a:xfrm>
              <a:off x="3147080" y="2294306"/>
              <a:ext cx="4857400" cy="2741448"/>
              <a:chOff x="4279746" y="2219919"/>
              <a:chExt cx="4144065" cy="2338852"/>
            </a:xfrm>
          </p:grpSpPr>
          <p:sp>
            <p:nvSpPr>
              <p:cNvPr id="36" name="形状 35"/>
              <p:cNvSpPr/>
              <p:nvPr/>
            </p:nvSpPr>
            <p:spPr>
              <a:xfrm>
                <a:off x="4279746" y="2219919"/>
                <a:ext cx="4144065" cy="2338852"/>
              </a:xfrm>
              <a:prstGeom prst="swooshArrow">
                <a:avLst>
                  <a:gd name="adj1" fmla="val 23775"/>
                  <a:gd name="adj2" fmla="val 24423"/>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37" name="椭圆 36"/>
              <p:cNvSpPr/>
              <p:nvPr/>
            </p:nvSpPr>
            <p:spPr>
              <a:xfrm>
                <a:off x="4425695" y="4267899"/>
                <a:ext cx="53589" cy="53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flipV="1">
                <a:off x="4881620" y="3739394"/>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flipV="1">
                <a:off x="5765571" y="3184131"/>
                <a:ext cx="188945" cy="188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flipH="1" flipV="1">
                <a:off x="6948765" y="2780039"/>
                <a:ext cx="276590" cy="2765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437628" y="2167051"/>
              <a:ext cx="2486916" cy="702509"/>
              <a:chOff x="6437628" y="2167051"/>
              <a:chExt cx="2486916" cy="702509"/>
            </a:xfrm>
          </p:grpSpPr>
          <p:cxnSp>
            <p:nvCxnSpPr>
              <p:cNvPr id="6" name="直接连接符 5"/>
              <p:cNvCxnSpPr/>
              <p:nvPr/>
            </p:nvCxnSpPr>
            <p:spPr>
              <a:xfrm flipH="1">
                <a:off x="6437628" y="2167051"/>
                <a:ext cx="0" cy="702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437628" y="2167710"/>
                <a:ext cx="2486916"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999400" y="3724079"/>
              <a:ext cx="1276128" cy="1002140"/>
              <a:chOff x="4999400" y="3724079"/>
              <a:chExt cx="1276128" cy="1002140"/>
            </a:xfrm>
          </p:grpSpPr>
          <p:cxnSp>
            <p:nvCxnSpPr>
              <p:cNvPr id="49" name="直接连接符 48"/>
              <p:cNvCxnSpPr/>
              <p:nvPr/>
            </p:nvCxnSpPr>
            <p:spPr>
              <a:xfrm flipH="1">
                <a:off x="5005748" y="3724079"/>
                <a:ext cx="0" cy="1002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99400" y="4694813"/>
                <a:ext cx="127612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2965762" y="2417646"/>
              <a:ext cx="901104" cy="1639504"/>
              <a:chOff x="2965762" y="2417646"/>
              <a:chExt cx="901104" cy="1639504"/>
            </a:xfrm>
          </p:grpSpPr>
          <p:cxnSp>
            <p:nvCxnSpPr>
              <p:cNvPr id="58" name="直接连接符 57"/>
              <p:cNvCxnSpPr/>
              <p:nvPr/>
            </p:nvCxnSpPr>
            <p:spPr>
              <a:xfrm flipH="1">
                <a:off x="2965762" y="2417646"/>
                <a:ext cx="886795"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3866866" y="2417646"/>
                <a:ext cx="0" cy="163950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3" name="直接连接符 62"/>
            <p:cNvCxnSpPr/>
            <p:nvPr/>
          </p:nvCxnSpPr>
          <p:spPr>
            <a:xfrm flipH="1">
              <a:off x="2955182" y="4796948"/>
              <a:ext cx="383796"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750"/>
                                        <p:tgtEl>
                                          <p:spTgt spid="41"/>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750"/>
                                        <p:tgtEl>
                                          <p:spTgt spid="42"/>
                                        </p:tgtEl>
                                      </p:cBhvr>
                                    </p:animEffect>
                                  </p:childTnLst>
                                </p:cTn>
                              </p:par>
                            </p:childTnLst>
                          </p:cTn>
                        </p:par>
                        <p:par>
                          <p:cTn id="16" fill="hold" nodeType="afterGroup">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750"/>
                                        <p:tgtEl>
                                          <p:spTgt spid="43"/>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Rectangle 21"/>
          <p:cNvSpPr/>
          <p:nvPr/>
        </p:nvSpPr>
        <p:spPr>
          <a:xfrm>
            <a:off x="1473345" y="3789233"/>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7" name="Rectangle 21"/>
          <p:cNvSpPr/>
          <p:nvPr/>
        </p:nvSpPr>
        <p:spPr>
          <a:xfrm>
            <a:off x="4550090" y="3789233"/>
            <a:ext cx="2901466" cy="1150508"/>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8" name="Rectangle 21"/>
          <p:cNvSpPr/>
          <p:nvPr/>
        </p:nvSpPr>
        <p:spPr>
          <a:xfrm>
            <a:off x="8375151" y="3789233"/>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nvGrpSpPr>
          <p:cNvPr id="9" name="组合 8"/>
          <p:cNvGrpSpPr/>
          <p:nvPr/>
        </p:nvGrpSpPr>
        <p:grpSpPr>
          <a:xfrm flipV="1">
            <a:off x="3944302" y="4934555"/>
            <a:ext cx="4376422" cy="834420"/>
            <a:chOff x="4307622" y="4934555"/>
            <a:chExt cx="3649782" cy="695877"/>
          </a:xfrm>
        </p:grpSpPr>
        <p:sp>
          <p:nvSpPr>
            <p:cNvPr id="10" name="箭头: 右 9"/>
            <p:cNvSpPr/>
            <p:nvPr/>
          </p:nvSpPr>
          <p:spPr>
            <a:xfrm rot="5400000">
              <a:off x="5784574" y="3457603"/>
              <a:ext cx="695877" cy="3649782"/>
            </a:xfrm>
            <a:prstGeom prst="rightArrow">
              <a:avLst>
                <a:gd name="adj1" fmla="val 50000"/>
                <a:gd name="adj2" fmla="val 27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flipV="1">
              <a:off x="5191527" y="5055007"/>
              <a:ext cx="1869948"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rPr>
                <a:t>输入主要标题</a:t>
              </a:r>
              <a:endPar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endParaRPr>
            </a:p>
          </p:txBody>
        </p:sp>
      </p:grpSp>
      <p:grpSp>
        <p:nvGrpSpPr>
          <p:cNvPr id="15" name="组合 14"/>
          <p:cNvGrpSpPr/>
          <p:nvPr/>
        </p:nvGrpSpPr>
        <p:grpSpPr>
          <a:xfrm>
            <a:off x="1092200" y="1496123"/>
            <a:ext cx="2870200" cy="2293110"/>
            <a:chOff x="1092200" y="1496123"/>
            <a:chExt cx="2870200" cy="2293110"/>
          </a:xfrm>
        </p:grpSpPr>
        <p:graphicFrame>
          <p:nvGraphicFramePr>
            <p:cNvPr id="2" name="图表 1"/>
            <p:cNvGraphicFramePr/>
            <p:nvPr/>
          </p:nvGraphicFramePr>
          <p:xfrm>
            <a:off x="1092200" y="1496123"/>
            <a:ext cx="2870200" cy="2293110"/>
          </p:xfrm>
          <a:graphic>
            <a:graphicData uri="http://schemas.openxmlformats.org/drawingml/2006/chart">
              <c:chart xmlns:c="http://schemas.openxmlformats.org/drawingml/2006/chart" r:id="rId2"/>
            </a:graphicData>
          </a:graphic>
        </p:graphicFrame>
        <p:sp>
          <p:nvSpPr>
            <p:cNvPr id="12" name="Rectangle 21"/>
            <p:cNvSpPr/>
            <p:nvPr/>
          </p:nvSpPr>
          <p:spPr>
            <a:xfrm>
              <a:off x="1450725" y="2408880"/>
              <a:ext cx="2153149" cy="436017"/>
            </a:xfrm>
            <a:prstGeom prst="rect">
              <a:avLst/>
            </a:prstGeom>
          </p:spPr>
          <p:txBody>
            <a:bodyPr wrap="square" lIns="162560" rIns="162560" bIns="81280">
              <a:spAutoFit/>
            </a:bodyPr>
            <a:lstStyle/>
            <a:p>
              <a:pPr algn="ctr"/>
              <a:r>
                <a:rPr lang="en-US" altLang="zh-CN" sz="2000" b="1">
                  <a:solidFill>
                    <a:schemeClr val="tx1">
                      <a:lumMod val="75000"/>
                      <a:lumOff val="25000"/>
                    </a:schemeClr>
                  </a:solidFill>
                  <a:latin typeface="+mn-ea"/>
                  <a:sym typeface="+mn-lt"/>
                </a:rPr>
                <a:t>15%</a:t>
              </a:r>
              <a:endParaRPr lang="zh-CN" altLang="en-US" sz="1400">
                <a:solidFill>
                  <a:prstClr val="black"/>
                </a:solidFill>
                <a:cs typeface="+mn-ea"/>
                <a:sym typeface="+mn-lt"/>
              </a:endParaRPr>
            </a:p>
          </p:txBody>
        </p:sp>
      </p:grpSp>
      <p:grpSp>
        <p:nvGrpSpPr>
          <p:cNvPr id="16" name="组合 15"/>
          <p:cNvGrpSpPr/>
          <p:nvPr/>
        </p:nvGrpSpPr>
        <p:grpSpPr>
          <a:xfrm>
            <a:off x="4305300" y="1496123"/>
            <a:ext cx="2870200" cy="2293110"/>
            <a:chOff x="4305300" y="1496123"/>
            <a:chExt cx="2870200" cy="2293110"/>
          </a:xfrm>
        </p:grpSpPr>
        <p:graphicFrame>
          <p:nvGraphicFramePr>
            <p:cNvPr id="3" name="图表 2"/>
            <p:cNvGraphicFramePr/>
            <p:nvPr/>
          </p:nvGraphicFramePr>
          <p:xfrm>
            <a:off x="4305300" y="1496123"/>
            <a:ext cx="2870200" cy="2293110"/>
          </p:xfrm>
          <a:graphic>
            <a:graphicData uri="http://schemas.openxmlformats.org/drawingml/2006/chart">
              <c:chart xmlns:c="http://schemas.openxmlformats.org/drawingml/2006/chart" r:id="rId3"/>
            </a:graphicData>
          </a:graphic>
        </p:graphicFrame>
        <p:sp>
          <p:nvSpPr>
            <p:cNvPr id="13" name="Rectangle 21"/>
            <p:cNvSpPr/>
            <p:nvPr/>
          </p:nvSpPr>
          <p:spPr>
            <a:xfrm>
              <a:off x="4733675" y="2408880"/>
              <a:ext cx="2153149" cy="436017"/>
            </a:xfrm>
            <a:prstGeom prst="rect">
              <a:avLst/>
            </a:prstGeom>
          </p:spPr>
          <p:txBody>
            <a:bodyPr wrap="square" lIns="162560" rIns="162560" bIns="81280">
              <a:spAutoFit/>
            </a:bodyPr>
            <a:lstStyle/>
            <a:p>
              <a:pPr algn="ctr"/>
              <a:r>
                <a:rPr lang="en-US" altLang="zh-CN" sz="2000" b="1">
                  <a:solidFill>
                    <a:schemeClr val="tx1">
                      <a:lumMod val="75000"/>
                      <a:lumOff val="25000"/>
                    </a:schemeClr>
                  </a:solidFill>
                  <a:latin typeface="+mn-ea"/>
                  <a:sym typeface="+mn-lt"/>
                </a:rPr>
                <a:t>45%</a:t>
              </a:r>
              <a:endParaRPr lang="zh-CN" altLang="en-US" sz="1400">
                <a:solidFill>
                  <a:prstClr val="black"/>
                </a:solidFill>
                <a:cs typeface="+mn-ea"/>
                <a:sym typeface="+mn-lt"/>
              </a:endParaRPr>
            </a:p>
          </p:txBody>
        </p:sp>
      </p:grpSp>
      <p:grpSp>
        <p:nvGrpSpPr>
          <p:cNvPr id="17" name="组合 16"/>
          <p:cNvGrpSpPr/>
          <p:nvPr/>
        </p:nvGrpSpPr>
        <p:grpSpPr>
          <a:xfrm>
            <a:off x="7658100" y="1496123"/>
            <a:ext cx="2870200" cy="2293110"/>
            <a:chOff x="7658100" y="1496123"/>
            <a:chExt cx="2870200" cy="2293110"/>
          </a:xfrm>
        </p:grpSpPr>
        <p:graphicFrame>
          <p:nvGraphicFramePr>
            <p:cNvPr id="4" name="图表 3"/>
            <p:cNvGraphicFramePr/>
            <p:nvPr/>
          </p:nvGraphicFramePr>
          <p:xfrm>
            <a:off x="7658100" y="1496123"/>
            <a:ext cx="2870200" cy="2293110"/>
          </p:xfrm>
          <a:graphic>
            <a:graphicData uri="http://schemas.openxmlformats.org/drawingml/2006/chart">
              <c:chart xmlns:c="http://schemas.openxmlformats.org/drawingml/2006/chart" r:id="rId4"/>
            </a:graphicData>
          </a:graphic>
        </p:graphicFrame>
        <p:sp>
          <p:nvSpPr>
            <p:cNvPr id="14" name="Rectangle 21"/>
            <p:cNvSpPr/>
            <p:nvPr/>
          </p:nvSpPr>
          <p:spPr>
            <a:xfrm>
              <a:off x="8016625" y="2408880"/>
              <a:ext cx="2153149" cy="436017"/>
            </a:xfrm>
            <a:prstGeom prst="rect">
              <a:avLst/>
            </a:prstGeom>
          </p:spPr>
          <p:txBody>
            <a:bodyPr wrap="square" lIns="162560" rIns="162560" bIns="81280">
              <a:spAutoFit/>
            </a:bodyPr>
            <a:lstStyle/>
            <a:p>
              <a:pPr algn="ctr"/>
              <a:r>
                <a:rPr lang="en-US" altLang="zh-CN" sz="2000" b="1">
                  <a:solidFill>
                    <a:schemeClr val="tx1">
                      <a:lumMod val="75000"/>
                      <a:lumOff val="25000"/>
                    </a:schemeClr>
                  </a:solidFill>
                  <a:latin typeface="+mn-ea"/>
                  <a:sym typeface="+mn-lt"/>
                </a:rPr>
                <a:t>67%</a:t>
              </a:r>
              <a:endParaRPr lang="zh-CN" altLang="en-US" sz="1400">
                <a:solidFill>
                  <a:prstClr val="black"/>
                </a:solidFill>
                <a:cs typeface="+mn-ea"/>
                <a:sym typeface="+mn-lt"/>
              </a:endParaRPr>
            </a:p>
          </p:txBody>
        </p: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nodeType="afterGroup">
                            <p:stCondLst>
                              <p:cond delay="7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750" fill="hold"/>
                                        <p:tgtEl>
                                          <p:spTgt spid="16"/>
                                        </p:tgtEl>
                                        <p:attrNameLst>
                                          <p:attrName>ppt_w</p:attrName>
                                        </p:attrNameLst>
                                      </p:cBhvr>
                                      <p:tavLst>
                                        <p:tav tm="0">
                                          <p:val>
                                            <p:fltVal val="0"/>
                                          </p:val>
                                        </p:tav>
                                        <p:tav tm="100000">
                                          <p:val>
                                            <p:strVal val="#ppt_w"/>
                                          </p:val>
                                        </p:tav>
                                      </p:tavLst>
                                    </p:anim>
                                    <p:anim calcmode="lin" valueType="num">
                                      <p:cBhvr>
                                        <p:cTn id="14" dur="750" fill="hold"/>
                                        <p:tgtEl>
                                          <p:spTgt spid="16"/>
                                        </p:tgtEl>
                                        <p:attrNameLst>
                                          <p:attrName>ppt_h</p:attrName>
                                        </p:attrNameLst>
                                      </p:cBhvr>
                                      <p:tavLst>
                                        <p:tav tm="0">
                                          <p:val>
                                            <p:fltVal val="0"/>
                                          </p:val>
                                        </p:tav>
                                        <p:tav tm="100000">
                                          <p:val>
                                            <p:strVal val="#ppt_h"/>
                                          </p:val>
                                        </p:tav>
                                      </p:tavLst>
                                    </p:anim>
                                    <p:animEffect transition="in" filter="fade">
                                      <p:cBhvr>
                                        <p:cTn id="15" dur="750"/>
                                        <p:tgtEl>
                                          <p:spTgt spid="16"/>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par>
                          <p:cTn id="22" fill="hold" nodeType="afterGroup">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nodeType="afterGroup">
                            <p:stCondLst>
                              <p:cond delay="3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750"/>
                                        <p:tgtEl>
                                          <p:spTgt spid="8"/>
                                        </p:tgtEl>
                                      </p:cBhvr>
                                    </p:animEffect>
                                  </p:childTnLst>
                                </p:cTn>
                              </p:par>
                            </p:childTnLst>
                          </p:cTn>
                        </p:par>
                        <p:par>
                          <p:cTn id="34" fill="hold" nodeType="afterGroup">
                            <p:stCondLst>
                              <p:cond delay="45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879502" y="2034932"/>
            <a:ext cx="4695258" cy="1924758"/>
          </a:xfrm>
          <a:prstGeom prst="rect">
            <a:avLst/>
          </a:prstGeom>
          <a:noFill/>
        </p:spPr>
        <p:txBody>
          <a:bodyPr wrap="square">
            <a:spAutoFit/>
          </a:bodyPr>
          <a:lstStyle/>
          <a:p>
            <a:pPr algn="dist">
              <a:lnSpc>
                <a:spcPct val="150000"/>
              </a:lnSpc>
            </a:pPr>
            <a:r>
              <a:rPr lang="zh-CN" altLang="en-US" sz="8800">
                <a:solidFill>
                  <a:schemeClr val="bg1"/>
                </a:solidFill>
                <a:latin typeface="汉仪雅酷黑 75W" panose="020b0804020202020204" pitchFamily="34" charset="-122"/>
                <a:ea typeface="汉仪雅酷黑 75W" panose="020b0804020202020204" pitchFamily="34" charset="-122"/>
              </a:rPr>
              <a:t>岗位认知 </a:t>
            </a:r>
            <a:endParaRPr lang="en-US" altLang="zh-CN" sz="8800">
              <a:solidFill>
                <a:schemeClr val="bg1"/>
              </a:solidFill>
              <a:latin typeface="汉仪雅酷黑 75W" panose="020b0804020202020204" pitchFamily="34" charset="-122"/>
              <a:ea typeface="汉仪雅酷黑 75W" panose="020b0804020202020204" pitchFamily="34" charset="-122"/>
            </a:endParaRPr>
          </a:p>
        </p:txBody>
      </p:sp>
      <p:sp>
        <p:nvSpPr>
          <p:cNvPr id="17" name="文本框 16"/>
          <p:cNvSpPr txBox="1"/>
          <p:nvPr/>
        </p:nvSpPr>
        <p:spPr>
          <a:xfrm>
            <a:off x="965382" y="768981"/>
            <a:ext cx="4695258" cy="1216743"/>
          </a:xfrm>
          <a:prstGeom prst="rect">
            <a:avLst/>
          </a:prstGeom>
          <a:noFill/>
        </p:spPr>
        <p:txBody>
          <a:bodyPr wrap="square">
            <a:spAutoFit/>
          </a:bodyPr>
          <a:lstStyle/>
          <a:p>
            <a:pPr>
              <a:lnSpc>
                <a:spcPct val="150000"/>
              </a:lnSpc>
            </a:pPr>
            <a:r>
              <a:rPr lang="en-US" altLang="zh-CN" sz="5400">
                <a:solidFill>
                  <a:schemeClr val="bg1"/>
                </a:solidFill>
                <a:latin typeface="汉仪雅酷黑 75W" panose="020b0804020202020204" pitchFamily="34" charset="-122"/>
                <a:ea typeface="汉仪雅酷黑 75W" panose="020b0804020202020204" pitchFamily="34" charset="-122"/>
              </a:rPr>
              <a:t>PART  03</a:t>
            </a:r>
            <a:endParaRPr lang="en-US" altLang="zh-CN" sz="5400">
              <a:solidFill>
                <a:schemeClr val="bg1"/>
              </a:solidFill>
              <a:latin typeface="汉仪雅酷黑 75W" panose="020b0804020202020204" pitchFamily="34" charset="-122"/>
              <a:ea typeface="汉仪雅酷黑 75W" panose="020b0804020202020204" pitchFamily="34" charset="-122"/>
            </a:endParaRPr>
          </a:p>
        </p:txBody>
      </p:sp>
      <p:sp>
        <p:nvSpPr>
          <p:cNvPr id="18" name="矩形 17"/>
          <p:cNvSpPr/>
          <p:nvPr/>
        </p:nvSpPr>
        <p:spPr>
          <a:xfrm>
            <a:off x="965382" y="3959690"/>
            <a:ext cx="4543804"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nodeType="afterGroup">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750"/>
                                        <p:tgtEl>
                                          <p:spTgt spid="16"/>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3" name="组合 52"/>
          <p:cNvGrpSpPr/>
          <p:nvPr/>
        </p:nvGrpSpPr>
        <p:grpSpPr>
          <a:xfrm>
            <a:off x="7796853" y="3546118"/>
            <a:ext cx="3486226" cy="1560363"/>
            <a:chOff x="4392736" y="4321302"/>
            <a:chExt cx="3486226" cy="1560363"/>
          </a:xfrm>
        </p:grpSpPr>
        <p:sp>
          <p:nvSpPr>
            <p:cNvPr id="54" name="TextBox 46"/>
            <p:cNvSpPr txBox="1"/>
            <p:nvPr/>
          </p:nvSpPr>
          <p:spPr>
            <a:xfrm flipH="1">
              <a:off x="4392736" y="4854268"/>
              <a:ext cx="3486226" cy="1027397"/>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55" name="组合 54"/>
            <p:cNvGrpSpPr/>
            <p:nvPr/>
          </p:nvGrpSpPr>
          <p:grpSpPr>
            <a:xfrm>
              <a:off x="5399757" y="4321302"/>
              <a:ext cx="1472185" cy="451697"/>
              <a:chOff x="4852437" y="4321302"/>
              <a:chExt cx="1472185" cy="451697"/>
            </a:xfrm>
          </p:grpSpPr>
          <p:sp>
            <p:nvSpPr>
              <p:cNvPr id="56" name="矩形 55"/>
              <p:cNvSpPr/>
              <p:nvPr/>
            </p:nvSpPr>
            <p:spPr>
              <a:xfrm>
                <a:off x="4852437" y="4321302"/>
                <a:ext cx="1472185" cy="45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922324" y="4347095"/>
                <a:ext cx="1332411"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endParaRPr>
              </a:p>
            </p:txBody>
          </p:sp>
        </p:grpSp>
      </p:grpSp>
      <p:grpSp>
        <p:nvGrpSpPr>
          <p:cNvPr id="58" name="组合 57"/>
          <p:cNvGrpSpPr/>
          <p:nvPr/>
        </p:nvGrpSpPr>
        <p:grpSpPr>
          <a:xfrm>
            <a:off x="908921" y="3546118"/>
            <a:ext cx="3486226" cy="1560363"/>
            <a:chOff x="4392736" y="4321302"/>
            <a:chExt cx="3486226" cy="1560363"/>
          </a:xfrm>
        </p:grpSpPr>
        <p:sp>
          <p:nvSpPr>
            <p:cNvPr id="59" name="TextBox 46"/>
            <p:cNvSpPr txBox="1"/>
            <p:nvPr/>
          </p:nvSpPr>
          <p:spPr>
            <a:xfrm flipH="1">
              <a:off x="4392736" y="4854268"/>
              <a:ext cx="3486226" cy="1027397"/>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60" name="组合 59"/>
            <p:cNvGrpSpPr/>
            <p:nvPr/>
          </p:nvGrpSpPr>
          <p:grpSpPr>
            <a:xfrm>
              <a:off x="5399757" y="4321302"/>
              <a:ext cx="1472185" cy="451697"/>
              <a:chOff x="4852437" y="4321302"/>
              <a:chExt cx="1472185" cy="451697"/>
            </a:xfrm>
          </p:grpSpPr>
          <p:sp>
            <p:nvSpPr>
              <p:cNvPr id="61" name="矩形 60"/>
              <p:cNvSpPr/>
              <p:nvPr/>
            </p:nvSpPr>
            <p:spPr>
              <a:xfrm>
                <a:off x="4852437" y="4321302"/>
                <a:ext cx="1472185" cy="45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4922324" y="4347095"/>
                <a:ext cx="1332411"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endParaRPr>
              </a:p>
            </p:txBody>
          </p:sp>
        </p:grpSp>
      </p:grpSp>
      <p:grpSp>
        <p:nvGrpSpPr>
          <p:cNvPr id="2" name="组合 1"/>
          <p:cNvGrpSpPr/>
          <p:nvPr/>
        </p:nvGrpSpPr>
        <p:grpSpPr>
          <a:xfrm>
            <a:off x="2734781" y="1775654"/>
            <a:ext cx="6898415" cy="4308074"/>
            <a:chOff x="2734781" y="1775654"/>
            <a:chExt cx="6898415" cy="4308074"/>
          </a:xfrm>
        </p:grpSpPr>
        <p:grpSp>
          <p:nvGrpSpPr>
            <p:cNvPr id="14" name="组合 13"/>
            <p:cNvGrpSpPr/>
            <p:nvPr/>
          </p:nvGrpSpPr>
          <p:grpSpPr>
            <a:xfrm>
              <a:off x="4474605" y="2482933"/>
              <a:ext cx="3486226" cy="1560363"/>
              <a:chOff x="4392736" y="4321302"/>
              <a:chExt cx="3486226" cy="1560363"/>
            </a:xfrm>
          </p:grpSpPr>
          <p:sp>
            <p:nvSpPr>
              <p:cNvPr id="24" name="TextBox 46"/>
              <p:cNvSpPr txBox="1"/>
              <p:nvPr/>
            </p:nvSpPr>
            <p:spPr>
              <a:xfrm flipH="1">
                <a:off x="4392736" y="4854268"/>
                <a:ext cx="3486226" cy="1027397"/>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13" name="组合 12"/>
              <p:cNvGrpSpPr/>
              <p:nvPr/>
            </p:nvGrpSpPr>
            <p:grpSpPr>
              <a:xfrm>
                <a:off x="5399757" y="4321302"/>
                <a:ext cx="1472185" cy="451697"/>
                <a:chOff x="4852437" y="4321302"/>
                <a:chExt cx="1472185" cy="451697"/>
              </a:xfrm>
            </p:grpSpPr>
            <p:sp>
              <p:nvSpPr>
                <p:cNvPr id="35" name="矩形 34"/>
                <p:cNvSpPr/>
                <p:nvPr/>
              </p:nvSpPr>
              <p:spPr>
                <a:xfrm>
                  <a:off x="4852437" y="4321302"/>
                  <a:ext cx="1472185" cy="451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922324" y="4347095"/>
                  <a:ext cx="1332411"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bg1"/>
                    </a:solidFill>
                    <a:effectLst/>
                    <a:uLnTx/>
                    <a:uFillTx/>
                    <a:latin typeface="微软雅黑" panose="020b0503020204020204" charset="-122"/>
                    <a:ea typeface="微软雅黑"/>
                    <a:cs typeface="+mn-cs"/>
                    <a:sym typeface="+mn-lt"/>
                  </a:endParaRPr>
                </a:p>
              </p:txBody>
            </p:sp>
          </p:grpSp>
        </p:grpSp>
        <p:sp>
          <p:nvSpPr>
            <p:cNvPr id="52" name="任意多边形: 形状 51"/>
            <p:cNvSpPr/>
            <p:nvPr/>
          </p:nvSpPr>
          <p:spPr>
            <a:xfrm flipH="1" flipV="1">
              <a:off x="2734781" y="1775654"/>
              <a:ext cx="6898415" cy="4308074"/>
            </a:xfrm>
            <a:custGeom>
              <a:gdLst>
                <a:gd name="connsiteX0" fmla="*/ 4001879 w 6412214"/>
                <a:gd name="connsiteY0" fmla="*/ 993922 h 4004440"/>
                <a:gd name="connsiteX1" fmla="*/ 3800233 w 6412214"/>
                <a:gd name="connsiteY1" fmla="*/ 993922 h 4004440"/>
                <a:gd name="connsiteX2" fmla="*/ 3206108 w 6412214"/>
                <a:gd name="connsiteY2" fmla="*/ 251858 h 4004440"/>
                <a:gd name="connsiteX3" fmla="*/ 2611983 w 6412214"/>
                <a:gd name="connsiteY3" fmla="*/ 993922 h 4004440"/>
                <a:gd name="connsiteX4" fmla="*/ 2410336 w 6412214"/>
                <a:gd name="connsiteY4" fmla="*/ 993922 h 4004440"/>
                <a:gd name="connsiteX5" fmla="*/ 3206108 w 6412214"/>
                <a:gd name="connsiteY5" fmla="*/ 0 h 4004440"/>
                <a:gd name="connsiteX6" fmla="*/ 1944865 w 6412214"/>
                <a:gd name="connsiteY6" fmla="*/ 4004440 h 4004440"/>
                <a:gd name="connsiteX7" fmla="*/ 0 w 6412214"/>
                <a:gd name="connsiteY7" fmla="*/ 4004440 h 4004440"/>
                <a:gd name="connsiteX8" fmla="*/ 604170 w 6412214"/>
                <a:gd name="connsiteY8" fmla="*/ 3249830 h 4004440"/>
                <a:gd name="connsiteX9" fmla="*/ 805817 w 6412214"/>
                <a:gd name="connsiteY9" fmla="*/ 3249830 h 4004440"/>
                <a:gd name="connsiteX10" fmla="*/ 403294 w 6412214"/>
                <a:gd name="connsiteY10" fmla="*/ 3752583 h 4004440"/>
                <a:gd name="connsiteX11" fmla="*/ 1944865 w 6412214"/>
                <a:gd name="connsiteY11" fmla="*/ 3752583 h 4004440"/>
                <a:gd name="connsiteX12" fmla="*/ 6412214 w 6412214"/>
                <a:gd name="connsiteY12" fmla="*/ 4004440 h 4004440"/>
                <a:gd name="connsiteX13" fmla="*/ 4155759 w 6412214"/>
                <a:gd name="connsiteY13" fmla="*/ 4004440 h 4004440"/>
                <a:gd name="connsiteX14" fmla="*/ 4155759 w 6412214"/>
                <a:gd name="connsiteY14" fmla="*/ 3752583 h 4004440"/>
                <a:gd name="connsiteX15" fmla="*/ 6008921 w 6412214"/>
                <a:gd name="connsiteY15" fmla="*/ 3752583 h 4004440"/>
                <a:gd name="connsiteX16" fmla="*/ 5606398 w 6412214"/>
                <a:gd name="connsiteY16" fmla="*/ 3249830 h 4004440"/>
                <a:gd name="connsiteX17" fmla="*/ 5808045 w 6412214"/>
                <a:gd name="connsiteY17" fmla="*/ 3249830 h 4004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214" h="4004440">
                  <a:moveTo>
                    <a:pt x="4001879" y="993922"/>
                  </a:moveTo>
                  <a:lnTo>
                    <a:pt x="3800233" y="993922"/>
                  </a:lnTo>
                  <a:lnTo>
                    <a:pt x="3206108" y="251858"/>
                  </a:lnTo>
                  <a:lnTo>
                    <a:pt x="2611983" y="993922"/>
                  </a:lnTo>
                  <a:lnTo>
                    <a:pt x="2410336" y="993922"/>
                  </a:lnTo>
                  <a:lnTo>
                    <a:pt x="3206108" y="0"/>
                  </a:lnTo>
                  <a:close/>
                  <a:moveTo>
                    <a:pt x="1944865" y="4004440"/>
                  </a:moveTo>
                  <a:lnTo>
                    <a:pt x="0" y="4004440"/>
                  </a:lnTo>
                  <a:lnTo>
                    <a:pt x="604170" y="3249830"/>
                  </a:lnTo>
                  <a:lnTo>
                    <a:pt x="805817" y="3249830"/>
                  </a:lnTo>
                  <a:lnTo>
                    <a:pt x="403294" y="3752583"/>
                  </a:lnTo>
                  <a:lnTo>
                    <a:pt x="1944865" y="3752583"/>
                  </a:lnTo>
                  <a:close/>
                  <a:moveTo>
                    <a:pt x="6412214" y="4004440"/>
                  </a:moveTo>
                  <a:lnTo>
                    <a:pt x="4155759" y="4004440"/>
                  </a:lnTo>
                  <a:lnTo>
                    <a:pt x="4155759" y="3752583"/>
                  </a:lnTo>
                  <a:lnTo>
                    <a:pt x="6008921" y="3752583"/>
                  </a:lnTo>
                  <a:lnTo>
                    <a:pt x="5606398" y="3249830"/>
                  </a:lnTo>
                  <a:lnTo>
                    <a:pt x="5808045" y="32498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par>
                          <p:cTn id="8" fill="hold" nodeType="afterGroup">
                            <p:stCondLst>
                              <p:cond delay="750"/>
                            </p:stCondLst>
                            <p:childTnLst>
                              <p:par>
                                <p:cTn id="9" presetID="16" presetClass="entr" presetSubtype="21"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inVertical)">
                                      <p:cBhvr>
                                        <p:cTn id="11" dur="750"/>
                                        <p:tgtEl>
                                          <p:spTgt spid="58"/>
                                        </p:tgtEl>
                                      </p:cBhvr>
                                    </p:animEffect>
                                  </p:childTnLst>
                                </p:cTn>
                              </p:par>
                            </p:childTnLst>
                          </p:cTn>
                        </p:par>
                        <p:par>
                          <p:cTn id="12" fill="hold" nodeType="afterGroup">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8" name="Rectangle 21"/>
          <p:cNvSpPr/>
          <p:nvPr/>
        </p:nvSpPr>
        <p:spPr>
          <a:xfrm>
            <a:off x="3334511" y="3340646"/>
            <a:ext cx="3434156"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89" name="Rectangle 21"/>
          <p:cNvSpPr/>
          <p:nvPr/>
        </p:nvSpPr>
        <p:spPr>
          <a:xfrm>
            <a:off x="3334511" y="4726037"/>
            <a:ext cx="3421963"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20" name="Rectangle 21"/>
          <p:cNvSpPr/>
          <p:nvPr/>
        </p:nvSpPr>
        <p:spPr>
          <a:xfrm>
            <a:off x="3322318" y="1955254"/>
            <a:ext cx="3434156"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nvGrpSpPr>
          <p:cNvPr id="2" name="组合 1"/>
          <p:cNvGrpSpPr/>
          <p:nvPr/>
        </p:nvGrpSpPr>
        <p:grpSpPr>
          <a:xfrm>
            <a:off x="1706785" y="2091255"/>
            <a:ext cx="969264" cy="3451641"/>
            <a:chOff x="5193697" y="2042487"/>
            <a:chExt cx="969264" cy="3451641"/>
          </a:xfrm>
        </p:grpSpPr>
        <p:grpSp>
          <p:nvGrpSpPr>
            <p:cNvPr id="16" name="组合 15"/>
            <p:cNvGrpSpPr/>
            <p:nvPr/>
          </p:nvGrpSpPr>
          <p:grpSpPr>
            <a:xfrm>
              <a:off x="5407998" y="2288004"/>
              <a:ext cx="270331" cy="3023091"/>
              <a:chOff x="5976938" y="1869948"/>
              <a:chExt cx="320040" cy="3578986"/>
            </a:xfrm>
          </p:grpSpPr>
          <p:cxnSp>
            <p:nvCxnSpPr>
              <p:cNvPr id="9" name="直接连接符 8"/>
              <p:cNvCxnSpPr>
                <a:endCxn id="25" idx="4"/>
              </p:cNvCxnSpPr>
              <p:nvPr/>
            </p:nvCxnSpPr>
            <p:spPr>
              <a:xfrm flipH="1">
                <a:off x="6136958" y="2029968"/>
                <a:ext cx="15240" cy="3418966"/>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976938" y="1869948"/>
                <a:ext cx="320040" cy="3578986"/>
                <a:chOff x="5976938" y="1869948"/>
                <a:chExt cx="320040" cy="3578986"/>
              </a:xfrm>
            </p:grpSpPr>
            <p:sp>
              <p:nvSpPr>
                <p:cNvPr id="11" name="椭圆 10"/>
                <p:cNvSpPr/>
                <p:nvPr/>
              </p:nvSpPr>
              <p:spPr>
                <a:xfrm>
                  <a:off x="5976938" y="1869948"/>
                  <a:ext cx="320040" cy="32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976938" y="3499421"/>
                  <a:ext cx="320040" cy="32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76938" y="5128894"/>
                  <a:ext cx="320040" cy="3200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5193697" y="2042487"/>
              <a:ext cx="969264" cy="523220"/>
              <a:chOff x="5193697" y="2042487"/>
              <a:chExt cx="969264" cy="523220"/>
            </a:xfrm>
          </p:grpSpPr>
          <p:sp>
            <p:nvSpPr>
              <p:cNvPr id="18" name="箭头: 五边形 17"/>
              <p:cNvSpPr/>
              <p:nvPr/>
            </p:nvSpPr>
            <p:spPr>
              <a:xfrm>
                <a:off x="5193697" y="2075162"/>
                <a:ext cx="969264" cy="48010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306184" y="2042487"/>
                <a:ext cx="619445" cy="523220"/>
              </a:xfrm>
              <a:prstGeom prst="rect">
                <a:avLst/>
              </a:prstGeom>
              <a:noFill/>
            </p:spPr>
            <p:txBody>
              <a:bodyPr wrap="square" rtlCol="0">
                <a:spAutoFit/>
              </a:bodyPr>
              <a:lstStyle/>
              <a:p>
                <a:r>
                  <a:rPr lang="en-US" altLang="zh-CN" sz="2800" b="1">
                    <a:solidFill>
                      <a:schemeClr val="bg1"/>
                    </a:solidFill>
                  </a:rPr>
                  <a:t>01</a:t>
                </a:r>
                <a:endParaRPr lang="zh-CN" altLang="en-US" sz="2800" b="1">
                  <a:solidFill>
                    <a:schemeClr val="bg1"/>
                  </a:solidFill>
                </a:endParaRPr>
              </a:p>
            </p:txBody>
          </p:sp>
        </p:grpSp>
        <p:grpSp>
          <p:nvGrpSpPr>
            <p:cNvPr id="34" name="组合 33"/>
            <p:cNvGrpSpPr/>
            <p:nvPr/>
          </p:nvGrpSpPr>
          <p:grpSpPr>
            <a:xfrm>
              <a:off x="5193697" y="3506698"/>
              <a:ext cx="969264" cy="523220"/>
              <a:chOff x="5193697" y="2042487"/>
              <a:chExt cx="969264" cy="523220"/>
            </a:xfrm>
          </p:grpSpPr>
          <p:sp>
            <p:nvSpPr>
              <p:cNvPr id="35" name="箭头: 五边形 34"/>
              <p:cNvSpPr/>
              <p:nvPr/>
            </p:nvSpPr>
            <p:spPr>
              <a:xfrm>
                <a:off x="5193697" y="2075162"/>
                <a:ext cx="969264" cy="480103"/>
              </a:xfrm>
              <a:prstGeom prst="homePlate">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306184" y="2042487"/>
                <a:ext cx="619445" cy="523220"/>
              </a:xfrm>
              <a:prstGeom prst="rect">
                <a:avLst/>
              </a:prstGeom>
              <a:noFill/>
            </p:spPr>
            <p:txBody>
              <a:bodyPr wrap="square" rtlCol="0">
                <a:spAutoFit/>
              </a:bodyPr>
              <a:lstStyle/>
              <a:p>
                <a:r>
                  <a:rPr lang="en-US" altLang="zh-CN" sz="2800" b="1">
                    <a:solidFill>
                      <a:schemeClr val="bg1"/>
                    </a:solidFill>
                  </a:rPr>
                  <a:t>02</a:t>
                </a:r>
                <a:endParaRPr lang="zh-CN" altLang="en-US" sz="2800" b="1">
                  <a:solidFill>
                    <a:schemeClr val="bg1"/>
                  </a:solidFill>
                </a:endParaRPr>
              </a:p>
            </p:txBody>
          </p:sp>
        </p:grpSp>
        <p:grpSp>
          <p:nvGrpSpPr>
            <p:cNvPr id="37" name="组合 36"/>
            <p:cNvGrpSpPr/>
            <p:nvPr/>
          </p:nvGrpSpPr>
          <p:grpSpPr>
            <a:xfrm>
              <a:off x="5193697" y="4970908"/>
              <a:ext cx="969264" cy="523220"/>
              <a:chOff x="5193697" y="2042487"/>
              <a:chExt cx="969264" cy="523220"/>
            </a:xfrm>
          </p:grpSpPr>
          <p:sp>
            <p:nvSpPr>
              <p:cNvPr id="38" name="箭头: 五边形 37"/>
              <p:cNvSpPr/>
              <p:nvPr/>
            </p:nvSpPr>
            <p:spPr>
              <a:xfrm>
                <a:off x="5193697" y="2075162"/>
                <a:ext cx="969264" cy="48010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306184" y="2042487"/>
                <a:ext cx="619445" cy="523220"/>
              </a:xfrm>
              <a:prstGeom prst="rect">
                <a:avLst/>
              </a:prstGeom>
              <a:noFill/>
            </p:spPr>
            <p:txBody>
              <a:bodyPr wrap="square" rtlCol="0">
                <a:spAutoFit/>
              </a:bodyPr>
              <a:lstStyle/>
              <a:p>
                <a:r>
                  <a:rPr lang="en-US" altLang="zh-CN" sz="2800" b="1">
                    <a:solidFill>
                      <a:schemeClr val="bg1"/>
                    </a:solidFill>
                  </a:rPr>
                  <a:t>03</a:t>
                </a:r>
                <a:endParaRPr lang="zh-CN" altLang="en-US" sz="2800" b="1">
                  <a:solidFill>
                    <a:schemeClr val="bg1"/>
                  </a:solidFill>
                </a:endParaRPr>
              </a:p>
            </p:txBody>
          </p:sp>
        </p:grpSp>
      </p:grpSp>
      <p:pic>
        <p:nvPicPr>
          <p:cNvPr id="4" name="图片 3" descr="桌子上的电脑和笔记本电脑&#10;&#10;描述已自动生成"/>
          <p:cNvPicPr>
            <a:picLocks noChangeAspect="1"/>
          </p:cNvPicPr>
          <p:nvPr/>
        </p:nvPicPr>
        <p:blipFill>
          <a:blip r:embed="rId3">
            <a:extLst>
              <a:ext uri="{28A0092B-C50C-407E-A947-70E740481C1C}">
                <a14:useLocalDpi xmlns:a14="http://schemas.microsoft.com/office/drawing/2010/main" val="0"/>
              </a:ext>
            </a:extLst>
          </a:blip>
          <a:srcRect t="17991"/>
          <a:stretch>
            <a:fillRect/>
          </a:stretch>
        </p:blipFill>
        <p:spPr>
          <a:xfrm>
            <a:off x="7306316" y="1816607"/>
            <a:ext cx="3313343" cy="3952367"/>
          </a:xfrm>
          <a:prstGeom prst="rect">
            <a:avLst/>
          </a:prstGeom>
        </p:spPr>
      </p:pic>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750"/>
                                        <p:tgtEl>
                                          <p:spTgt spid="4"/>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750"/>
                                        <p:tgtEl>
                                          <p:spTgt spid="20"/>
                                        </p:tgtEl>
                                      </p:cBhvr>
                                    </p:animEffect>
                                  </p:childTnLst>
                                </p:cTn>
                              </p:par>
                            </p:childTnLst>
                          </p:cTn>
                        </p:par>
                        <p:par>
                          <p:cTn id="16" fill="hold" nodeType="afterGroup">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left)">
                                      <p:cBhvr>
                                        <p:cTn id="19" dur="750"/>
                                        <p:tgtEl>
                                          <p:spTgt spid="88"/>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2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组合 37"/>
          <p:cNvGrpSpPr/>
          <p:nvPr/>
        </p:nvGrpSpPr>
        <p:grpSpPr>
          <a:xfrm>
            <a:off x="3763898" y="2343312"/>
            <a:ext cx="4813175" cy="3425663"/>
            <a:chOff x="3763898" y="2343312"/>
            <a:chExt cx="4813175" cy="3425663"/>
          </a:xfrm>
        </p:grpSpPr>
        <p:pic>
          <p:nvPicPr>
            <p:cNvPr id="11" name="图片 10" descr="图片包含 人, 室内, 桌子, 女人&#10;&#10;描述已自动生成"/>
            <p:cNvPicPr>
              <a:picLocks noChangeAspect="1"/>
            </p:cNvPicPr>
            <p:nvPr/>
          </p:nvPicPr>
          <p:blipFill>
            <a:blip r:embed="rId2">
              <a:extLst>
                <a:ext uri="{28A0092B-C50C-407E-A947-70E740481C1C}">
                  <a14:useLocalDpi xmlns:a14="http://schemas.microsoft.com/office/drawing/2010/main" val="0"/>
                </a:ext>
              </a:extLst>
            </a:blip>
            <a:srcRect l="11773" r="11773"/>
            <a:stretch>
              <a:fillRect/>
            </a:stretch>
          </p:blipFill>
          <p:spPr>
            <a:xfrm>
              <a:off x="4701445" y="2517838"/>
              <a:ext cx="2931986" cy="2931986"/>
            </a:xfrm>
            <a:prstGeom prst="ellipse">
              <a:avLst/>
            </a:prstGeom>
          </p:spPr>
        </p:pic>
        <p:grpSp>
          <p:nvGrpSpPr>
            <p:cNvPr id="28" name="组合 27"/>
            <p:cNvGrpSpPr/>
            <p:nvPr/>
          </p:nvGrpSpPr>
          <p:grpSpPr>
            <a:xfrm>
              <a:off x="3769994" y="2343312"/>
              <a:ext cx="1109472" cy="1109472"/>
              <a:chOff x="3769994" y="2343312"/>
              <a:chExt cx="1109472" cy="1109472"/>
            </a:xfrm>
          </p:grpSpPr>
          <p:grpSp>
            <p:nvGrpSpPr>
              <p:cNvPr id="16" name="组合 15"/>
              <p:cNvGrpSpPr/>
              <p:nvPr/>
            </p:nvGrpSpPr>
            <p:grpSpPr>
              <a:xfrm>
                <a:off x="3769994" y="2343312"/>
                <a:ext cx="1109472" cy="1109472"/>
                <a:chOff x="3769994" y="2343312"/>
                <a:chExt cx="1109472" cy="1109472"/>
              </a:xfrm>
            </p:grpSpPr>
            <p:sp>
              <p:nvSpPr>
                <p:cNvPr id="12" name="弧形 11"/>
                <p:cNvSpPr/>
                <p:nvPr/>
              </p:nvSpPr>
              <p:spPr>
                <a:xfrm rot="4437779">
                  <a:off x="3769994" y="2343312"/>
                  <a:ext cx="1109472" cy="1109472"/>
                </a:xfrm>
                <a:prstGeom prst="arc">
                  <a:avLst>
                    <a:gd name="adj1" fmla="val 16200000"/>
                    <a:gd name="adj2" fmla="val 180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p:nvSpPr>
              <p:spPr>
                <a:xfrm>
                  <a:off x="3982117" y="2517838"/>
                  <a:ext cx="841248" cy="841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4113820" y="2672614"/>
                <a:ext cx="758313" cy="523220"/>
              </a:xfrm>
              <a:prstGeom prst="rect">
                <a:avLst/>
              </a:prstGeom>
              <a:noFill/>
            </p:spPr>
            <p:txBody>
              <a:bodyPr wrap="square" rtlCol="0">
                <a:spAutoFit/>
              </a:bodyPr>
              <a:lstStyle/>
              <a:p>
                <a:r>
                  <a:rPr lang="en-US" altLang="zh-CN" sz="2800" b="1">
                    <a:solidFill>
                      <a:schemeClr val="bg1"/>
                    </a:solidFill>
                  </a:rPr>
                  <a:t>01</a:t>
                </a:r>
                <a:endParaRPr lang="zh-CN" altLang="en-US" sz="2800" b="1">
                  <a:solidFill>
                    <a:schemeClr val="bg1"/>
                  </a:solidFill>
                </a:endParaRPr>
              </a:p>
            </p:txBody>
          </p:sp>
        </p:grpSp>
        <p:grpSp>
          <p:nvGrpSpPr>
            <p:cNvPr id="36" name="组合 35"/>
            <p:cNvGrpSpPr/>
            <p:nvPr/>
          </p:nvGrpSpPr>
          <p:grpSpPr>
            <a:xfrm>
              <a:off x="3763898" y="4659503"/>
              <a:ext cx="1109472" cy="1109472"/>
              <a:chOff x="3763898" y="4659503"/>
              <a:chExt cx="1109472" cy="1109472"/>
            </a:xfrm>
          </p:grpSpPr>
          <p:grpSp>
            <p:nvGrpSpPr>
              <p:cNvPr id="21" name="组合 20"/>
              <p:cNvGrpSpPr/>
              <p:nvPr/>
            </p:nvGrpSpPr>
            <p:grpSpPr>
              <a:xfrm>
                <a:off x="3763898" y="4659503"/>
                <a:ext cx="1109472" cy="1109472"/>
                <a:chOff x="3763898" y="4659503"/>
                <a:chExt cx="1109472" cy="1109472"/>
              </a:xfrm>
            </p:grpSpPr>
            <p:sp>
              <p:nvSpPr>
                <p:cNvPr id="51" name="弧形 50"/>
                <p:cNvSpPr/>
                <p:nvPr/>
              </p:nvSpPr>
              <p:spPr>
                <a:xfrm rot="17162220" flipV="1">
                  <a:off x="3763898" y="4659503"/>
                  <a:ext cx="1109472" cy="1109472"/>
                </a:xfrm>
                <a:prstGeom prst="arc">
                  <a:avLst>
                    <a:gd name="adj1" fmla="val 16200000"/>
                    <a:gd name="adj2" fmla="val 180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椭圆 57"/>
                <p:cNvSpPr/>
                <p:nvPr/>
              </p:nvSpPr>
              <p:spPr>
                <a:xfrm>
                  <a:off x="3982117" y="4733449"/>
                  <a:ext cx="841248" cy="841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文本框 69"/>
              <p:cNvSpPr txBox="1"/>
              <p:nvPr/>
            </p:nvSpPr>
            <p:spPr>
              <a:xfrm>
                <a:off x="4113819" y="4884495"/>
                <a:ext cx="758313" cy="523220"/>
              </a:xfrm>
              <a:prstGeom prst="rect">
                <a:avLst/>
              </a:prstGeom>
              <a:noFill/>
            </p:spPr>
            <p:txBody>
              <a:bodyPr wrap="square" rtlCol="0">
                <a:spAutoFit/>
              </a:bodyPr>
              <a:lstStyle/>
              <a:p>
                <a:r>
                  <a:rPr lang="en-US" altLang="zh-CN" sz="2800" b="1">
                    <a:solidFill>
                      <a:schemeClr val="bg1"/>
                    </a:solidFill>
                  </a:rPr>
                  <a:t>02</a:t>
                </a:r>
                <a:endParaRPr lang="zh-CN" altLang="en-US" sz="2800" b="1">
                  <a:solidFill>
                    <a:schemeClr val="bg1"/>
                  </a:solidFill>
                </a:endParaRPr>
              </a:p>
            </p:txBody>
          </p:sp>
        </p:grpSp>
        <p:grpSp>
          <p:nvGrpSpPr>
            <p:cNvPr id="35" name="组合 34"/>
            <p:cNvGrpSpPr/>
            <p:nvPr/>
          </p:nvGrpSpPr>
          <p:grpSpPr>
            <a:xfrm>
              <a:off x="7461505" y="4659502"/>
              <a:ext cx="1109472" cy="1109472"/>
              <a:chOff x="7461505" y="4659502"/>
              <a:chExt cx="1109472" cy="1109472"/>
            </a:xfrm>
          </p:grpSpPr>
          <p:grpSp>
            <p:nvGrpSpPr>
              <p:cNvPr id="19" name="组合 18"/>
              <p:cNvGrpSpPr/>
              <p:nvPr/>
            </p:nvGrpSpPr>
            <p:grpSpPr>
              <a:xfrm>
                <a:off x="7461505" y="4659502"/>
                <a:ext cx="1109472" cy="1109472"/>
                <a:chOff x="7461505" y="4659502"/>
                <a:chExt cx="1109472" cy="1109472"/>
              </a:xfrm>
            </p:grpSpPr>
            <p:sp>
              <p:nvSpPr>
                <p:cNvPr id="57" name="弧形 56"/>
                <p:cNvSpPr/>
                <p:nvPr/>
              </p:nvSpPr>
              <p:spPr>
                <a:xfrm rot="4437779" flipH="1" flipV="1">
                  <a:off x="7461505" y="4659502"/>
                  <a:ext cx="1109472" cy="1109472"/>
                </a:xfrm>
                <a:prstGeom prst="arc">
                  <a:avLst>
                    <a:gd name="adj1" fmla="val 16200000"/>
                    <a:gd name="adj2" fmla="val 180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椭圆 66"/>
                <p:cNvSpPr/>
                <p:nvPr/>
              </p:nvSpPr>
              <p:spPr>
                <a:xfrm>
                  <a:off x="7511511" y="4733449"/>
                  <a:ext cx="841248" cy="841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70"/>
              <p:cNvSpPr txBox="1"/>
              <p:nvPr/>
            </p:nvSpPr>
            <p:spPr>
              <a:xfrm>
                <a:off x="7613939" y="4852304"/>
                <a:ext cx="758313" cy="523220"/>
              </a:xfrm>
              <a:prstGeom prst="rect">
                <a:avLst/>
              </a:prstGeom>
              <a:noFill/>
            </p:spPr>
            <p:txBody>
              <a:bodyPr wrap="square" rtlCol="0">
                <a:spAutoFit/>
              </a:bodyPr>
              <a:lstStyle/>
              <a:p>
                <a:r>
                  <a:rPr lang="en-US" altLang="zh-CN" sz="2800" b="1">
                    <a:solidFill>
                      <a:schemeClr val="bg1"/>
                    </a:solidFill>
                  </a:rPr>
                  <a:t>04</a:t>
                </a:r>
                <a:endParaRPr lang="zh-CN" altLang="en-US" sz="2800" b="1">
                  <a:solidFill>
                    <a:schemeClr val="bg1"/>
                  </a:solidFill>
                </a:endParaRPr>
              </a:p>
            </p:txBody>
          </p:sp>
        </p:grpSp>
        <p:grpSp>
          <p:nvGrpSpPr>
            <p:cNvPr id="33" name="组合 32"/>
            <p:cNvGrpSpPr/>
            <p:nvPr/>
          </p:nvGrpSpPr>
          <p:grpSpPr>
            <a:xfrm>
              <a:off x="7467601" y="2343313"/>
              <a:ext cx="1109472" cy="1109472"/>
              <a:chOff x="7467601" y="2343313"/>
              <a:chExt cx="1109472" cy="1109472"/>
            </a:xfrm>
          </p:grpSpPr>
          <p:grpSp>
            <p:nvGrpSpPr>
              <p:cNvPr id="18" name="组合 17"/>
              <p:cNvGrpSpPr/>
              <p:nvPr/>
            </p:nvGrpSpPr>
            <p:grpSpPr>
              <a:xfrm>
                <a:off x="7467601" y="2343313"/>
                <a:ext cx="1109472" cy="1109472"/>
                <a:chOff x="7467601" y="2343313"/>
                <a:chExt cx="1109472" cy="1109472"/>
              </a:xfrm>
            </p:grpSpPr>
            <p:sp>
              <p:nvSpPr>
                <p:cNvPr id="50" name="弧形 49"/>
                <p:cNvSpPr/>
                <p:nvPr/>
              </p:nvSpPr>
              <p:spPr>
                <a:xfrm rot="17162220" flipH="1">
                  <a:off x="7467601" y="2343313"/>
                  <a:ext cx="1109472" cy="1109472"/>
                </a:xfrm>
                <a:prstGeom prst="arc">
                  <a:avLst>
                    <a:gd name="adj1" fmla="val 16200000"/>
                    <a:gd name="adj2" fmla="val 180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椭圆 58"/>
                <p:cNvSpPr/>
                <p:nvPr/>
              </p:nvSpPr>
              <p:spPr>
                <a:xfrm>
                  <a:off x="7523703" y="2551126"/>
                  <a:ext cx="841248" cy="841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7645622" y="2738009"/>
                <a:ext cx="758313" cy="523220"/>
              </a:xfrm>
              <a:prstGeom prst="rect">
                <a:avLst/>
              </a:prstGeom>
              <a:noFill/>
            </p:spPr>
            <p:txBody>
              <a:bodyPr wrap="square" rtlCol="0">
                <a:spAutoFit/>
              </a:bodyPr>
              <a:lstStyle/>
              <a:p>
                <a:r>
                  <a:rPr lang="en-US" altLang="zh-CN" sz="2800" b="1">
                    <a:solidFill>
                      <a:schemeClr val="bg1"/>
                    </a:solidFill>
                  </a:rPr>
                  <a:t>03</a:t>
                </a:r>
                <a:endParaRPr lang="zh-CN" altLang="en-US" sz="2800" b="1">
                  <a:solidFill>
                    <a:schemeClr val="bg1"/>
                  </a:solidFill>
                </a:endParaRPr>
              </a:p>
            </p:txBody>
          </p:sp>
        </p:grpSp>
      </p:grpSp>
      <p:sp>
        <p:nvSpPr>
          <p:cNvPr id="73" name="Rectangle 21"/>
          <p:cNvSpPr/>
          <p:nvPr/>
        </p:nvSpPr>
        <p:spPr>
          <a:xfrm>
            <a:off x="8416126" y="2458997"/>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74" name="Rectangle 21"/>
          <p:cNvSpPr/>
          <p:nvPr/>
        </p:nvSpPr>
        <p:spPr>
          <a:xfrm>
            <a:off x="8409989" y="4295302"/>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75" name="Rectangle 21"/>
          <p:cNvSpPr/>
          <p:nvPr/>
        </p:nvSpPr>
        <p:spPr>
          <a:xfrm>
            <a:off x="1459593" y="2458997"/>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76" name="Rectangle 21"/>
          <p:cNvSpPr/>
          <p:nvPr/>
        </p:nvSpPr>
        <p:spPr>
          <a:xfrm>
            <a:off x="1453456" y="4295302"/>
            <a:ext cx="2153149" cy="1473673"/>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Tree>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3"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3)">
                                      <p:cBhvr>
                                        <p:cTn id="7" dur="750"/>
                                        <p:tgtEl>
                                          <p:spTgt spid="38"/>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750"/>
                                        <p:tgtEl>
                                          <p:spTgt spid="75"/>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left)">
                                      <p:cBhvr>
                                        <p:cTn id="15" dur="750"/>
                                        <p:tgtEl>
                                          <p:spTgt spid="76"/>
                                        </p:tgtEl>
                                      </p:cBhvr>
                                    </p:animEffect>
                                  </p:childTnLst>
                                </p:cTn>
                              </p:par>
                            </p:childTnLst>
                          </p:cTn>
                        </p:par>
                        <p:par>
                          <p:cTn id="16" fill="hold" nodeType="afterGroup">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750"/>
                                        <p:tgtEl>
                                          <p:spTgt spid="73"/>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2" name="Rectangle 21"/>
          <p:cNvSpPr/>
          <p:nvPr/>
        </p:nvSpPr>
        <p:spPr>
          <a:xfrm>
            <a:off x="8276506" y="2596918"/>
            <a:ext cx="3067931"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73" name="Rectangle 21"/>
          <p:cNvSpPr/>
          <p:nvPr/>
        </p:nvSpPr>
        <p:spPr>
          <a:xfrm>
            <a:off x="847563" y="2596918"/>
            <a:ext cx="2887909" cy="1150508"/>
          </a:xfrm>
          <a:prstGeom prst="rect">
            <a:avLst/>
          </a:prstGeom>
        </p:spPr>
        <p:txBody>
          <a:bodyPr wrap="square" lIns="162560" rIns="162560" bIns="81280">
            <a:spAutoFit/>
          </a:bodyPr>
          <a:lstStyle/>
          <a:p>
            <a:pPr algn="r"/>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gn="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139" name="文本框 138"/>
          <p:cNvSpPr txBox="1"/>
          <p:nvPr/>
        </p:nvSpPr>
        <p:spPr>
          <a:xfrm>
            <a:off x="5893763" y="2439180"/>
            <a:ext cx="557098" cy="195653"/>
          </a:xfrm>
          <a:prstGeom prst="rect">
            <a:avLst/>
          </a:prstGeom>
          <a:noFill/>
        </p:spPr>
        <p:txBody>
          <a:bodyPr wrap="square" rtlCol="0">
            <a:spAutoFit/>
          </a:bodyPr>
          <a:lstStyle/>
          <a:p>
            <a:r>
              <a:rPr lang="en-US" altLang="zh-CN" sz="2800" b="1">
                <a:solidFill>
                  <a:schemeClr val="bg1"/>
                </a:solidFill>
              </a:rPr>
              <a:t>01</a:t>
            </a:r>
            <a:endParaRPr lang="zh-CN" altLang="en-US" sz="2800" b="1">
              <a:solidFill>
                <a:schemeClr val="bg1"/>
              </a:solidFill>
            </a:endParaRPr>
          </a:p>
        </p:txBody>
      </p:sp>
      <p:pic>
        <p:nvPicPr>
          <p:cNvPr id="3" name="图片 2" descr="桌子上放着笔记本电脑的人&#10;&#10;中度可信度描述已自动生成"/>
          <p:cNvPicPr>
            <a:picLocks noChangeAspect="1"/>
          </p:cNvPicPr>
          <p:nvPr/>
        </p:nvPicPr>
        <p:blipFill>
          <a:blip r:embed="rId3">
            <a:extLst>
              <a:ext uri="{28A0092B-C50C-407E-A947-70E740481C1C}">
                <a14:useLocalDpi xmlns:a14="http://schemas.microsoft.com/office/drawing/2010/main" val="0"/>
              </a:ext>
            </a:extLst>
          </a:blip>
          <a:srcRect t="7403"/>
          <a:stretch>
            <a:fillRect/>
          </a:stretch>
        </p:blipFill>
        <p:spPr>
          <a:xfrm>
            <a:off x="4529138" y="1963847"/>
            <a:ext cx="3133725" cy="2416649"/>
          </a:xfrm>
          <a:prstGeom prst="rect">
            <a:avLst/>
          </a:prstGeom>
        </p:spPr>
      </p:pic>
      <p:grpSp>
        <p:nvGrpSpPr>
          <p:cNvPr id="8" name="组合 7"/>
          <p:cNvGrpSpPr/>
          <p:nvPr/>
        </p:nvGrpSpPr>
        <p:grpSpPr>
          <a:xfrm>
            <a:off x="1793852" y="4536691"/>
            <a:ext cx="8604296" cy="1232284"/>
            <a:chOff x="1793852" y="4536691"/>
            <a:chExt cx="8604296" cy="1232284"/>
          </a:xfrm>
        </p:grpSpPr>
        <p:sp>
          <p:nvSpPr>
            <p:cNvPr id="145" name="矩形: 圆角 144"/>
            <p:cNvSpPr/>
            <p:nvPr/>
          </p:nvSpPr>
          <p:spPr>
            <a:xfrm>
              <a:off x="9200648" y="4536691"/>
              <a:ext cx="1197500" cy="1197500"/>
            </a:xfrm>
            <a:prstGeom prst="roundRect">
              <a:avLst>
                <a:gd name="adj" fmla="val 303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21"/>
            <p:cNvSpPr/>
            <p:nvPr/>
          </p:nvSpPr>
          <p:spPr>
            <a:xfrm>
              <a:off x="4646711" y="4618467"/>
              <a:ext cx="3051201" cy="1150508"/>
            </a:xfrm>
            <a:prstGeom prst="rect">
              <a:avLst/>
            </a:prstGeom>
          </p:spPr>
          <p:txBody>
            <a:bodyPr wrap="square" lIns="162560" rIns="162560" bIns="81280">
              <a:spAutoFit/>
            </a:bodyPr>
            <a:lstStyle/>
            <a:p>
              <a:pPr algn="ctr"/>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 name="箭头: 右 3"/>
            <p:cNvSpPr/>
            <p:nvPr/>
          </p:nvSpPr>
          <p:spPr>
            <a:xfrm flipH="1">
              <a:off x="3735472" y="5059680"/>
              <a:ext cx="780288" cy="5608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箭头: 右 141"/>
            <p:cNvSpPr/>
            <p:nvPr/>
          </p:nvSpPr>
          <p:spPr>
            <a:xfrm>
              <a:off x="7828863" y="5047488"/>
              <a:ext cx="780288" cy="5608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 name="图形 142" descr="齿轮"/>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9342198" y="4693920"/>
              <a:ext cx="914400" cy="914400"/>
            </a:xfrm>
            <a:prstGeom prst="rect">
              <a:avLst/>
            </a:prstGeom>
          </p:spPr>
        </p:pic>
        <p:grpSp>
          <p:nvGrpSpPr>
            <p:cNvPr id="7" name="组合 6"/>
            <p:cNvGrpSpPr/>
            <p:nvPr/>
          </p:nvGrpSpPr>
          <p:grpSpPr>
            <a:xfrm>
              <a:off x="1793852" y="4536691"/>
              <a:ext cx="1197500" cy="1197500"/>
              <a:chOff x="1793852" y="4536691"/>
              <a:chExt cx="1197500" cy="1197500"/>
            </a:xfrm>
          </p:grpSpPr>
          <p:sp>
            <p:nvSpPr>
              <p:cNvPr id="5" name="矩形: 圆角 4"/>
              <p:cNvSpPr/>
              <p:nvPr/>
            </p:nvSpPr>
            <p:spPr>
              <a:xfrm>
                <a:off x="1793852" y="4536691"/>
                <a:ext cx="1197500" cy="1197500"/>
              </a:xfrm>
              <a:prstGeom prst="roundRect">
                <a:avLst>
                  <a:gd name="adj" fmla="val 303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4" name="图形 143" descr="握手"/>
              <p:cNvPicPr>
                <a:picLocks noChangeAspect="1"/>
              </p:cNvPicPr>
              <p:nvPr/>
            </p:nvPicPr>
            <p:blipFill>
              <a:blip r:embed="rId6">
                <a:extLst>
                  <a:ext uri="{96DAC541-7B7A-43D3-8B79-37D633B846F1}">
                    <asvg:svgBlip xmlns:asvg="http://schemas.microsoft.com/office/drawing/2016/SVG/main" r:embed="rId7"/>
                  </a:ext>
                  <a:ext uri="{28A0092B-C50C-407E-A947-70E740481C1C}">
                    <a14:useLocalDpi xmlns:a14="http://schemas.microsoft.com/office/drawing/2010/main" val="0"/>
                  </a:ext>
                </a:extLst>
              </a:blip>
              <a:stretch>
                <a:fillRect/>
              </a:stretch>
            </p:blipFill>
            <p:spPr>
              <a:xfrm>
                <a:off x="1906279" y="4736521"/>
                <a:ext cx="914400" cy="914400"/>
              </a:xfrm>
              <a:prstGeom prst="rect">
                <a:avLst/>
              </a:prstGeom>
            </p:spPr>
          </p:pic>
        </p:grpSp>
      </p:grpSp>
    </p:spTree>
    <p:custDataLst>
      <p:tags r:id="rId8"/>
    </p:custDataLst>
  </p:cSld>
  <p:clrMapOvr>
    <a:masterClrMapping/>
  </p:clrMapOvr>
  <mc:AlternateContent>
    <mc:Choice xmlns:p14="http://schemas.microsoft.com/office/powerpoint/2010/main" Requires="p14">
      <p:transition spd="slow" advTm="0" p14:dur="140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par>
                          <p:cTn id="8" fill="hold" nodeType="afterGroup">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750"/>
                                        <p:tgtEl>
                                          <p:spTgt spid="72"/>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750"/>
                                        <p:tgtEl>
                                          <p:spTgt spid="73"/>
                                        </p:tgtEl>
                                      </p:cBhvr>
                                    </p:animEffect>
                                  </p:childTnLst>
                                </p:cTn>
                              </p:par>
                            </p:childTnLst>
                          </p:cTn>
                        </p:par>
                        <p:par>
                          <p:cTn id="16" fill="hold" nodeType="afterGroup">
                            <p:stCondLst>
                              <p:cond delay="2250"/>
                            </p:stCondLst>
                            <p:childTnLst>
                              <p:par>
                                <p:cTn id="17" presetID="16" presetClass="entr" presetSubtype="37"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879502" y="2034932"/>
            <a:ext cx="4695258" cy="1924758"/>
          </a:xfrm>
          <a:prstGeom prst="rect">
            <a:avLst/>
          </a:prstGeom>
          <a:noFill/>
        </p:spPr>
        <p:txBody>
          <a:bodyPr wrap="square">
            <a:spAutoFit/>
          </a:bodyPr>
          <a:lstStyle/>
          <a:p>
            <a:pPr algn="dist">
              <a:lnSpc>
                <a:spcPct val="150000"/>
              </a:lnSpc>
            </a:pPr>
            <a:r>
              <a:rPr lang="zh-CN" altLang="en-US" sz="8800">
                <a:solidFill>
                  <a:schemeClr val="bg1"/>
                </a:solidFill>
                <a:latin typeface="汉仪雅酷黑 75W" panose="020b0804020202020204" pitchFamily="34" charset="-122"/>
                <a:ea typeface="汉仪雅酷黑 75W" panose="020b0804020202020204" pitchFamily="34" charset="-122"/>
              </a:rPr>
              <a:t>工作计划</a:t>
            </a:r>
            <a:endParaRPr lang="zh-CN" altLang="en-US" sz="8800">
              <a:solidFill>
                <a:schemeClr val="bg1"/>
              </a:solidFill>
              <a:latin typeface="汉仪雅酷黑 75W" panose="020b0804020202020204" pitchFamily="34" charset="-122"/>
              <a:ea typeface="汉仪雅酷黑 75W" panose="020b0804020202020204" pitchFamily="34" charset="-122"/>
            </a:endParaRPr>
          </a:p>
        </p:txBody>
      </p:sp>
      <p:sp>
        <p:nvSpPr>
          <p:cNvPr id="17" name="文本框 16"/>
          <p:cNvSpPr txBox="1"/>
          <p:nvPr/>
        </p:nvSpPr>
        <p:spPr>
          <a:xfrm>
            <a:off x="965382" y="768981"/>
            <a:ext cx="4695258" cy="1216743"/>
          </a:xfrm>
          <a:prstGeom prst="rect">
            <a:avLst/>
          </a:prstGeom>
          <a:noFill/>
        </p:spPr>
        <p:txBody>
          <a:bodyPr wrap="square">
            <a:spAutoFit/>
          </a:bodyPr>
          <a:lstStyle/>
          <a:p>
            <a:pPr>
              <a:lnSpc>
                <a:spcPct val="150000"/>
              </a:lnSpc>
            </a:pPr>
            <a:r>
              <a:rPr lang="en-US" altLang="zh-CN" sz="5400">
                <a:solidFill>
                  <a:schemeClr val="bg1"/>
                </a:solidFill>
                <a:latin typeface="汉仪雅酷黑 75W" panose="020b0804020202020204" pitchFamily="34" charset="-122"/>
                <a:ea typeface="汉仪雅酷黑 75W" panose="020b0804020202020204" pitchFamily="34" charset="-122"/>
              </a:rPr>
              <a:t>PART  04</a:t>
            </a:r>
            <a:endParaRPr lang="en-US" altLang="zh-CN" sz="5400">
              <a:solidFill>
                <a:schemeClr val="bg1"/>
              </a:solidFill>
              <a:latin typeface="汉仪雅酷黑 75W" panose="020b0804020202020204" pitchFamily="34" charset="-122"/>
              <a:ea typeface="汉仪雅酷黑 75W" panose="020b0804020202020204" pitchFamily="34" charset="-122"/>
            </a:endParaRPr>
          </a:p>
        </p:txBody>
      </p:sp>
      <p:sp>
        <p:nvSpPr>
          <p:cNvPr id="18" name="矩形 17"/>
          <p:cNvSpPr/>
          <p:nvPr/>
        </p:nvSpPr>
        <p:spPr>
          <a:xfrm>
            <a:off x="965382" y="3959690"/>
            <a:ext cx="4543804"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nodeType="afterGroup">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750"/>
                                        <p:tgtEl>
                                          <p:spTgt spid="16"/>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1314450" y="2321560"/>
            <a:ext cx="2207260" cy="3447415"/>
            <a:chOff x="1314450" y="2321560"/>
            <a:chExt cx="2207260" cy="3447415"/>
          </a:xfrm>
        </p:grpSpPr>
        <p:sp>
          <p:nvSpPr>
            <p:cNvPr id="94" name="TextBox 46"/>
            <p:cNvSpPr txBox="1"/>
            <p:nvPr/>
          </p:nvSpPr>
          <p:spPr>
            <a:xfrm flipH="1">
              <a:off x="1314450" y="4095247"/>
              <a:ext cx="2207260" cy="1673728"/>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15" name="组合 14"/>
            <p:cNvGrpSpPr/>
            <p:nvPr/>
          </p:nvGrpSpPr>
          <p:grpSpPr>
            <a:xfrm>
              <a:off x="1559560" y="2321560"/>
              <a:ext cx="1717040" cy="1717040"/>
              <a:chOff x="1559560" y="2321560"/>
              <a:chExt cx="1717040" cy="1717040"/>
            </a:xfrm>
          </p:grpSpPr>
          <p:grpSp>
            <p:nvGrpSpPr>
              <p:cNvPr id="8" name="组合 7"/>
              <p:cNvGrpSpPr/>
              <p:nvPr/>
            </p:nvGrpSpPr>
            <p:grpSpPr>
              <a:xfrm>
                <a:off x="1559560" y="2321560"/>
                <a:ext cx="1717040" cy="1717040"/>
                <a:chOff x="1930400" y="2479040"/>
                <a:chExt cx="1717040" cy="1717040"/>
              </a:xfrm>
            </p:grpSpPr>
            <p:sp>
              <p:nvSpPr>
                <p:cNvPr id="5" name="椭圆 4"/>
                <p:cNvSpPr/>
                <p:nvPr/>
              </p:nvSpPr>
              <p:spPr>
                <a:xfrm>
                  <a:off x="1930400" y="2479040"/>
                  <a:ext cx="1717040" cy="1717040"/>
                </a:xfrm>
                <a:prstGeom prst="ellipse">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弧形 49"/>
                <p:cNvSpPr/>
                <p:nvPr/>
              </p:nvSpPr>
              <p:spPr>
                <a:xfrm>
                  <a:off x="2024380" y="2573020"/>
                  <a:ext cx="1529080" cy="1529080"/>
                </a:xfrm>
                <a:prstGeom prst="arc">
                  <a:avLst>
                    <a:gd name="adj1" fmla="val 2780544"/>
                    <a:gd name="adj2" fmla="val 6590383"/>
                  </a:avLst>
                </a:prstGeom>
                <a:noFill/>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a:sym typeface="微软雅黑" panose="020b0503020204020204" charset="-122"/>
                  </a:endParaRPr>
                </a:p>
              </p:txBody>
            </p:sp>
          </p:grpSp>
          <p:sp>
            <p:nvSpPr>
              <p:cNvPr id="95" name="文本框 94"/>
              <p:cNvSpPr txBox="1"/>
              <p:nvPr/>
            </p:nvSpPr>
            <p:spPr>
              <a:xfrm>
                <a:off x="1847670" y="3180080"/>
                <a:ext cx="1334950" cy="40011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4" name="组合 3"/>
            <p:cNvGrpSpPr/>
            <p:nvPr/>
          </p:nvGrpSpPr>
          <p:grpSpPr>
            <a:xfrm>
              <a:off x="2069085" y="2534585"/>
              <a:ext cx="755056" cy="617172"/>
              <a:chOff x="3754221" y="1421904"/>
              <a:chExt cx="755056" cy="617172"/>
            </a:xfrm>
          </p:grpSpPr>
          <p:sp>
            <p:nvSpPr>
              <p:cNvPr id="2" name="椭圆 1"/>
              <p:cNvSpPr/>
              <p:nvPr/>
            </p:nvSpPr>
            <p:spPr>
              <a:xfrm>
                <a:off x="3784201" y="1421904"/>
                <a:ext cx="617172" cy="617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54221" y="1487821"/>
                <a:ext cx="755056" cy="461665"/>
              </a:xfrm>
              <a:prstGeom prst="rect">
                <a:avLst/>
              </a:prstGeom>
              <a:noFill/>
            </p:spPr>
            <p:txBody>
              <a:bodyPr wrap="square" rtlCol="0">
                <a:spAutoFit/>
              </a:bodyPr>
              <a:lstStyle/>
              <a:p>
                <a:r>
                  <a:rPr lang="en-US" altLang="zh-CN" sz="2400" b="1">
                    <a:solidFill>
                      <a:schemeClr val="bg1"/>
                    </a:solidFill>
                  </a:rPr>
                  <a:t>25%</a:t>
                </a:r>
                <a:endParaRPr lang="zh-CN" altLang="en-US" sz="2400" b="1">
                  <a:solidFill>
                    <a:schemeClr val="bg1"/>
                  </a:solidFill>
                </a:endParaRPr>
              </a:p>
            </p:txBody>
          </p:sp>
        </p:grpSp>
      </p:grpSp>
      <p:grpSp>
        <p:nvGrpSpPr>
          <p:cNvPr id="11" name="组合 10"/>
          <p:cNvGrpSpPr/>
          <p:nvPr/>
        </p:nvGrpSpPr>
        <p:grpSpPr>
          <a:xfrm>
            <a:off x="3836670" y="2321560"/>
            <a:ext cx="2207260" cy="3447415"/>
            <a:chOff x="3836670" y="2321560"/>
            <a:chExt cx="2207260" cy="3447415"/>
          </a:xfrm>
        </p:grpSpPr>
        <p:sp>
          <p:nvSpPr>
            <p:cNvPr id="96" name="TextBox 46"/>
            <p:cNvSpPr txBox="1"/>
            <p:nvPr/>
          </p:nvSpPr>
          <p:spPr>
            <a:xfrm flipH="1">
              <a:off x="3836670" y="4095247"/>
              <a:ext cx="2207260" cy="1673728"/>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16" name="组合 15"/>
            <p:cNvGrpSpPr/>
            <p:nvPr/>
          </p:nvGrpSpPr>
          <p:grpSpPr>
            <a:xfrm>
              <a:off x="3998807" y="2321560"/>
              <a:ext cx="1717040" cy="1717040"/>
              <a:chOff x="3998807" y="2321560"/>
              <a:chExt cx="1717040" cy="1717040"/>
            </a:xfrm>
          </p:grpSpPr>
          <p:grpSp>
            <p:nvGrpSpPr>
              <p:cNvPr id="57" name="组合 56"/>
              <p:cNvGrpSpPr/>
              <p:nvPr/>
            </p:nvGrpSpPr>
            <p:grpSpPr>
              <a:xfrm>
                <a:off x="3998807" y="2321560"/>
                <a:ext cx="1717040" cy="1717040"/>
                <a:chOff x="1930400" y="2479040"/>
                <a:chExt cx="1717040" cy="1717040"/>
              </a:xfrm>
            </p:grpSpPr>
            <p:sp>
              <p:nvSpPr>
                <p:cNvPr id="58" name="椭圆 57"/>
                <p:cNvSpPr/>
                <p:nvPr/>
              </p:nvSpPr>
              <p:spPr>
                <a:xfrm>
                  <a:off x="1930400" y="2479040"/>
                  <a:ext cx="1717040" cy="1717040"/>
                </a:xfrm>
                <a:prstGeom prst="ellipse">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弧形 58"/>
                <p:cNvSpPr/>
                <p:nvPr/>
              </p:nvSpPr>
              <p:spPr>
                <a:xfrm>
                  <a:off x="2024380" y="2573020"/>
                  <a:ext cx="1529080" cy="1529080"/>
                </a:xfrm>
                <a:prstGeom prst="arc">
                  <a:avLst>
                    <a:gd name="adj1" fmla="val 3183245"/>
                    <a:gd name="adj2" fmla="val 11815443"/>
                  </a:avLst>
                </a:prstGeom>
                <a:noFill/>
                <a:ln w="127000" cap="rnd">
                  <a:solidFill>
                    <a:srgbClr val="0434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a:sym typeface="微软雅黑" panose="020b0503020204020204" charset="-122"/>
                  </a:endParaRPr>
                </a:p>
              </p:txBody>
            </p:sp>
          </p:grpSp>
          <p:sp>
            <p:nvSpPr>
              <p:cNvPr id="97" name="文本框 96"/>
              <p:cNvSpPr txBox="1"/>
              <p:nvPr/>
            </p:nvSpPr>
            <p:spPr>
              <a:xfrm>
                <a:off x="4333907" y="3214783"/>
                <a:ext cx="1334950" cy="40011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33" name="组合 32"/>
            <p:cNvGrpSpPr/>
            <p:nvPr/>
          </p:nvGrpSpPr>
          <p:grpSpPr>
            <a:xfrm>
              <a:off x="4569270" y="2556576"/>
              <a:ext cx="755056" cy="617172"/>
              <a:chOff x="3754221" y="1421904"/>
              <a:chExt cx="755056" cy="617172"/>
            </a:xfrm>
          </p:grpSpPr>
          <p:sp>
            <p:nvSpPr>
              <p:cNvPr id="34" name="椭圆 33"/>
              <p:cNvSpPr/>
              <p:nvPr/>
            </p:nvSpPr>
            <p:spPr>
              <a:xfrm>
                <a:off x="3784201" y="1421904"/>
                <a:ext cx="617172" cy="617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754221" y="1487821"/>
                <a:ext cx="755056" cy="461665"/>
              </a:xfrm>
              <a:prstGeom prst="rect">
                <a:avLst/>
              </a:prstGeom>
              <a:noFill/>
            </p:spPr>
            <p:txBody>
              <a:bodyPr wrap="square" rtlCol="0">
                <a:spAutoFit/>
              </a:bodyPr>
              <a:lstStyle/>
              <a:p>
                <a:r>
                  <a:rPr lang="en-US" altLang="zh-CN" sz="2400" b="1">
                    <a:solidFill>
                      <a:schemeClr val="bg1"/>
                    </a:solidFill>
                  </a:rPr>
                  <a:t>55%</a:t>
                </a:r>
                <a:endParaRPr lang="zh-CN" altLang="en-US" sz="2400" b="1">
                  <a:solidFill>
                    <a:schemeClr val="bg1"/>
                  </a:solidFill>
                </a:endParaRPr>
              </a:p>
            </p:txBody>
          </p:sp>
        </p:grpSp>
      </p:grpSp>
      <p:grpSp>
        <p:nvGrpSpPr>
          <p:cNvPr id="12" name="组合 11"/>
          <p:cNvGrpSpPr/>
          <p:nvPr/>
        </p:nvGrpSpPr>
        <p:grpSpPr>
          <a:xfrm>
            <a:off x="6291825" y="2321560"/>
            <a:ext cx="2207260" cy="3438448"/>
            <a:chOff x="6291825" y="2321560"/>
            <a:chExt cx="2207260" cy="3438448"/>
          </a:xfrm>
        </p:grpSpPr>
        <p:sp>
          <p:nvSpPr>
            <p:cNvPr id="98" name="TextBox 46"/>
            <p:cNvSpPr txBox="1"/>
            <p:nvPr/>
          </p:nvSpPr>
          <p:spPr>
            <a:xfrm flipH="1">
              <a:off x="6291825" y="4086280"/>
              <a:ext cx="2207260" cy="1673728"/>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17" name="组合 16"/>
            <p:cNvGrpSpPr/>
            <p:nvPr/>
          </p:nvGrpSpPr>
          <p:grpSpPr>
            <a:xfrm>
              <a:off x="6438054" y="2321560"/>
              <a:ext cx="1721941" cy="1717040"/>
              <a:chOff x="6438054" y="2321560"/>
              <a:chExt cx="1721941" cy="1717040"/>
            </a:xfrm>
          </p:grpSpPr>
          <p:grpSp>
            <p:nvGrpSpPr>
              <p:cNvPr id="76" name="组合 75"/>
              <p:cNvGrpSpPr/>
              <p:nvPr/>
            </p:nvGrpSpPr>
            <p:grpSpPr>
              <a:xfrm>
                <a:off x="6438054" y="2321560"/>
                <a:ext cx="1717040" cy="1717040"/>
                <a:chOff x="1930400" y="2479040"/>
                <a:chExt cx="1717040" cy="1717040"/>
              </a:xfrm>
            </p:grpSpPr>
            <p:sp>
              <p:nvSpPr>
                <p:cNvPr id="79" name="椭圆 78"/>
                <p:cNvSpPr/>
                <p:nvPr/>
              </p:nvSpPr>
              <p:spPr>
                <a:xfrm>
                  <a:off x="1930400" y="2479040"/>
                  <a:ext cx="1717040" cy="1717040"/>
                </a:xfrm>
                <a:prstGeom prst="ellipse">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弧形 86"/>
                <p:cNvSpPr/>
                <p:nvPr/>
              </p:nvSpPr>
              <p:spPr>
                <a:xfrm>
                  <a:off x="2024380" y="2573020"/>
                  <a:ext cx="1529080" cy="1529080"/>
                </a:xfrm>
                <a:prstGeom prst="arc">
                  <a:avLst>
                    <a:gd name="adj1" fmla="val 2701468"/>
                    <a:gd name="adj2" fmla="val 14430303"/>
                  </a:avLst>
                </a:prstGeom>
                <a:noFill/>
                <a:ln w="1270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a:sym typeface="微软雅黑" panose="020b0503020204020204" charset="-122"/>
                  </a:endParaRPr>
                </a:p>
              </p:txBody>
            </p:sp>
          </p:grpSp>
          <p:sp>
            <p:nvSpPr>
              <p:cNvPr id="99" name="文本框 98"/>
              <p:cNvSpPr txBox="1"/>
              <p:nvPr/>
            </p:nvSpPr>
            <p:spPr>
              <a:xfrm>
                <a:off x="6825045" y="3171113"/>
                <a:ext cx="1334950" cy="40011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36" name="组合 35"/>
            <p:cNvGrpSpPr/>
            <p:nvPr/>
          </p:nvGrpSpPr>
          <p:grpSpPr>
            <a:xfrm>
              <a:off x="6982482" y="2553941"/>
              <a:ext cx="755056" cy="617172"/>
              <a:chOff x="3754221" y="1421904"/>
              <a:chExt cx="755056" cy="617172"/>
            </a:xfrm>
          </p:grpSpPr>
          <p:sp>
            <p:nvSpPr>
              <p:cNvPr id="37" name="椭圆 36"/>
              <p:cNvSpPr/>
              <p:nvPr/>
            </p:nvSpPr>
            <p:spPr>
              <a:xfrm>
                <a:off x="3784201" y="1421904"/>
                <a:ext cx="617172" cy="617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54221" y="1487821"/>
                <a:ext cx="755056" cy="461665"/>
              </a:xfrm>
              <a:prstGeom prst="rect">
                <a:avLst/>
              </a:prstGeom>
              <a:noFill/>
            </p:spPr>
            <p:txBody>
              <a:bodyPr wrap="square" rtlCol="0">
                <a:spAutoFit/>
              </a:bodyPr>
              <a:lstStyle/>
              <a:p>
                <a:r>
                  <a:rPr lang="en-US" altLang="zh-CN" sz="2400" b="1">
                    <a:solidFill>
                      <a:schemeClr val="bg1"/>
                    </a:solidFill>
                  </a:rPr>
                  <a:t>73%</a:t>
                </a:r>
                <a:endParaRPr lang="zh-CN" altLang="en-US" sz="2400" b="1">
                  <a:solidFill>
                    <a:schemeClr val="bg1"/>
                  </a:solidFill>
                </a:endParaRPr>
              </a:p>
            </p:txBody>
          </p:sp>
        </p:grpSp>
      </p:grpSp>
      <p:grpSp>
        <p:nvGrpSpPr>
          <p:cNvPr id="13" name="组合 12"/>
          <p:cNvGrpSpPr/>
          <p:nvPr/>
        </p:nvGrpSpPr>
        <p:grpSpPr>
          <a:xfrm>
            <a:off x="8670290" y="2321560"/>
            <a:ext cx="2207260" cy="3447415"/>
            <a:chOff x="8670290" y="2321560"/>
            <a:chExt cx="2207260" cy="3447415"/>
          </a:xfrm>
        </p:grpSpPr>
        <p:sp>
          <p:nvSpPr>
            <p:cNvPr id="100" name="TextBox 46"/>
            <p:cNvSpPr txBox="1"/>
            <p:nvPr/>
          </p:nvSpPr>
          <p:spPr>
            <a:xfrm flipH="1">
              <a:off x="8670290" y="4095247"/>
              <a:ext cx="2207260" cy="1673728"/>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grpSp>
          <p:nvGrpSpPr>
            <p:cNvPr id="18" name="组合 17"/>
            <p:cNvGrpSpPr/>
            <p:nvPr/>
          </p:nvGrpSpPr>
          <p:grpSpPr>
            <a:xfrm>
              <a:off x="8877302" y="2321560"/>
              <a:ext cx="1717040" cy="1717040"/>
              <a:chOff x="8877302" y="2321560"/>
              <a:chExt cx="1717040" cy="1717040"/>
            </a:xfrm>
          </p:grpSpPr>
          <p:grpSp>
            <p:nvGrpSpPr>
              <p:cNvPr id="60" name="组合 59"/>
              <p:cNvGrpSpPr/>
              <p:nvPr/>
            </p:nvGrpSpPr>
            <p:grpSpPr>
              <a:xfrm>
                <a:off x="8877302" y="2321560"/>
                <a:ext cx="1717040" cy="1717040"/>
                <a:chOff x="1930400" y="2479040"/>
                <a:chExt cx="1717040" cy="1717040"/>
              </a:xfrm>
            </p:grpSpPr>
            <p:sp>
              <p:nvSpPr>
                <p:cNvPr id="63" name="椭圆 62"/>
                <p:cNvSpPr/>
                <p:nvPr/>
              </p:nvSpPr>
              <p:spPr>
                <a:xfrm>
                  <a:off x="1930400" y="2479040"/>
                  <a:ext cx="1717040" cy="1717040"/>
                </a:xfrm>
                <a:prstGeom prst="ellipse">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弧形 64"/>
                <p:cNvSpPr/>
                <p:nvPr/>
              </p:nvSpPr>
              <p:spPr>
                <a:xfrm>
                  <a:off x="2024380" y="2573020"/>
                  <a:ext cx="1529080" cy="1529080"/>
                </a:xfrm>
                <a:prstGeom prst="arc">
                  <a:avLst>
                    <a:gd name="adj1" fmla="val 4422745"/>
                    <a:gd name="adj2" fmla="val 10927765"/>
                  </a:avLst>
                </a:prstGeom>
                <a:noFill/>
                <a:ln w="127000" cap="rnd">
                  <a:solidFill>
                    <a:srgbClr val="0434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a:sym typeface="微软雅黑" panose="020b0503020204020204" charset="-122"/>
                  </a:endParaRPr>
                </a:p>
              </p:txBody>
            </p:sp>
          </p:grpSp>
          <p:sp>
            <p:nvSpPr>
              <p:cNvPr id="101" name="文本框 100"/>
              <p:cNvSpPr txBox="1"/>
              <p:nvPr/>
            </p:nvSpPr>
            <p:spPr>
              <a:xfrm>
                <a:off x="9203510" y="3180080"/>
                <a:ext cx="1334950" cy="40011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39" name="组合 38"/>
            <p:cNvGrpSpPr/>
            <p:nvPr/>
          </p:nvGrpSpPr>
          <p:grpSpPr>
            <a:xfrm>
              <a:off x="9433817" y="2592822"/>
              <a:ext cx="755056" cy="617172"/>
              <a:chOff x="3754221" y="1421904"/>
              <a:chExt cx="755056" cy="617172"/>
            </a:xfrm>
          </p:grpSpPr>
          <p:sp>
            <p:nvSpPr>
              <p:cNvPr id="40" name="椭圆 39"/>
              <p:cNvSpPr/>
              <p:nvPr/>
            </p:nvSpPr>
            <p:spPr>
              <a:xfrm>
                <a:off x="3784201" y="1421904"/>
                <a:ext cx="617172" cy="6171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754221" y="1487821"/>
                <a:ext cx="755056" cy="461665"/>
              </a:xfrm>
              <a:prstGeom prst="rect">
                <a:avLst/>
              </a:prstGeom>
              <a:noFill/>
            </p:spPr>
            <p:txBody>
              <a:bodyPr wrap="square" rtlCol="0">
                <a:spAutoFit/>
              </a:bodyPr>
              <a:lstStyle/>
              <a:p>
                <a:r>
                  <a:rPr lang="en-US" altLang="zh-CN" sz="2400" b="1">
                    <a:solidFill>
                      <a:schemeClr val="bg1"/>
                    </a:solidFill>
                  </a:rPr>
                  <a:t>35%</a:t>
                </a:r>
                <a:endParaRPr lang="zh-CN" altLang="en-US" sz="2400" b="1">
                  <a:solidFill>
                    <a:schemeClr val="bg1"/>
                  </a:solidFill>
                </a:endParaRPr>
              </a:p>
            </p:txBody>
          </p:sp>
        </p:grpSp>
      </p:grpSp>
      <p:grpSp>
        <p:nvGrpSpPr>
          <p:cNvPr id="9" name="组合 8"/>
          <p:cNvGrpSpPr/>
          <p:nvPr/>
        </p:nvGrpSpPr>
        <p:grpSpPr>
          <a:xfrm>
            <a:off x="3628815" y="2035492"/>
            <a:ext cx="5030978" cy="3818255"/>
            <a:chOff x="3631438" y="1950720"/>
            <a:chExt cx="5030978" cy="3818255"/>
          </a:xfrm>
        </p:grpSpPr>
        <p:cxnSp>
          <p:nvCxnSpPr>
            <p:cNvPr id="7" name="直接连接符 6"/>
            <p:cNvCxnSpPr/>
            <p:nvPr/>
          </p:nvCxnSpPr>
          <p:spPr>
            <a:xfrm flipH="1">
              <a:off x="3631438" y="1950720"/>
              <a:ext cx="0" cy="381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167438" y="1950720"/>
              <a:ext cx="0" cy="381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662416" y="1950720"/>
              <a:ext cx="0" cy="3818255"/>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750"/>
                                        <p:tgtEl>
                                          <p:spTgt spid="9"/>
                                        </p:tgtEl>
                                      </p:cBhvr>
                                    </p:animEffect>
                                  </p:childTnLst>
                                </p:cTn>
                              </p:par>
                            </p:childTnLst>
                          </p:cTn>
                        </p:par>
                        <p:par>
                          <p:cTn id="8" fill="hold" nodeType="afterGroup">
                            <p:stCondLst>
                              <p:cond delay="75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750"/>
                                        <p:tgtEl>
                                          <p:spTgt spid="10"/>
                                        </p:tgtEl>
                                      </p:cBhvr>
                                    </p:animEffect>
                                  </p:childTnLst>
                                </p:cTn>
                              </p:par>
                            </p:childTnLst>
                          </p:cTn>
                        </p:par>
                        <p:par>
                          <p:cTn id="12" fill="hold" nodeType="afterGroup">
                            <p:stCondLst>
                              <p:cond delay="1500"/>
                            </p:stCondLst>
                            <p:childTnLst>
                              <p:par>
                                <p:cTn id="13" presetID="16" presetClass="entr" presetSubtype="37"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750"/>
                                        <p:tgtEl>
                                          <p:spTgt spid="11"/>
                                        </p:tgtEl>
                                      </p:cBhvr>
                                    </p:animEffect>
                                  </p:childTnLst>
                                </p:cTn>
                              </p:par>
                            </p:childTnLst>
                          </p:cTn>
                        </p:par>
                        <p:par>
                          <p:cTn id="16" fill="hold" nodeType="afterGroup">
                            <p:stCondLst>
                              <p:cond delay="2250"/>
                            </p:stCondLst>
                            <p:childTnLst>
                              <p:par>
                                <p:cTn id="17" presetID="16" presetClass="entr" presetSubtype="37"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750"/>
                                        <p:tgtEl>
                                          <p:spTgt spid="12"/>
                                        </p:tgtEl>
                                      </p:cBhvr>
                                    </p:animEffect>
                                  </p:childTnLst>
                                </p:cTn>
                              </p:par>
                            </p:childTnLst>
                          </p:cTn>
                        </p:par>
                        <p:par>
                          <p:cTn id="20" fill="hold" nodeType="afterGroup">
                            <p:stCondLst>
                              <p:cond delay="3000"/>
                            </p:stCondLst>
                            <p:childTnLst>
                              <p:par>
                                <p:cTn id="21" presetID="16" presetClass="entr" presetSubtype="37"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组合 6"/>
          <p:cNvGrpSpPr/>
          <p:nvPr/>
        </p:nvGrpSpPr>
        <p:grpSpPr>
          <a:xfrm>
            <a:off x="1185678" y="2248672"/>
            <a:ext cx="4981760" cy="3656738"/>
            <a:chOff x="1185678" y="2248672"/>
            <a:chExt cx="4981760" cy="3656738"/>
          </a:xfrm>
        </p:grpSpPr>
        <p:grpSp>
          <p:nvGrpSpPr>
            <p:cNvPr id="4" name="组合 3"/>
            <p:cNvGrpSpPr/>
            <p:nvPr/>
          </p:nvGrpSpPr>
          <p:grpSpPr>
            <a:xfrm>
              <a:off x="1185678" y="2248672"/>
              <a:ext cx="4981760" cy="3656738"/>
              <a:chOff x="1185678" y="2248672"/>
              <a:chExt cx="4981760" cy="3656738"/>
            </a:xfrm>
          </p:grpSpPr>
          <p:sp>
            <p:nvSpPr>
              <p:cNvPr id="45" name="Rectangle 21"/>
              <p:cNvSpPr/>
              <p:nvPr/>
            </p:nvSpPr>
            <p:spPr>
              <a:xfrm>
                <a:off x="3099507" y="2278492"/>
                <a:ext cx="3067931"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6" name="Rectangle 21"/>
              <p:cNvSpPr/>
              <p:nvPr/>
            </p:nvSpPr>
            <p:spPr>
              <a:xfrm>
                <a:off x="3099507" y="4754902"/>
                <a:ext cx="3067931"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60" name="七边形 59"/>
              <p:cNvSpPr/>
              <p:nvPr/>
            </p:nvSpPr>
            <p:spPr>
              <a:xfrm rot="6147771">
                <a:off x="1185678" y="2248672"/>
                <a:ext cx="1321160" cy="1321160"/>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七边形 66"/>
              <p:cNvSpPr/>
              <p:nvPr/>
            </p:nvSpPr>
            <p:spPr>
              <a:xfrm rot="6147771">
                <a:off x="1257117" y="4457258"/>
                <a:ext cx="1321160" cy="1321160"/>
              </a:xfrm>
              <a:prstGeom prst="heptagon">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图形 67" descr="业务增长 纯色填充"/>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404803" y="4689389"/>
              <a:ext cx="914400" cy="914400"/>
            </a:xfrm>
            <a:prstGeom prst="rect">
              <a:avLst/>
            </a:prstGeom>
          </p:spPr>
        </p:pic>
        <p:pic>
          <p:nvPicPr>
            <p:cNvPr id="69" name="图形 68" descr="对数图 纯色填充"/>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1389058" y="2452052"/>
              <a:ext cx="914400" cy="914400"/>
            </a:xfrm>
            <a:prstGeom prst="rect">
              <a:avLst/>
            </a:prstGeom>
          </p:spPr>
        </p:pic>
      </p:grpSp>
      <p:grpSp>
        <p:nvGrpSpPr>
          <p:cNvPr id="10" name="组合 9"/>
          <p:cNvGrpSpPr/>
          <p:nvPr/>
        </p:nvGrpSpPr>
        <p:grpSpPr>
          <a:xfrm>
            <a:off x="6313909" y="2248672"/>
            <a:ext cx="4981760" cy="3656738"/>
            <a:chOff x="6313909" y="2248672"/>
            <a:chExt cx="4981760" cy="3656738"/>
          </a:xfrm>
        </p:grpSpPr>
        <p:grpSp>
          <p:nvGrpSpPr>
            <p:cNvPr id="6" name="组合 5"/>
            <p:cNvGrpSpPr/>
            <p:nvPr/>
          </p:nvGrpSpPr>
          <p:grpSpPr>
            <a:xfrm>
              <a:off x="6313909" y="2248672"/>
              <a:ext cx="4981760" cy="3656738"/>
              <a:chOff x="6313909" y="2248672"/>
              <a:chExt cx="4981760" cy="3656738"/>
            </a:xfrm>
          </p:grpSpPr>
          <p:sp>
            <p:nvSpPr>
              <p:cNvPr id="40" name="Rectangle 21"/>
              <p:cNvSpPr/>
              <p:nvPr/>
            </p:nvSpPr>
            <p:spPr>
              <a:xfrm>
                <a:off x="8227738" y="2278492"/>
                <a:ext cx="3067931"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1" name="Rectangle 21"/>
              <p:cNvSpPr/>
              <p:nvPr/>
            </p:nvSpPr>
            <p:spPr>
              <a:xfrm>
                <a:off x="8227738" y="4754902"/>
                <a:ext cx="3067931" cy="1150508"/>
              </a:xfrm>
              <a:prstGeom prst="rect">
                <a:avLst/>
              </a:prstGeom>
            </p:spPr>
            <p:txBody>
              <a:bodyPr wrap="square" lIns="162560" rIns="162560" bIns="81280">
                <a:spAutoFit/>
              </a:bodyPr>
              <a:lstStyle/>
              <a:p>
                <a:r>
                  <a:rPr lang="zh-CN" altLang="en-US" sz="2000" b="1">
                    <a:solidFill>
                      <a:schemeClr val="tx1">
                        <a:lumMod val="75000"/>
                        <a:lumOff val="25000"/>
                      </a:schemeClr>
                    </a:solidFill>
                    <a:latin typeface="+mn-ea"/>
                    <a:sym typeface="+mn-lt"/>
                  </a:rPr>
                  <a:t>此处输入标题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2" name="七边形 1"/>
              <p:cNvSpPr/>
              <p:nvPr/>
            </p:nvSpPr>
            <p:spPr>
              <a:xfrm rot="6147771">
                <a:off x="6313909" y="2248672"/>
                <a:ext cx="1321160" cy="1321160"/>
              </a:xfrm>
              <a:prstGeom prst="heptagon">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七边形 41"/>
              <p:cNvSpPr/>
              <p:nvPr/>
            </p:nvSpPr>
            <p:spPr>
              <a:xfrm rot="6147771">
                <a:off x="6385348" y="4457258"/>
                <a:ext cx="1321160" cy="1321160"/>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0" name="图形 69" descr="连接 纯色填充"/>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6517289" y="2452052"/>
              <a:ext cx="914400" cy="914400"/>
            </a:xfrm>
            <a:prstGeom prst="rect">
              <a:avLst/>
            </a:prstGeom>
          </p:spPr>
        </p:pic>
        <p:pic>
          <p:nvPicPr>
            <p:cNvPr id="71" name="图形 70" descr="地球 纯色填充"/>
            <p:cNvPicPr>
              <a:picLocks noChangeAspect="1"/>
            </p:cNvPicPr>
            <p:nvPr/>
          </p:nvPicPr>
          <p:blipFill>
            <a:blip r:embed="rId9">
              <a:extLst>
                <a:ext uri="{96DAC541-7B7A-43D3-8B79-37D633B846F1}">
                  <asvg:svgBlip xmlns:asvg="http://schemas.microsoft.com/office/drawing/2016/SVG/main" r:embed="rId10"/>
                </a:ext>
                <a:ext uri="{28A0092B-C50C-407E-A947-70E740481C1C}">
                  <a14:useLocalDpi xmlns:a14="http://schemas.microsoft.com/office/drawing/2010/main" val="0"/>
                </a:ext>
              </a:extLst>
            </a:blip>
            <a:stretch>
              <a:fillRect/>
            </a:stretch>
          </p:blipFill>
          <p:spPr>
            <a:xfrm>
              <a:off x="6406513" y="4495452"/>
              <a:ext cx="1244772" cy="1244772"/>
            </a:xfrm>
            <a:prstGeom prst="rect">
              <a:avLst/>
            </a:prstGeom>
          </p:spPr>
        </p:pic>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0" y="0"/>
            <a:ext cx="12192000" cy="6858001"/>
            <a:chExt cx="12192000" cy="6858001"/>
          </a:xfrm>
        </p:grpSpPr>
        <p:sp>
          <p:nvSpPr>
            <p:cNvPr id="2" name="矩形 1"/>
            <p:cNvSpPr/>
            <p:nvPr/>
          </p:nvSpPr>
          <p:spPr>
            <a:xfrm>
              <a:off x="0" y="0"/>
              <a:ext cx="12192000" cy="6858000"/>
            </a:xfrm>
            <a:prstGeom prst="rect">
              <a:avLst/>
            </a:prstGeom>
            <a:solidFill>
              <a:srgbClr val="B0010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sp>
          <p:nvSpPr>
            <p:cNvPr id="9" name="矩形 8"/>
            <p:cNvSpPr/>
            <p:nvPr/>
          </p:nvSpPr>
          <p:spPr>
            <a:xfrm>
              <a:off x="0" y="3654331"/>
              <a:ext cx="12192000" cy="3203670"/>
            </a:xfrm>
            <a:prstGeom prst="rect">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21824" y="1450959"/>
            <a:ext cx="2459811" cy="3956083"/>
          </a:xfrm>
          <a:prstGeom prst="rect">
            <a:avLst/>
          </a:prstGeom>
          <a:noFill/>
        </p:spPr>
        <p:txBody>
          <a:bodyPr wrap="square" rtlCol="0">
            <a:spAutoFit/>
          </a:bodyPr>
          <a:lstStyle/>
          <a:p>
            <a:pPr algn="dist">
              <a:lnSpc>
                <a:spcPct val="150000"/>
              </a:lnSpc>
            </a:pPr>
            <a:r>
              <a:rPr lang="zh-CN" altLang="en-US" sz="8800" b="1">
                <a:solidFill>
                  <a:schemeClr val="bg1"/>
                </a:solidFill>
                <a:latin typeface="汉仪雅酷黑 75W" panose="020b0804020202020204" pitchFamily="34" charset="-122"/>
                <a:ea typeface="汉仪雅酷黑 75W" panose="020b0804020202020204" pitchFamily="34" charset="-122"/>
              </a:rPr>
              <a:t>目</a:t>
            </a:r>
            <a:endParaRPr lang="en-US" altLang="zh-CN" sz="8800" b="1">
              <a:solidFill>
                <a:schemeClr val="bg1"/>
              </a:solidFill>
              <a:latin typeface="汉仪雅酷黑 75W" panose="020b0804020202020204" pitchFamily="34" charset="-122"/>
              <a:ea typeface="汉仪雅酷黑 75W" panose="020b0804020202020204" pitchFamily="34" charset="-122"/>
            </a:endParaRPr>
          </a:p>
          <a:p>
            <a:pPr algn="dist">
              <a:lnSpc>
                <a:spcPct val="150000"/>
              </a:lnSpc>
            </a:pPr>
            <a:r>
              <a:rPr lang="zh-CN" altLang="en-US" sz="8800" b="1">
                <a:solidFill>
                  <a:schemeClr val="bg1"/>
                </a:solidFill>
                <a:latin typeface="汉仪雅酷黑 75W" panose="020b0804020202020204" pitchFamily="34" charset="-122"/>
                <a:ea typeface="汉仪雅酷黑 75W" panose="020b0804020202020204" pitchFamily="34" charset="-122"/>
              </a:rPr>
              <a:t>录</a:t>
            </a:r>
            <a:endParaRPr lang="zh-CN" altLang="en-US" sz="8800" b="1">
              <a:solidFill>
                <a:schemeClr val="bg1"/>
              </a:solidFill>
              <a:latin typeface="汉仪雅酷黑 75W" panose="020b0804020202020204" pitchFamily="34" charset="-122"/>
              <a:ea typeface="汉仪雅酷黑 75W" panose="020b0804020202020204" pitchFamily="34" charset="-122"/>
            </a:endParaRPr>
          </a:p>
        </p:txBody>
      </p:sp>
      <p:sp>
        <p:nvSpPr>
          <p:cNvPr id="5" name="文本框 4"/>
          <p:cNvSpPr txBox="1"/>
          <p:nvPr/>
        </p:nvSpPr>
        <p:spPr>
          <a:xfrm>
            <a:off x="6029867" y="1403480"/>
            <a:ext cx="3556326" cy="4415824"/>
          </a:xfrm>
          <a:prstGeom prst="rect">
            <a:avLst/>
          </a:prstGeom>
          <a:noFill/>
        </p:spPr>
        <p:txBody>
          <a:bodyPr wrap="square">
            <a:spAutoFit/>
          </a:bodyPr>
          <a:lstStyle/>
          <a:p>
            <a:pPr algn="dist">
              <a:lnSpc>
                <a:spcPct val="150000"/>
              </a:lnSpc>
            </a:pPr>
            <a:r>
              <a:rPr lang="zh-CN" altLang="en-US" sz="4800">
                <a:solidFill>
                  <a:schemeClr val="bg1"/>
                </a:solidFill>
                <a:latin typeface="汉仪雅酷黑 75W" panose="020b0804020202020204" pitchFamily="34" charset="-122"/>
                <a:ea typeface="汉仪雅酷黑 75W" panose="020b0804020202020204" pitchFamily="34" charset="-122"/>
              </a:rPr>
              <a:t>自我介绍   </a:t>
            </a:r>
            <a:endParaRPr lang="en-US" altLang="zh-CN" sz="4800">
              <a:solidFill>
                <a:schemeClr val="bg1"/>
              </a:solidFill>
              <a:latin typeface="汉仪雅酷黑 75W" panose="020b0804020202020204" pitchFamily="34" charset="-122"/>
              <a:ea typeface="汉仪雅酷黑 75W" panose="020b0804020202020204" pitchFamily="34" charset="-122"/>
            </a:endParaRPr>
          </a:p>
          <a:p>
            <a:pPr algn="dist">
              <a:lnSpc>
                <a:spcPct val="150000"/>
              </a:lnSpc>
            </a:pPr>
            <a:r>
              <a:rPr lang="zh-CN" altLang="en-US" sz="4800">
                <a:solidFill>
                  <a:schemeClr val="bg1"/>
                </a:solidFill>
                <a:latin typeface="汉仪雅酷黑 75W" panose="020b0804020202020204" pitchFamily="34" charset="-122"/>
                <a:ea typeface="汉仪雅酷黑 75W" panose="020b0804020202020204" pitchFamily="34" charset="-122"/>
              </a:rPr>
              <a:t>过往业绩   </a:t>
            </a:r>
            <a:endParaRPr lang="en-US" altLang="zh-CN" sz="4800">
              <a:solidFill>
                <a:schemeClr val="bg1"/>
              </a:solidFill>
              <a:latin typeface="汉仪雅酷黑 75W" panose="020b0804020202020204" pitchFamily="34" charset="-122"/>
              <a:ea typeface="汉仪雅酷黑 75W" panose="020b0804020202020204" pitchFamily="34" charset="-122"/>
            </a:endParaRPr>
          </a:p>
          <a:p>
            <a:pPr algn="dist">
              <a:lnSpc>
                <a:spcPct val="150000"/>
              </a:lnSpc>
            </a:pPr>
            <a:r>
              <a:rPr lang="zh-CN" altLang="en-US" sz="4800">
                <a:solidFill>
                  <a:schemeClr val="bg1"/>
                </a:solidFill>
                <a:latin typeface="汉仪雅酷黑 75W" panose="020b0804020202020204" pitchFamily="34" charset="-122"/>
                <a:ea typeface="汉仪雅酷黑 75W" panose="020b0804020202020204" pitchFamily="34" charset="-122"/>
              </a:rPr>
              <a:t>岗位认知  </a:t>
            </a:r>
            <a:endParaRPr lang="en-US" altLang="zh-CN" sz="4800">
              <a:solidFill>
                <a:schemeClr val="bg1"/>
              </a:solidFill>
              <a:latin typeface="汉仪雅酷黑 75W" panose="020b0804020202020204" pitchFamily="34" charset="-122"/>
              <a:ea typeface="汉仪雅酷黑 75W" panose="020b0804020202020204" pitchFamily="34" charset="-122"/>
            </a:endParaRPr>
          </a:p>
          <a:p>
            <a:pPr algn="dist">
              <a:lnSpc>
                <a:spcPct val="150000"/>
              </a:lnSpc>
            </a:pPr>
            <a:r>
              <a:rPr lang="zh-CN" altLang="en-US" sz="4800">
                <a:solidFill>
                  <a:schemeClr val="bg1"/>
                </a:solidFill>
                <a:latin typeface="汉仪雅酷黑 75W" panose="020b0804020202020204" pitchFamily="34" charset="-122"/>
                <a:ea typeface="汉仪雅酷黑 75W" panose="020b0804020202020204" pitchFamily="34" charset="-122"/>
              </a:rPr>
              <a:t>工作计划</a:t>
            </a:r>
            <a:endParaRPr lang="zh-CN" altLang="en-US" sz="4800">
              <a:solidFill>
                <a:schemeClr val="bg1"/>
              </a:solidFill>
              <a:latin typeface="汉仪雅酷黑 75W" panose="020b0804020202020204" pitchFamily="34" charset="-122"/>
              <a:ea typeface="汉仪雅酷黑 75W" panose="020b0804020202020204" pitchFamily="34" charset="-122"/>
            </a:endParaRPr>
          </a:p>
        </p:txBody>
      </p:sp>
      <p:grpSp>
        <p:nvGrpSpPr>
          <p:cNvPr id="19" name="组合 18"/>
          <p:cNvGrpSpPr/>
          <p:nvPr/>
        </p:nvGrpSpPr>
        <p:grpSpPr>
          <a:xfrm>
            <a:off x="4579339" y="1601324"/>
            <a:ext cx="1266281" cy="4156764"/>
            <a:chOff x="4579339" y="1601324"/>
            <a:chExt cx="1266281" cy="4156764"/>
          </a:xfrm>
        </p:grpSpPr>
        <p:grpSp>
          <p:nvGrpSpPr>
            <p:cNvPr id="8" name="组合 7"/>
            <p:cNvGrpSpPr/>
            <p:nvPr/>
          </p:nvGrpSpPr>
          <p:grpSpPr>
            <a:xfrm>
              <a:off x="4579339" y="1601324"/>
              <a:ext cx="1266281" cy="872311"/>
              <a:chOff x="3195229" y="2251509"/>
              <a:chExt cx="1382196" cy="952162"/>
            </a:xfrm>
          </p:grpSpPr>
          <p:sp>
            <p:nvSpPr>
              <p:cNvPr id="6" name="Oval 56"/>
              <p:cNvSpPr/>
              <p:nvPr/>
            </p:nvSpPr>
            <p:spPr>
              <a:xfrm>
                <a:off x="3396342" y="2251509"/>
                <a:ext cx="952162" cy="952162"/>
              </a:xfrm>
              <a:prstGeom prst="ellipse">
                <a:avLst/>
              </a:prstGeom>
              <a:solidFill>
                <a:srgbClr val="043465"/>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ct val="0"/>
                  </a:spcBef>
                  <a:spcAft>
                    <a:spcPct val="0"/>
                  </a:spcAft>
                  <a:buClr>
                    <a:srgbClr val="000000"/>
                  </a:buClr>
                  <a:buSzTx/>
                  <a:buFontTx/>
                  <a:buNone/>
                  <a:defRPr/>
                </a:pPr>
                <a:endParaRPr kumimoji="0" lang="en-ID" sz="16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7" name="TextBox 7"/>
              <p:cNvSpPr txBox="1"/>
              <p:nvPr/>
            </p:nvSpPr>
            <p:spPr>
              <a:xfrm>
                <a:off x="3195229" y="2481367"/>
                <a:ext cx="1382196"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rPr>
                  <a:t>01</a:t>
                </a:r>
                <a:endParaRPr kumimoji="0" lang="en-US"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grpSp>
          <p:nvGrpSpPr>
            <p:cNvPr id="10" name="组合 9"/>
            <p:cNvGrpSpPr/>
            <p:nvPr/>
          </p:nvGrpSpPr>
          <p:grpSpPr>
            <a:xfrm>
              <a:off x="4579339" y="2696142"/>
              <a:ext cx="1266281" cy="872311"/>
              <a:chOff x="3195229" y="2251509"/>
              <a:chExt cx="1382196" cy="952162"/>
            </a:xfrm>
          </p:grpSpPr>
          <p:sp>
            <p:nvSpPr>
              <p:cNvPr id="11" name="Oval 56"/>
              <p:cNvSpPr/>
              <p:nvPr/>
            </p:nvSpPr>
            <p:spPr>
              <a:xfrm>
                <a:off x="3396342" y="2251509"/>
                <a:ext cx="952162" cy="952162"/>
              </a:xfrm>
              <a:prstGeom prst="ellipse">
                <a:avLst/>
              </a:prstGeom>
              <a:solidFill>
                <a:srgbClr val="043465"/>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ct val="0"/>
                  </a:spcBef>
                  <a:spcAft>
                    <a:spcPct val="0"/>
                  </a:spcAft>
                  <a:buClr>
                    <a:srgbClr val="000000"/>
                  </a:buClr>
                  <a:buSzTx/>
                  <a:buFontTx/>
                  <a:buNone/>
                  <a:defRPr/>
                </a:pPr>
                <a:endParaRPr kumimoji="0" lang="en-ID" sz="16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12" name="TextBox 7"/>
              <p:cNvSpPr txBox="1"/>
              <p:nvPr/>
            </p:nvSpPr>
            <p:spPr>
              <a:xfrm>
                <a:off x="3195229" y="2481367"/>
                <a:ext cx="1382196" cy="5375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rPr>
                  <a:t>02</a:t>
                </a:r>
                <a:endParaRPr kumimoji="0" lang="en-US"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grpSp>
          <p:nvGrpSpPr>
            <p:cNvPr id="13" name="组合 12"/>
            <p:cNvGrpSpPr/>
            <p:nvPr/>
          </p:nvGrpSpPr>
          <p:grpSpPr>
            <a:xfrm>
              <a:off x="4579339" y="3790960"/>
              <a:ext cx="1266281" cy="872311"/>
              <a:chOff x="3195229" y="2251509"/>
              <a:chExt cx="1382196" cy="952162"/>
            </a:xfrm>
          </p:grpSpPr>
          <p:sp>
            <p:nvSpPr>
              <p:cNvPr id="14" name="Oval 56"/>
              <p:cNvSpPr/>
              <p:nvPr/>
            </p:nvSpPr>
            <p:spPr>
              <a:xfrm>
                <a:off x="3396342" y="2251509"/>
                <a:ext cx="952162" cy="952162"/>
              </a:xfrm>
              <a:prstGeom prst="ellipse">
                <a:avLst/>
              </a:prstGeom>
              <a:solidFill>
                <a:srgbClr val="BC272D"/>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ct val="0"/>
                  </a:spcBef>
                  <a:spcAft>
                    <a:spcPct val="0"/>
                  </a:spcAft>
                  <a:buClr>
                    <a:srgbClr val="000000"/>
                  </a:buClr>
                  <a:buSzTx/>
                  <a:buFontTx/>
                  <a:buNone/>
                  <a:defRPr/>
                </a:pPr>
                <a:endParaRPr kumimoji="0" lang="en-ID" sz="16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15" name="TextBox 7"/>
              <p:cNvSpPr txBox="1"/>
              <p:nvPr/>
            </p:nvSpPr>
            <p:spPr>
              <a:xfrm>
                <a:off x="3195229" y="2481367"/>
                <a:ext cx="1382196" cy="5375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rPr>
                  <a:t>03</a:t>
                </a:r>
                <a:endParaRPr kumimoji="0" lang="en-US"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grpSp>
          <p:nvGrpSpPr>
            <p:cNvPr id="16" name="组合 15"/>
            <p:cNvGrpSpPr/>
            <p:nvPr/>
          </p:nvGrpSpPr>
          <p:grpSpPr>
            <a:xfrm>
              <a:off x="4579339" y="4885777"/>
              <a:ext cx="1266281" cy="872311"/>
              <a:chOff x="3195229" y="2251509"/>
              <a:chExt cx="1382196" cy="952162"/>
            </a:xfrm>
          </p:grpSpPr>
          <p:sp>
            <p:nvSpPr>
              <p:cNvPr id="17" name="Oval 56"/>
              <p:cNvSpPr/>
              <p:nvPr/>
            </p:nvSpPr>
            <p:spPr>
              <a:xfrm>
                <a:off x="3396342" y="2251509"/>
                <a:ext cx="952162" cy="952162"/>
              </a:xfrm>
              <a:prstGeom prst="ellipse">
                <a:avLst/>
              </a:prstGeom>
              <a:solidFill>
                <a:srgbClr val="BC272D"/>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ct val="0"/>
                  </a:spcBef>
                  <a:spcAft>
                    <a:spcPct val="0"/>
                  </a:spcAft>
                  <a:buClr>
                    <a:srgbClr val="000000"/>
                  </a:buClr>
                  <a:buSzTx/>
                  <a:buFontTx/>
                  <a:buNone/>
                  <a:defRPr/>
                </a:pPr>
                <a:endParaRPr kumimoji="0" lang="en-ID" sz="16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18" name="TextBox 7"/>
              <p:cNvSpPr txBox="1"/>
              <p:nvPr/>
            </p:nvSpPr>
            <p:spPr>
              <a:xfrm>
                <a:off x="3195229" y="2481367"/>
                <a:ext cx="1382196" cy="5375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rPr>
                  <a:t>04</a:t>
                </a:r>
                <a:endParaRPr kumimoji="0" lang="en-US" sz="3200" b="1" i="0" u="none" strike="noStrike" kern="120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mn-lt"/>
                </a:endParaRPr>
              </a:p>
            </p:txBody>
          </p:sp>
        </p:grpSp>
      </p:grpSp>
    </p:spTree>
  </p:cSld>
  <p:clrMapOvr>
    <a:masterClrMapping/>
  </p:clrMapOvr>
  <mc:AlternateContent>
    <mc:Choice xmlns:p159="http://schemas.microsoft.com/office/powerpoint/2015/09/main" Requires="p159">
      <p:transitio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nodeType="afterGroup">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ppt_x</p:attrName>
                                        </p:attrNameLst>
                                      </p:cBhvr>
                                      <p:tavLst>
                                        <p:tav tm="0">
                                          <p:val>
                                            <p:strVal val="#ppt_x"/>
                                          </p:val>
                                        </p:tav>
                                        <p:tav tm="100000">
                                          <p:val>
                                            <p:strVal val="#ppt_x"/>
                                          </p:val>
                                        </p:tav>
                                      </p:tavLst>
                                    </p:anim>
                                    <p:anim calcmode="lin" valueType="num">
                                      <p:cBhvr>
                                        <p:cTn id="13" dur="75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750"/>
                                        <p:tgtEl>
                                          <p:spTgt spid="19"/>
                                        </p:tgtEl>
                                      </p:cBhvr>
                                    </p:animEffect>
                                  </p:childTnLst>
                                </p:cTn>
                              </p:par>
                            </p:childTnLst>
                          </p:cTn>
                        </p:par>
                        <p:par>
                          <p:cTn id="18" fill="hold" nodeType="afterGroup">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8267135" y="2361238"/>
            <a:ext cx="2714461" cy="3423372"/>
            <a:chOff x="8267135" y="2361238"/>
            <a:chExt cx="2714461" cy="3423372"/>
          </a:xfrm>
        </p:grpSpPr>
        <p:grpSp>
          <p:nvGrpSpPr>
            <p:cNvPr id="38" name="组合 37"/>
            <p:cNvGrpSpPr/>
            <p:nvPr/>
          </p:nvGrpSpPr>
          <p:grpSpPr>
            <a:xfrm>
              <a:off x="8267135" y="4026054"/>
              <a:ext cx="2714461" cy="1758556"/>
              <a:chOff x="1404702" y="3274560"/>
              <a:chExt cx="2714461" cy="1758556"/>
            </a:xfrm>
          </p:grpSpPr>
          <p:sp>
            <p:nvSpPr>
              <p:cNvPr id="39" name="TextBox 46"/>
              <p:cNvSpPr txBox="1"/>
              <p:nvPr/>
            </p:nvSpPr>
            <p:spPr>
              <a:xfrm flipH="1">
                <a:off x="1404702" y="3682553"/>
                <a:ext cx="2714461" cy="1350563"/>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sp>
            <p:nvSpPr>
              <p:cNvPr id="40" name="文本框 39"/>
              <p:cNvSpPr txBox="1"/>
              <p:nvPr/>
            </p:nvSpPr>
            <p:spPr>
              <a:xfrm>
                <a:off x="1443891" y="3274560"/>
                <a:ext cx="2583742"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21" name="组合 20"/>
            <p:cNvGrpSpPr/>
            <p:nvPr/>
          </p:nvGrpSpPr>
          <p:grpSpPr>
            <a:xfrm>
              <a:off x="8569891" y="2361238"/>
              <a:ext cx="2056607" cy="1664816"/>
              <a:chOff x="1579567" y="2361238"/>
              <a:chExt cx="2056607" cy="1664816"/>
            </a:xfrm>
          </p:grpSpPr>
          <p:sp>
            <p:nvSpPr>
              <p:cNvPr id="24" name="右大括号 23"/>
              <p:cNvSpPr/>
              <p:nvPr/>
            </p:nvSpPr>
            <p:spPr>
              <a:xfrm rot="16200000">
                <a:off x="2321359" y="2711238"/>
                <a:ext cx="573024" cy="2056607"/>
              </a:xfrm>
              <a:prstGeom prst="rightBrace">
                <a:avLst>
                  <a:gd name="adj1" fmla="val 12487"/>
                  <a:gd name="adj2" fmla="val 4868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六边形 24"/>
              <p:cNvSpPr/>
              <p:nvPr/>
            </p:nvSpPr>
            <p:spPr>
              <a:xfrm>
                <a:off x="1998192" y="2361238"/>
                <a:ext cx="1183919" cy="10206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7" name="图形 26" descr="周期图 纯色填充"/>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9123275" y="2361238"/>
              <a:ext cx="914400" cy="914400"/>
            </a:xfrm>
            <a:prstGeom prst="rect">
              <a:avLst/>
            </a:prstGeom>
          </p:spPr>
        </p:pic>
      </p:grpSp>
      <p:grpSp>
        <p:nvGrpSpPr>
          <p:cNvPr id="8" name="组合 7"/>
          <p:cNvGrpSpPr/>
          <p:nvPr/>
        </p:nvGrpSpPr>
        <p:grpSpPr>
          <a:xfrm>
            <a:off x="1250642" y="2361238"/>
            <a:ext cx="2714461" cy="3423372"/>
            <a:chOff x="1250642" y="2361238"/>
            <a:chExt cx="2714461" cy="3423372"/>
          </a:xfrm>
        </p:grpSpPr>
        <p:grpSp>
          <p:nvGrpSpPr>
            <p:cNvPr id="41" name="组合 40"/>
            <p:cNvGrpSpPr/>
            <p:nvPr/>
          </p:nvGrpSpPr>
          <p:grpSpPr>
            <a:xfrm>
              <a:off x="1250642" y="4026054"/>
              <a:ext cx="2714461" cy="1758556"/>
              <a:chOff x="1404702" y="3274560"/>
              <a:chExt cx="2714461" cy="1758556"/>
            </a:xfrm>
          </p:grpSpPr>
          <p:sp>
            <p:nvSpPr>
              <p:cNvPr id="42" name="TextBox 46"/>
              <p:cNvSpPr txBox="1"/>
              <p:nvPr/>
            </p:nvSpPr>
            <p:spPr>
              <a:xfrm flipH="1">
                <a:off x="1404702" y="3682553"/>
                <a:ext cx="2714461" cy="1350563"/>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sp>
            <p:nvSpPr>
              <p:cNvPr id="43" name="文本框 42"/>
              <p:cNvSpPr txBox="1"/>
              <p:nvPr/>
            </p:nvSpPr>
            <p:spPr>
              <a:xfrm>
                <a:off x="1443891" y="3274560"/>
                <a:ext cx="2583742"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6" name="组合 5"/>
            <p:cNvGrpSpPr/>
            <p:nvPr/>
          </p:nvGrpSpPr>
          <p:grpSpPr>
            <a:xfrm>
              <a:off x="1579567" y="2361238"/>
              <a:ext cx="2056607" cy="1664816"/>
              <a:chOff x="1579567" y="2361238"/>
              <a:chExt cx="2056607" cy="1664816"/>
            </a:xfrm>
          </p:grpSpPr>
          <p:grpSp>
            <p:nvGrpSpPr>
              <p:cNvPr id="5" name="组合 4"/>
              <p:cNvGrpSpPr/>
              <p:nvPr/>
            </p:nvGrpSpPr>
            <p:grpSpPr>
              <a:xfrm>
                <a:off x="1579567" y="2361238"/>
                <a:ext cx="2056607" cy="1664816"/>
                <a:chOff x="1579567" y="2361238"/>
                <a:chExt cx="2056607" cy="1664816"/>
              </a:xfrm>
            </p:grpSpPr>
            <p:sp>
              <p:nvSpPr>
                <p:cNvPr id="2" name="右大括号 1"/>
                <p:cNvSpPr/>
                <p:nvPr/>
              </p:nvSpPr>
              <p:spPr>
                <a:xfrm rot="16200000">
                  <a:off x="2321359" y="2711238"/>
                  <a:ext cx="573024" cy="2056607"/>
                </a:xfrm>
                <a:prstGeom prst="rightBrace">
                  <a:avLst>
                    <a:gd name="adj1" fmla="val 12487"/>
                    <a:gd name="adj2" fmla="val 4868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六边形 2"/>
                <p:cNvSpPr/>
                <p:nvPr/>
              </p:nvSpPr>
              <p:spPr>
                <a:xfrm>
                  <a:off x="1998192" y="2361238"/>
                  <a:ext cx="1183919" cy="10206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形 25" descr="网络 纯色填充"/>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2124502" y="2361238"/>
                <a:ext cx="914400" cy="914400"/>
              </a:xfrm>
              <a:prstGeom prst="rect">
                <a:avLst/>
              </a:prstGeom>
            </p:spPr>
          </p:pic>
        </p:grpSp>
      </p:grpSp>
      <p:grpSp>
        <p:nvGrpSpPr>
          <p:cNvPr id="9" name="组合 8"/>
          <p:cNvGrpSpPr/>
          <p:nvPr/>
        </p:nvGrpSpPr>
        <p:grpSpPr>
          <a:xfrm>
            <a:off x="4933842" y="2361238"/>
            <a:ext cx="2714461" cy="3423372"/>
            <a:chOff x="4933842" y="2361238"/>
            <a:chExt cx="2714461" cy="3423372"/>
          </a:xfrm>
        </p:grpSpPr>
        <p:grpSp>
          <p:nvGrpSpPr>
            <p:cNvPr id="18" name="组合 17"/>
            <p:cNvGrpSpPr/>
            <p:nvPr/>
          </p:nvGrpSpPr>
          <p:grpSpPr>
            <a:xfrm>
              <a:off x="4933842" y="4026054"/>
              <a:ext cx="2714461" cy="1758556"/>
              <a:chOff x="1404702" y="3274560"/>
              <a:chExt cx="2714461" cy="1758556"/>
            </a:xfrm>
          </p:grpSpPr>
          <p:sp>
            <p:nvSpPr>
              <p:cNvPr id="22" name="TextBox 46"/>
              <p:cNvSpPr txBox="1"/>
              <p:nvPr/>
            </p:nvSpPr>
            <p:spPr>
              <a:xfrm flipH="1">
                <a:off x="1404702" y="3682553"/>
                <a:ext cx="2714461" cy="1350563"/>
              </a:xfrm>
              <a:prstGeom prst="rect">
                <a:avLst/>
              </a:prstGeom>
              <a:noFill/>
            </p:spPr>
            <p:txBody>
              <a:bodyPr wrap="square" rtlCol="0">
                <a:spAutoFit/>
              </a:bodyPr>
              <a:lstStyle/>
              <a:p>
                <a:pPr algn="ctr" defTabSz="914400">
                  <a:lnSpc>
                    <a:spcPct val="150000"/>
                  </a:lnSpc>
                  <a:defRPr/>
                </a:pPr>
                <a:r>
                  <a:rPr lang="zh-CN" altLang="en-US" sz="1400">
                    <a:solidFill>
                      <a:srgbClr val="000000">
                        <a:lumMod val="100000"/>
                      </a:srgbClr>
                    </a:solidFill>
                    <a:cs typeface="+mn-ea"/>
                  </a:rPr>
                  <a:t>您的内容打在这里，或者通过复制您的文本后，在此框中选择粘贴，并选择只保留文字。您的内容打在这里，或者通过复制</a:t>
                </a:r>
                <a:endParaRPr lang="en-US" sz="1400">
                  <a:solidFill>
                    <a:srgbClr val="000000">
                      <a:lumMod val="100000"/>
                    </a:srgbClr>
                  </a:solidFill>
                  <a:cs typeface="+mn-ea"/>
                </a:endParaRPr>
              </a:p>
            </p:txBody>
          </p:sp>
          <p:sp>
            <p:nvSpPr>
              <p:cNvPr id="23" name="文本框 22"/>
              <p:cNvSpPr txBox="1"/>
              <p:nvPr/>
            </p:nvSpPr>
            <p:spPr>
              <a:xfrm>
                <a:off x="1443891" y="3274560"/>
                <a:ext cx="2583742" cy="40011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rPr>
                  <a:t>输入标题</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grpSp>
        <p:grpSp>
          <p:nvGrpSpPr>
            <p:cNvPr id="17" name="组合 16"/>
            <p:cNvGrpSpPr/>
            <p:nvPr/>
          </p:nvGrpSpPr>
          <p:grpSpPr>
            <a:xfrm>
              <a:off x="5262768" y="2361238"/>
              <a:ext cx="2056607" cy="1664816"/>
              <a:chOff x="1579567" y="2361238"/>
              <a:chExt cx="2056607" cy="1664816"/>
            </a:xfrm>
          </p:grpSpPr>
          <p:sp>
            <p:nvSpPr>
              <p:cNvPr id="19" name="右大括号 18"/>
              <p:cNvSpPr/>
              <p:nvPr/>
            </p:nvSpPr>
            <p:spPr>
              <a:xfrm rot="16200000">
                <a:off x="2321359" y="2711238"/>
                <a:ext cx="573024" cy="2056607"/>
              </a:xfrm>
              <a:prstGeom prst="rightBrace">
                <a:avLst>
                  <a:gd name="adj1" fmla="val 12487"/>
                  <a:gd name="adj2" fmla="val 4868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六边形 19"/>
              <p:cNvSpPr/>
              <p:nvPr/>
            </p:nvSpPr>
            <p:spPr>
              <a:xfrm>
                <a:off x="1998192" y="2361238"/>
                <a:ext cx="1183919" cy="1020620"/>
              </a:xfrm>
              <a:prstGeom prst="hexagon">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形 27" descr="集体讨论 纯色填充"/>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5833872" y="2367942"/>
              <a:ext cx="914400" cy="914400"/>
            </a:xfrm>
            <a:prstGeom prst="rect">
              <a:avLst/>
            </a:prstGeom>
          </p:spPr>
        </p:pic>
      </p:grpSp>
    </p:spTree>
    <p:custDataLst>
      <p:tags r:id="rId9"/>
    </p:custDataLst>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750"/>
                                        <p:tgtEl>
                                          <p:spTgt spid="9"/>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Box 46"/>
          <p:cNvSpPr txBox="1"/>
          <p:nvPr/>
        </p:nvSpPr>
        <p:spPr>
          <a:xfrm flipH="1">
            <a:off x="1879186" y="4390290"/>
            <a:ext cx="2153518" cy="1350563"/>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1400">
                <a:solidFill>
                  <a:srgbClr val="000000">
                    <a:lumMod val="100000"/>
                  </a:srgbClr>
                </a:solidFill>
                <a:cs typeface="+mn-ea"/>
              </a:rPr>
              <a:t>您的内容打在这里，或者通过复制您的文本后，在此框中选择粘贴，并选择只保留文字。</a:t>
            </a:r>
            <a:endParaRPr kumimoji="0" lang="en-US" altLang="zh-CN" sz="1400" b="0" i="0" u="none" strike="noStrike" kern="1200" cap="none" spc="0" normalizeH="0" baseline="0" noProof="0">
              <a:ln>
                <a:noFill/>
              </a:ln>
              <a:solidFill>
                <a:srgbClr val="000000">
                  <a:lumMod val="100000"/>
                </a:srgbClr>
              </a:solidFill>
              <a:effectLst/>
              <a:uLnTx/>
              <a:uFillTx/>
              <a:latin typeface="Adobe Arabic"/>
              <a:ea typeface="微软雅黑"/>
              <a:cs typeface="+mn-ea"/>
            </a:endParaRPr>
          </a:p>
        </p:txBody>
      </p:sp>
      <p:sp>
        <p:nvSpPr>
          <p:cNvPr id="28" name="TextBox 46"/>
          <p:cNvSpPr txBox="1"/>
          <p:nvPr/>
        </p:nvSpPr>
        <p:spPr>
          <a:xfrm flipH="1">
            <a:off x="3975352" y="1682831"/>
            <a:ext cx="2219513" cy="1350563"/>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1400">
                <a:solidFill>
                  <a:srgbClr val="000000">
                    <a:lumMod val="100000"/>
                  </a:srgbClr>
                </a:solidFill>
                <a:cs typeface="+mn-ea"/>
              </a:rPr>
              <a:t>您的内容打在这里，或者通过复制您的文本后，在此框中选择粘贴，并选择只保留文字。</a:t>
            </a:r>
            <a:endParaRPr kumimoji="0" lang="en-US" altLang="zh-CN" sz="1400" b="0" i="0" u="none" strike="noStrike" kern="1200" cap="none" spc="0" normalizeH="0" baseline="0" noProof="0">
              <a:ln>
                <a:noFill/>
              </a:ln>
              <a:solidFill>
                <a:srgbClr val="000000">
                  <a:lumMod val="100000"/>
                </a:srgbClr>
              </a:solidFill>
              <a:effectLst/>
              <a:uLnTx/>
              <a:uFillTx/>
              <a:latin typeface="Adobe Arabic"/>
              <a:ea typeface="微软雅黑"/>
              <a:cs typeface="+mn-ea"/>
            </a:endParaRPr>
          </a:p>
        </p:txBody>
      </p:sp>
      <p:sp>
        <p:nvSpPr>
          <p:cNvPr id="29" name="TextBox 46"/>
          <p:cNvSpPr txBox="1"/>
          <p:nvPr/>
        </p:nvSpPr>
        <p:spPr>
          <a:xfrm flipH="1">
            <a:off x="6096000" y="4358465"/>
            <a:ext cx="2144266" cy="1350563"/>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1400">
                <a:solidFill>
                  <a:srgbClr val="000000">
                    <a:lumMod val="100000"/>
                  </a:srgbClr>
                </a:solidFill>
                <a:cs typeface="+mn-ea"/>
              </a:rPr>
              <a:t>您的内容打在这里，或者通过复制您的文本后，在此框中选择粘贴，并选择只保留文字。</a:t>
            </a:r>
            <a:endParaRPr kumimoji="0" lang="en-US" altLang="zh-CN" sz="1400" b="0" i="0" u="none" strike="noStrike" kern="1200" cap="none" spc="0" normalizeH="0" baseline="0" noProof="0">
              <a:ln>
                <a:noFill/>
              </a:ln>
              <a:solidFill>
                <a:srgbClr val="000000">
                  <a:lumMod val="100000"/>
                </a:srgbClr>
              </a:solidFill>
              <a:effectLst/>
              <a:uLnTx/>
              <a:uFillTx/>
              <a:latin typeface="Adobe Arabic"/>
              <a:ea typeface="微软雅黑"/>
              <a:cs typeface="+mn-ea"/>
            </a:endParaRPr>
          </a:p>
        </p:txBody>
      </p:sp>
      <p:sp>
        <p:nvSpPr>
          <p:cNvPr id="30" name="TextBox 46"/>
          <p:cNvSpPr txBox="1"/>
          <p:nvPr/>
        </p:nvSpPr>
        <p:spPr>
          <a:xfrm flipH="1">
            <a:off x="8238413" y="1569096"/>
            <a:ext cx="2144264" cy="1350563"/>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lang="zh-CN" altLang="en-US" sz="1400">
                <a:solidFill>
                  <a:srgbClr val="000000">
                    <a:lumMod val="100000"/>
                  </a:srgbClr>
                </a:solidFill>
                <a:cs typeface="+mn-ea"/>
              </a:rPr>
              <a:t>您的内容打在这里，或者通过复制您的文本后，在此框中选择粘贴，并选择只保留文字。</a:t>
            </a:r>
            <a:endParaRPr kumimoji="0" lang="en-US" altLang="zh-CN" sz="1400" b="0" i="0" u="none" strike="noStrike" kern="1200" cap="none" spc="0" normalizeH="0" baseline="0" noProof="0">
              <a:ln>
                <a:noFill/>
              </a:ln>
              <a:solidFill>
                <a:srgbClr val="000000">
                  <a:lumMod val="100000"/>
                </a:srgbClr>
              </a:solidFill>
              <a:effectLst/>
              <a:uLnTx/>
              <a:uFillTx/>
              <a:latin typeface="Adobe Arabic"/>
              <a:ea typeface="微软雅黑"/>
              <a:cs typeface="+mn-ea"/>
            </a:endParaRPr>
          </a:p>
        </p:txBody>
      </p:sp>
      <p:grpSp>
        <p:nvGrpSpPr>
          <p:cNvPr id="2" name="组合 1"/>
          <p:cNvGrpSpPr/>
          <p:nvPr/>
        </p:nvGrpSpPr>
        <p:grpSpPr>
          <a:xfrm>
            <a:off x="1965437" y="2383747"/>
            <a:ext cx="8467169" cy="2273180"/>
            <a:chOff x="1965437" y="2383747"/>
            <a:chExt cx="8467169" cy="2273180"/>
          </a:xfrm>
        </p:grpSpPr>
        <p:grpSp>
          <p:nvGrpSpPr>
            <p:cNvPr id="8" name="组合 7"/>
            <p:cNvGrpSpPr/>
            <p:nvPr/>
          </p:nvGrpSpPr>
          <p:grpSpPr>
            <a:xfrm>
              <a:off x="1965437" y="3093343"/>
              <a:ext cx="8467169" cy="882335"/>
              <a:chOff x="1992869" y="2987832"/>
              <a:chExt cx="8467169" cy="882335"/>
            </a:xfrm>
          </p:grpSpPr>
          <p:grpSp>
            <p:nvGrpSpPr>
              <p:cNvPr id="7" name="组合 6"/>
              <p:cNvGrpSpPr/>
              <p:nvPr/>
            </p:nvGrpSpPr>
            <p:grpSpPr>
              <a:xfrm>
                <a:off x="1992869" y="2987832"/>
                <a:ext cx="8467169" cy="882335"/>
                <a:chOff x="1992869" y="2987832"/>
                <a:chExt cx="8467169" cy="882335"/>
              </a:xfrm>
            </p:grpSpPr>
            <p:grpSp>
              <p:nvGrpSpPr>
                <p:cNvPr id="18" name="组合 17"/>
                <p:cNvGrpSpPr/>
                <p:nvPr/>
              </p:nvGrpSpPr>
              <p:grpSpPr>
                <a:xfrm>
                  <a:off x="8267704" y="2987832"/>
                  <a:ext cx="2192334" cy="882335"/>
                  <a:chOff x="1627632" y="2404872"/>
                  <a:chExt cx="2192334" cy="882335"/>
                </a:xfrm>
                <a:solidFill>
                  <a:schemeClr val="tx1"/>
                </a:solidFill>
              </p:grpSpPr>
              <p:sp>
                <p:nvSpPr>
                  <p:cNvPr id="19" name="矩形 18"/>
                  <p:cNvSpPr/>
                  <p:nvPr/>
                </p:nvSpPr>
                <p:spPr>
                  <a:xfrm>
                    <a:off x="1627632" y="2404872"/>
                    <a:ext cx="1901952" cy="882335"/>
                  </a:xfrm>
                  <a:prstGeom prst="rect">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3442711" y="2700848"/>
                    <a:ext cx="464128" cy="290382"/>
                  </a:xfrm>
                  <a:prstGeom prst="triangle">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176093" y="2987832"/>
                  <a:ext cx="2192334" cy="882335"/>
                  <a:chOff x="1627632" y="2404872"/>
                  <a:chExt cx="2192334" cy="882335"/>
                </a:xfrm>
              </p:grpSpPr>
              <p:sp>
                <p:nvSpPr>
                  <p:cNvPr id="16" name="矩形 15"/>
                  <p:cNvSpPr/>
                  <p:nvPr/>
                </p:nvSpPr>
                <p:spPr>
                  <a:xfrm>
                    <a:off x="1627632" y="2404872"/>
                    <a:ext cx="1901952" cy="882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0000">
                    <a:off x="3442711" y="2700848"/>
                    <a:ext cx="464128" cy="2903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84481" y="2987832"/>
                  <a:ext cx="2192334" cy="882335"/>
                  <a:chOff x="1627632" y="2404872"/>
                  <a:chExt cx="2192334" cy="882335"/>
                </a:xfrm>
                <a:solidFill>
                  <a:schemeClr val="tx1"/>
                </a:solidFill>
              </p:grpSpPr>
              <p:sp>
                <p:nvSpPr>
                  <p:cNvPr id="13" name="矩形 12"/>
                  <p:cNvSpPr/>
                  <p:nvPr/>
                </p:nvSpPr>
                <p:spPr>
                  <a:xfrm>
                    <a:off x="1627632" y="2404872"/>
                    <a:ext cx="1901952" cy="882335"/>
                  </a:xfrm>
                  <a:prstGeom prst="rect">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3442711" y="2700848"/>
                    <a:ext cx="464128" cy="290382"/>
                  </a:xfrm>
                  <a:prstGeom prst="triangle">
                    <a:avLst/>
                  </a:pr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992869" y="2987832"/>
                  <a:ext cx="2192334" cy="882335"/>
                  <a:chOff x="1627632" y="2404872"/>
                  <a:chExt cx="2192334" cy="882335"/>
                </a:xfrm>
              </p:grpSpPr>
              <p:sp>
                <p:nvSpPr>
                  <p:cNvPr id="4" name="矩形 3"/>
                  <p:cNvSpPr/>
                  <p:nvPr/>
                </p:nvSpPr>
                <p:spPr>
                  <a:xfrm>
                    <a:off x="1627632" y="2404872"/>
                    <a:ext cx="1901952" cy="882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3442711" y="2700848"/>
                    <a:ext cx="464128" cy="2903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文本框 22"/>
              <p:cNvSpPr txBox="1"/>
              <p:nvPr/>
            </p:nvSpPr>
            <p:spPr>
              <a:xfrm>
                <a:off x="2292218" y="3260953"/>
                <a:ext cx="1254314" cy="400110"/>
              </a:xfrm>
              <a:prstGeom prst="rect">
                <a:avLst/>
              </a:prstGeom>
              <a:noFill/>
            </p:spPr>
            <p:txBody>
              <a:bodyPr wrap="square">
                <a:spAutoFit/>
              </a:bodyPr>
              <a:lstStyle/>
              <a:p>
                <a:pPr marR="0" lvl="0" indent="0" fontAlgn="auto">
                  <a:lnSpc>
                    <a:spcPct val="100000"/>
                  </a:lnSpc>
                  <a:spcBef>
                    <a:spcPct val="0"/>
                  </a:spcBef>
                  <a:spcAft>
                    <a:spcPct val="0"/>
                  </a:spcAft>
                  <a:buClrTx/>
                  <a:buSzTx/>
                  <a:buFontTx/>
                  <a:buNone/>
                  <a:defRPr/>
                </a:pPr>
                <a:r>
                  <a:rPr lang="zh-CN" altLang="en-US" sz="2000" b="1">
                    <a:solidFill>
                      <a:schemeClr val="bg1"/>
                    </a:solidFill>
                    <a:latin typeface="微软雅黑" panose="020b0503020204020204" charset="-122"/>
                    <a:ea typeface="微软雅黑"/>
                    <a:sym typeface="+mn-lt"/>
                  </a:rPr>
                  <a:t>输入标题</a:t>
                </a:r>
                <a:endParaRPr lang="zh-CN" altLang="en-US" sz="2000" b="1">
                  <a:solidFill>
                    <a:schemeClr val="bg1"/>
                  </a:solidFill>
                  <a:latin typeface="微软雅黑" panose="020b0503020204020204" charset="-122"/>
                  <a:ea typeface="微软雅黑"/>
                  <a:sym typeface="+mn-lt"/>
                </a:endParaRPr>
              </a:p>
            </p:txBody>
          </p:sp>
          <p:sp>
            <p:nvSpPr>
              <p:cNvPr id="24" name="文本框 23"/>
              <p:cNvSpPr txBox="1"/>
              <p:nvPr/>
            </p:nvSpPr>
            <p:spPr>
              <a:xfrm>
                <a:off x="4409968" y="3260953"/>
                <a:ext cx="1254314" cy="400110"/>
              </a:xfrm>
              <a:prstGeom prst="rect">
                <a:avLst/>
              </a:prstGeom>
              <a:noFill/>
            </p:spPr>
            <p:txBody>
              <a:bodyPr wrap="square">
                <a:spAutoFit/>
              </a:bodyPr>
              <a:lstStyle/>
              <a:p>
                <a:pPr marR="0" lvl="0" indent="0" fontAlgn="auto">
                  <a:lnSpc>
                    <a:spcPct val="100000"/>
                  </a:lnSpc>
                  <a:spcBef>
                    <a:spcPct val="0"/>
                  </a:spcBef>
                  <a:spcAft>
                    <a:spcPct val="0"/>
                  </a:spcAft>
                  <a:buClrTx/>
                  <a:buSzTx/>
                  <a:buFontTx/>
                  <a:buNone/>
                  <a:defRPr/>
                </a:pPr>
                <a:r>
                  <a:rPr lang="zh-CN" altLang="en-US" sz="2000" b="1">
                    <a:solidFill>
                      <a:schemeClr val="bg1"/>
                    </a:solidFill>
                    <a:latin typeface="微软雅黑" panose="020b0503020204020204" charset="-122"/>
                    <a:ea typeface="微软雅黑"/>
                    <a:sym typeface="+mn-lt"/>
                  </a:rPr>
                  <a:t>输入标题</a:t>
                </a:r>
                <a:endParaRPr lang="zh-CN" altLang="en-US" sz="2000" b="1">
                  <a:solidFill>
                    <a:schemeClr val="bg1"/>
                  </a:solidFill>
                  <a:latin typeface="微软雅黑" panose="020b0503020204020204" charset="-122"/>
                  <a:ea typeface="微软雅黑"/>
                  <a:sym typeface="+mn-lt"/>
                </a:endParaRPr>
              </a:p>
            </p:txBody>
          </p:sp>
          <p:sp>
            <p:nvSpPr>
              <p:cNvPr id="25" name="文本框 24"/>
              <p:cNvSpPr txBox="1"/>
              <p:nvPr/>
            </p:nvSpPr>
            <p:spPr>
              <a:xfrm>
                <a:off x="6527718" y="3260953"/>
                <a:ext cx="1254314" cy="400110"/>
              </a:xfrm>
              <a:prstGeom prst="rect">
                <a:avLst/>
              </a:prstGeom>
              <a:noFill/>
            </p:spPr>
            <p:txBody>
              <a:bodyPr wrap="square">
                <a:spAutoFit/>
              </a:bodyPr>
              <a:lstStyle/>
              <a:p>
                <a:pPr marR="0" lvl="0" indent="0" fontAlgn="auto">
                  <a:lnSpc>
                    <a:spcPct val="100000"/>
                  </a:lnSpc>
                  <a:spcBef>
                    <a:spcPct val="0"/>
                  </a:spcBef>
                  <a:spcAft>
                    <a:spcPct val="0"/>
                  </a:spcAft>
                  <a:buClrTx/>
                  <a:buSzTx/>
                  <a:buFontTx/>
                  <a:buNone/>
                  <a:defRPr/>
                </a:pPr>
                <a:r>
                  <a:rPr lang="zh-CN" altLang="en-US" sz="2000" b="1">
                    <a:solidFill>
                      <a:schemeClr val="bg1"/>
                    </a:solidFill>
                    <a:latin typeface="微软雅黑" panose="020b0503020204020204" charset="-122"/>
                    <a:ea typeface="微软雅黑"/>
                    <a:sym typeface="+mn-lt"/>
                  </a:rPr>
                  <a:t>输入标题</a:t>
                </a:r>
                <a:endParaRPr lang="zh-CN" altLang="en-US" sz="2000" b="1">
                  <a:solidFill>
                    <a:schemeClr val="bg1"/>
                  </a:solidFill>
                  <a:latin typeface="微软雅黑" panose="020b0503020204020204" charset="-122"/>
                  <a:ea typeface="微软雅黑"/>
                  <a:sym typeface="+mn-lt"/>
                </a:endParaRPr>
              </a:p>
            </p:txBody>
          </p:sp>
          <p:sp>
            <p:nvSpPr>
              <p:cNvPr id="26" name="文本框 25"/>
              <p:cNvSpPr txBox="1"/>
              <p:nvPr/>
            </p:nvSpPr>
            <p:spPr>
              <a:xfrm>
                <a:off x="8645468" y="3260953"/>
                <a:ext cx="1254314" cy="400110"/>
              </a:xfrm>
              <a:prstGeom prst="rect">
                <a:avLst/>
              </a:prstGeom>
              <a:noFill/>
            </p:spPr>
            <p:txBody>
              <a:bodyPr wrap="square">
                <a:spAutoFit/>
              </a:bodyPr>
              <a:lstStyle/>
              <a:p>
                <a:pPr marR="0" lvl="0" indent="0" fontAlgn="auto">
                  <a:lnSpc>
                    <a:spcPct val="100000"/>
                  </a:lnSpc>
                  <a:spcBef>
                    <a:spcPct val="0"/>
                  </a:spcBef>
                  <a:spcAft>
                    <a:spcPct val="0"/>
                  </a:spcAft>
                  <a:buClrTx/>
                  <a:buSzTx/>
                  <a:buFontTx/>
                  <a:buNone/>
                  <a:defRPr/>
                </a:pPr>
                <a:r>
                  <a:rPr lang="zh-CN" altLang="en-US" sz="2000" b="1">
                    <a:solidFill>
                      <a:schemeClr val="bg1"/>
                    </a:solidFill>
                    <a:latin typeface="微软雅黑" panose="020b0503020204020204" charset="-122"/>
                    <a:ea typeface="微软雅黑"/>
                    <a:sym typeface="+mn-lt"/>
                  </a:rPr>
                  <a:t>输入标题</a:t>
                </a:r>
                <a:endParaRPr lang="zh-CN" altLang="en-US" sz="2000" b="1">
                  <a:solidFill>
                    <a:schemeClr val="bg1"/>
                  </a:solidFill>
                  <a:latin typeface="微软雅黑" panose="020b0503020204020204" charset="-122"/>
                  <a:ea typeface="微软雅黑"/>
                  <a:sym typeface="+mn-lt"/>
                </a:endParaRPr>
              </a:p>
            </p:txBody>
          </p:sp>
        </p:grpSp>
        <p:sp>
          <p:nvSpPr>
            <p:cNvPr id="9" name="弧形 8"/>
            <p:cNvSpPr/>
            <p:nvPr/>
          </p:nvSpPr>
          <p:spPr>
            <a:xfrm rot="17026564">
              <a:off x="2316817" y="2392493"/>
              <a:ext cx="1780706" cy="1780706"/>
            </a:xfrm>
            <a:prstGeom prst="arc">
              <a:avLst>
                <a:gd name="adj1" fmla="val 16200000"/>
                <a:gd name="adj2" fmla="val 3874289"/>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弧形 31"/>
            <p:cNvSpPr/>
            <p:nvPr/>
          </p:nvSpPr>
          <p:spPr>
            <a:xfrm rot="17002336">
              <a:off x="6503657" y="2383747"/>
              <a:ext cx="1780706" cy="1780706"/>
            </a:xfrm>
            <a:prstGeom prst="arc">
              <a:avLst>
                <a:gd name="adj1" fmla="val 16200000"/>
                <a:gd name="adj2" fmla="val 3874289"/>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p:nvPr/>
          </p:nvSpPr>
          <p:spPr>
            <a:xfrm rot="4669666" flipV="1">
              <a:off x="3813220" y="2876220"/>
              <a:ext cx="1780706" cy="1780706"/>
            </a:xfrm>
            <a:prstGeom prst="arc">
              <a:avLst>
                <a:gd name="adj1" fmla="val 16200000"/>
                <a:gd name="adj2" fmla="val 3874289"/>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4669666" flipV="1">
              <a:off x="7998062" y="2876221"/>
              <a:ext cx="1780706" cy="1780706"/>
            </a:xfrm>
            <a:prstGeom prst="arc">
              <a:avLst>
                <a:gd name="adj1" fmla="val 16200000"/>
                <a:gd name="adj2" fmla="val 3874289"/>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750"/>
                                        <p:tgtEl>
                                          <p:spTgt spid="2"/>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750"/>
                                        <p:tgtEl>
                                          <p:spTgt spid="28"/>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750"/>
                                        <p:tgtEl>
                                          <p:spTgt spid="22"/>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750"/>
                                        <p:tgtEl>
                                          <p:spTgt spid="29"/>
                                        </p:tgtEl>
                                      </p:cBhvr>
                                    </p:animEffect>
                                  </p:childTnLst>
                                </p:cTn>
                              </p:par>
                            </p:childTnLst>
                          </p:cTn>
                        </p:par>
                        <p:par>
                          <p:cTn id="20" fill="hold" nodeType="afterGroup">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P spid="3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1743976" y="-292919"/>
            <a:ext cx="14720281" cy="7201719"/>
            <a:chOff x="-1743976" y="-292919"/>
            <a:chExt cx="14720281" cy="7201719"/>
          </a:xfrm>
        </p:grpSpPr>
        <p:grpSp>
          <p:nvGrpSpPr>
            <p:cNvPr id="3" name="组合 2"/>
            <p:cNvGrpSpPr/>
            <p:nvPr/>
          </p:nvGrpSpPr>
          <p:grpSpPr>
            <a:xfrm>
              <a:off x="-1743976" y="-292919"/>
              <a:ext cx="14720281" cy="7193359"/>
              <a:chOff x="-1743976" y="-292919"/>
              <a:chExt cx="14720281" cy="7193359"/>
            </a:xfrm>
          </p:grpSpPr>
          <p:pic>
            <p:nvPicPr>
              <p:cNvPr id="27" name="图片 26" descr="建筑的高楼&#10;&#10;描述已自动生成"/>
              <p:cNvPicPr>
                <a:picLocks noChangeAspect="1"/>
              </p:cNvPicPr>
              <p:nvPr/>
            </p:nvPicPr>
            <p:blipFill>
              <a:blip r:embed="rId3">
                <a:lum bright="70000" contrast="-70000"/>
                <a:extLst>
                  <a:ext uri="{28A0092B-C50C-407E-A947-70E740481C1C}">
                    <a14:useLocalDpi xmlns:a14="http://schemas.microsoft.com/office/drawing/2010/main" val="0"/>
                  </a:ext>
                </a:extLst>
              </a:blip>
              <a:srcRect t="76690"/>
              <a:stretch>
                <a:fillRect/>
              </a:stretch>
            </p:blipFill>
            <p:spPr>
              <a:xfrm rot="21280688" flipH="1">
                <a:off x="-1743976" y="-292919"/>
                <a:ext cx="10382220" cy="5832427"/>
              </a:xfrm>
              <a:prstGeom prst="rect">
                <a:avLst/>
              </a:prstGeom>
            </p:spPr>
          </p:pic>
          <p:pic>
            <p:nvPicPr>
              <p:cNvPr id="28" name="图片 27" descr="建筑的高楼&#10;&#10;描述已自动生成"/>
              <p:cNvPicPr>
                <a:picLocks noChangeAspect="1"/>
              </p:cNvPicPr>
              <p:nvPr/>
            </p:nvPicPr>
            <p:blipFill>
              <a:blip r:embed="rId3">
                <a:lum bright="70000" contrast="-70000"/>
                <a:extLst>
                  <a:ext uri="{28A0092B-C50C-407E-A947-70E740481C1C}">
                    <a14:useLocalDpi xmlns:a14="http://schemas.microsoft.com/office/drawing/2010/main" val="0"/>
                  </a:ext>
                </a:extLst>
              </a:blip>
              <a:srcRect t="76690"/>
              <a:stretch>
                <a:fillRect/>
              </a:stretch>
            </p:blipFill>
            <p:spPr>
              <a:xfrm rot="319311">
                <a:off x="7678548" y="-218488"/>
                <a:ext cx="5297758" cy="5832427"/>
              </a:xfrm>
              <a:prstGeom prst="rect">
                <a:avLst/>
              </a:prstGeom>
            </p:spPr>
          </p:pic>
          <p:sp>
            <p:nvSpPr>
              <p:cNvPr id="19" name="矩形 18"/>
              <p:cNvSpPr/>
              <p:nvPr/>
            </p:nvSpPr>
            <p:spPr>
              <a:xfrm>
                <a:off x="0" y="0"/>
                <a:ext cx="12192000" cy="6900440"/>
              </a:xfrm>
              <a:prstGeom prst="rect">
                <a:avLst/>
              </a:prstGeom>
              <a:solidFill>
                <a:srgbClr val="B0010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grpSp>
        <p:sp>
          <p:nvSpPr>
            <p:cNvPr id="18" name="任意多边形: 形状 17"/>
            <p:cNvSpPr/>
            <p:nvPr/>
          </p:nvSpPr>
          <p:spPr>
            <a:xfrm>
              <a:off x="0" y="4093029"/>
              <a:ext cx="12192000" cy="2815771"/>
            </a:xfrm>
            <a:custGeom>
              <a:gdLst>
                <a:gd name="connsiteX0" fmla="*/ 0 w 12192000"/>
                <a:gd name="connsiteY0" fmla="*/ 1770742 h 2815771"/>
                <a:gd name="connsiteX1" fmla="*/ 0 w 12192000"/>
                <a:gd name="connsiteY1" fmla="*/ 2815771 h 2815771"/>
                <a:gd name="connsiteX2" fmla="*/ 12192000 w 12192000"/>
                <a:gd name="connsiteY2" fmla="*/ 2772228 h 2815771"/>
                <a:gd name="connsiteX3" fmla="*/ 12192000 w 12192000"/>
                <a:gd name="connsiteY3" fmla="*/ 0 h 2815771"/>
                <a:gd name="connsiteX4" fmla="*/ 0 w 12192000"/>
                <a:gd name="connsiteY4" fmla="*/ 1770742 h 281577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815771">
                  <a:moveTo>
                    <a:pt x="0" y="1770742"/>
                  </a:moveTo>
                  <a:lnTo>
                    <a:pt x="0" y="2815771"/>
                  </a:lnTo>
                  <a:lnTo>
                    <a:pt x="12192000" y="2772228"/>
                  </a:lnTo>
                  <a:lnTo>
                    <a:pt x="12192000" y="0"/>
                  </a:lnTo>
                  <a:lnTo>
                    <a:pt x="0" y="1770742"/>
                  </a:lnTo>
                  <a:close/>
                </a:path>
              </a:pathLst>
            </a:custGeom>
            <a:solidFill>
              <a:srgbClr val="043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43465"/>
                </a:solidFill>
                <a:latin typeface="汉仪雅酷黑 75W" panose="020b0804020202020204" pitchFamily="34" charset="-122"/>
                <a:ea typeface="汉仪雅酷黑 75W" panose="020b0804020202020204" pitchFamily="34" charset="-122"/>
              </a:endParaRPr>
            </a:p>
          </p:txBody>
        </p:sp>
      </p:grpSp>
      <p:pic>
        <p:nvPicPr>
          <p:cNvPr id="36" name="图片 35" descr="形状&#10;&#10;中度可信度描述已自动生成"/>
          <p:cNvPicPr>
            <a:picLocks noChangeAspect="1"/>
          </p:cNvPicPr>
          <p:nvPr/>
        </p:nvPicPr>
        <p:blipFill>
          <a:blip r:embed="rId4">
            <a:alphaModFix amt="22000"/>
            <a:extLst>
              <a:ext uri="{28A0092B-C50C-407E-A947-70E740481C1C}">
                <a14:useLocalDpi xmlns:a14="http://schemas.microsoft.com/office/drawing/2010/main" val="0"/>
              </a:ext>
            </a:extLst>
          </a:blip>
          <a:srcRect l="17152" t="60758" r="15705"/>
          <a:stretch>
            <a:fillRect/>
          </a:stretch>
        </p:blipFill>
        <p:spPr>
          <a:xfrm rot="21134696" flipV="1">
            <a:off x="-599665" y="5010370"/>
            <a:ext cx="4970497" cy="2252518"/>
          </a:xfrm>
          <a:prstGeom prst="rect">
            <a:avLst/>
          </a:prstGeom>
        </p:spPr>
      </p:pic>
      <p:grpSp>
        <p:nvGrpSpPr>
          <p:cNvPr id="29" name="组合 28"/>
          <p:cNvGrpSpPr/>
          <p:nvPr/>
        </p:nvGrpSpPr>
        <p:grpSpPr>
          <a:xfrm>
            <a:off x="3861945" y="241300"/>
            <a:ext cx="7856688" cy="6479114"/>
            <a:chOff x="4526440" y="428582"/>
            <a:chExt cx="7041995" cy="5807268"/>
          </a:xfrm>
        </p:grpSpPr>
        <p:pic>
          <p:nvPicPr>
            <p:cNvPr id="23" name="图片 22" descr="形状&#10;&#10;中度可信度描述已自动生成"/>
            <p:cNvPicPr>
              <a:picLocks noChangeAspect="1"/>
            </p:cNvPicPr>
            <p:nvPr/>
          </p:nvPicPr>
          <p:blipFill>
            <a:blip r:embed="rId4">
              <a:alphaModFix amt="88000"/>
              <a:extLst>
                <a:ext uri="{28A0092B-C50C-407E-A947-70E740481C1C}">
                  <a14:useLocalDpi xmlns:a14="http://schemas.microsoft.com/office/drawing/2010/main" val="0"/>
                </a:ext>
              </a:extLst>
            </a:blip>
            <a:srcRect l="17152" t="60758" r="15705"/>
            <a:stretch>
              <a:fillRect/>
            </a:stretch>
          </p:blipFill>
          <p:spPr>
            <a:xfrm rot="21152236" flipV="1">
              <a:off x="4526440" y="2986399"/>
              <a:ext cx="7041995" cy="3191274"/>
            </a:xfrm>
            <a:prstGeom prst="rect">
              <a:avLst/>
            </a:prstGeom>
          </p:spPr>
        </p:pic>
        <p:pic>
          <p:nvPicPr>
            <p:cNvPr id="21" name="图片 20" descr="杯子里有咖啡&#10;&#10;描述已自动生成"/>
            <p:cNvPicPr>
              <a:picLocks noChangeAspect="1"/>
            </p:cNvPicPr>
            <p:nvPr/>
          </p:nvPicPr>
          <p:blipFill>
            <a:blip r:embed="rId5">
              <a:alphaModFix amt="54000"/>
              <a:extLst>
                <a:ext uri="{28A0092B-C50C-407E-A947-70E740481C1C}">
                  <a14:useLocalDpi xmlns:a14="http://schemas.microsoft.com/office/drawing/2010/main" val="0"/>
                </a:ext>
              </a:extLst>
            </a:blip>
            <a:stretch>
              <a:fillRect/>
            </a:stretch>
          </p:blipFill>
          <p:spPr>
            <a:xfrm>
              <a:off x="4875804" y="428582"/>
              <a:ext cx="6067967" cy="5807268"/>
            </a:xfrm>
            <a:prstGeom prst="rect">
              <a:avLst/>
            </a:prstGeom>
          </p:spPr>
        </p:pic>
        <p:grpSp>
          <p:nvGrpSpPr>
            <p:cNvPr id="9" name="组合 8"/>
            <p:cNvGrpSpPr/>
            <p:nvPr/>
          </p:nvGrpSpPr>
          <p:grpSpPr>
            <a:xfrm>
              <a:off x="5211960" y="622151"/>
              <a:ext cx="5311776" cy="5311776"/>
              <a:chOff x="3166792" y="403016"/>
              <a:chExt cx="5801930" cy="5801930"/>
            </a:xfrm>
            <a:effectLst>
              <a:outerShdw blurRad="304800" dist="152400" dir="5160000" algn="tr" rotWithShape="0">
                <a:prstClr val="black">
                  <a:alpha val="30000"/>
                </a:prstClr>
              </a:outerShdw>
            </a:effectLst>
          </p:grpSpPr>
          <p:sp>
            <p:nvSpPr>
              <p:cNvPr id="7" name="椭圆 6"/>
              <p:cNvSpPr/>
              <p:nvPr/>
            </p:nvSpPr>
            <p:spPr>
              <a:xfrm>
                <a:off x="3166792" y="403016"/>
                <a:ext cx="5801930" cy="5801930"/>
              </a:xfrm>
              <a:prstGeom prst="ellipse">
                <a:avLst/>
              </a:prstGeom>
              <a:solidFill>
                <a:schemeClr val="bg1"/>
              </a:solidFill>
              <a:ln w="101600">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sp>
            <p:nvSpPr>
              <p:cNvPr id="8" name="椭圆 7"/>
              <p:cNvSpPr/>
              <p:nvPr/>
            </p:nvSpPr>
            <p:spPr>
              <a:xfrm>
                <a:off x="3269829" y="506053"/>
                <a:ext cx="5595855" cy="5595855"/>
              </a:xfrm>
              <a:prstGeom prst="ellipse">
                <a:avLst/>
              </a:prstGeom>
              <a:noFill/>
              <a:ln w="19050" cap="rnd">
                <a:solidFill>
                  <a:srgbClr val="043465"/>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43465"/>
                  </a:solidFill>
                  <a:latin typeface="汉仪雅酷黑 75W" panose="020b0804020202020204" pitchFamily="34" charset="-122"/>
                  <a:ea typeface="汉仪雅酷黑 75W" panose="020b0804020202020204" pitchFamily="34" charset="-122"/>
                </a:endParaRPr>
              </a:p>
            </p:txBody>
          </p:sp>
        </p:grpSp>
      </p:grpSp>
      <p:grpSp>
        <p:nvGrpSpPr>
          <p:cNvPr id="10" name="组合 9"/>
          <p:cNvGrpSpPr/>
          <p:nvPr/>
        </p:nvGrpSpPr>
        <p:grpSpPr>
          <a:xfrm>
            <a:off x="4574819" y="2502677"/>
            <a:ext cx="5815882" cy="1269902"/>
            <a:chOff x="68241" y="1914358"/>
            <a:chExt cx="5668779" cy="1270637"/>
          </a:xfrm>
          <a:effectLst/>
        </p:grpSpPr>
        <p:sp>
          <p:nvSpPr>
            <p:cNvPr id="12" name="文本框 11"/>
            <p:cNvSpPr txBox="1"/>
            <p:nvPr/>
          </p:nvSpPr>
          <p:spPr>
            <a:xfrm>
              <a:off x="68241" y="1914358"/>
              <a:ext cx="5668779" cy="1108637"/>
            </a:xfrm>
            <a:prstGeom prst="rect">
              <a:avLst/>
            </a:prstGeom>
            <a:noFill/>
          </p:spPr>
          <p:txBody>
            <a:bodyPr wrap="square" rtlCol="0">
              <a:spAutoFit/>
            </a:bodyPr>
            <a:lstStyle/>
            <a:p>
              <a:pPr algn="ctr"/>
              <a:r>
                <a:rPr lang="zh-CN" altLang="en-US" sz="6600" b="1" i="1">
                  <a:solidFill>
                    <a:srgbClr val="043465"/>
                  </a:solidFill>
                  <a:latin typeface="汉仪雅酷黑 75W" panose="020b0804020202020204" pitchFamily="34" charset="-122"/>
                  <a:ea typeface="汉仪雅酷黑 75W" panose="020b0804020202020204" pitchFamily="34" charset="-122"/>
                </a:rPr>
                <a:t>非常感谢观看</a:t>
              </a:r>
              <a:endParaRPr lang="zh-CN" altLang="en-US" sz="6600" b="1" i="1">
                <a:solidFill>
                  <a:srgbClr val="043465"/>
                </a:solidFill>
                <a:latin typeface="汉仪雅酷黑 75W" panose="020b0804020202020204" pitchFamily="34" charset="-122"/>
                <a:ea typeface="汉仪雅酷黑 75W" panose="020b0804020202020204" pitchFamily="34" charset="-122"/>
              </a:endParaRPr>
            </a:p>
          </p:txBody>
        </p:sp>
        <p:cxnSp>
          <p:nvCxnSpPr>
            <p:cNvPr id="14" name="直接连接符 13"/>
            <p:cNvCxnSpPr/>
            <p:nvPr/>
          </p:nvCxnSpPr>
          <p:spPr>
            <a:xfrm>
              <a:off x="530584" y="3184995"/>
              <a:ext cx="4744092" cy="0"/>
            </a:xfrm>
            <a:prstGeom prst="line">
              <a:avLst/>
            </a:prstGeom>
            <a:ln w="44450">
              <a:solidFill>
                <a:srgbClr val="043465"/>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6364324" y="5159096"/>
            <a:ext cx="2308945" cy="460375"/>
          </a:xfrm>
          <a:prstGeom prst="rect">
            <a:avLst/>
          </a:prstGeom>
          <a:noFill/>
        </p:spPr>
        <p:txBody>
          <a:bodyPr wrap="square" rtlCol="0">
            <a:spAutoFit/>
          </a:bodyPr>
          <a:lstStyle/>
          <a:p>
            <a:pPr algn="dist"/>
            <a:r>
              <a:rPr lang="zh-CN" altLang="en-US" sz="2400" spc="-151">
                <a:solidFill>
                  <a:srgbClr val="043465"/>
                </a:solidFill>
                <a:latin typeface="汉仪雅酷黑 75W" panose="020b0804020202020204" pitchFamily="34" charset="-122"/>
                <a:ea typeface="汉仪雅酷黑 75W" panose="020b0804020202020204" pitchFamily="34" charset="-122"/>
              </a:rPr>
              <a:t>汇报人：</a:t>
            </a:r>
            <a:r>
              <a:rPr lang="en-US" altLang="zh-CN" sz="2400" spc="-151">
                <a:solidFill>
                  <a:srgbClr val="043465"/>
                </a:solidFill>
                <a:latin typeface="汉仪雅酷黑 75W" panose="020b0804020202020204" pitchFamily="34" charset="-122"/>
                <a:ea typeface="汉仪雅酷黑 75W" panose="020b0804020202020204" pitchFamily="34" charset="-122"/>
              </a:rPr>
              <a:t>PPT</a:t>
            </a:r>
            <a:r>
              <a:rPr lang="zh-CN" altLang="en-US" sz="2400" spc="-151">
                <a:solidFill>
                  <a:srgbClr val="043465"/>
                </a:solidFill>
                <a:latin typeface="汉仪雅酷黑 75W" panose="020b0804020202020204" pitchFamily="34" charset="-122"/>
                <a:ea typeface="汉仪雅酷黑 75W" panose="020b0804020202020204" pitchFamily="34" charset="-122"/>
              </a:rPr>
              <a:t>汇</a:t>
            </a:r>
            <a:endParaRPr lang="zh-CN" altLang="en-US" sz="2400" spc="-151">
              <a:solidFill>
                <a:srgbClr val="043465"/>
              </a:solidFill>
              <a:latin typeface="汉仪雅酷黑 75W" panose="020b0804020202020204" pitchFamily="34" charset="-122"/>
              <a:ea typeface="汉仪雅酷黑 75W" panose="020b0804020202020204" pitchFamily="34" charset="-122"/>
            </a:endParaRPr>
          </a:p>
        </p:txBody>
      </p:sp>
      <p:sp>
        <p:nvSpPr>
          <p:cNvPr id="31" name="矩形 30"/>
          <p:cNvSpPr/>
          <p:nvPr/>
        </p:nvSpPr>
        <p:spPr>
          <a:xfrm>
            <a:off x="5048382" y="3968391"/>
            <a:ext cx="4868757" cy="400110"/>
          </a:xfrm>
          <a:prstGeom prst="rect">
            <a:avLst/>
          </a:prstGeom>
        </p:spPr>
        <p:txBody>
          <a:bodyPr wrap="square">
            <a:spAutoFit/>
          </a:bodyPr>
          <a:lstStyle/>
          <a:p>
            <a:pPr algn="dist" defTabSz="913765" fontAlgn="base">
              <a:spcBef>
                <a:spcPct val="0"/>
              </a:spcBef>
              <a:spcAft>
                <a:spcPct val="0"/>
              </a:spcAft>
              <a:defRPr/>
            </a:pP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岗位经历</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工作成效</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履职能力</a:t>
            </a:r>
            <a:r>
              <a:rPr lang="en-US" altLang="zh-CN" sz="2000" b="1" kern="0">
                <a:ln w="3175">
                  <a:noFill/>
                </a:ln>
                <a:solidFill>
                  <a:srgbClr val="043465"/>
                </a:solidFill>
                <a:latin typeface="字体视界-NEW魏碑体" panose="02010601030101010101" pitchFamily="2" charset="-122"/>
                <a:ea typeface="字体视界-NEW魏碑体" panose="02010601030101010101" pitchFamily="2" charset="-122"/>
                <a:cs typeface="+mn-ea"/>
                <a:sym typeface="+mn-lt"/>
              </a:rPr>
              <a:t>|</a:t>
            </a:r>
            <a:r>
              <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rPr>
              <a:t>规划展望</a:t>
            </a:r>
            <a:endParaRPr lang="zh-CN" altLang="en-US" sz="2000" b="1" kern="0">
              <a:ln w="3175">
                <a:noFill/>
              </a:ln>
              <a:solidFill>
                <a:srgbClr val="043465"/>
              </a:solidFill>
              <a:latin typeface="汉仪雅酷黑 75W" panose="020b0804020202020204" pitchFamily="34" charset="-122"/>
              <a:ea typeface="汉仪雅酷黑 75W" panose="020b0804020202020204" pitchFamily="34" charset="-122"/>
              <a:cs typeface="+mn-ea"/>
              <a:sym typeface="+mn-lt"/>
            </a:endParaRPr>
          </a:p>
        </p:txBody>
      </p:sp>
      <p:grpSp>
        <p:nvGrpSpPr>
          <p:cNvPr id="34" name="组合 33"/>
          <p:cNvGrpSpPr/>
          <p:nvPr/>
        </p:nvGrpSpPr>
        <p:grpSpPr>
          <a:xfrm>
            <a:off x="541232" y="823925"/>
            <a:ext cx="2991425" cy="1650385"/>
            <a:chOff x="541232" y="620725"/>
            <a:chExt cx="2991425" cy="1650385"/>
          </a:xfrm>
        </p:grpSpPr>
        <p:sp>
          <p:nvSpPr>
            <p:cNvPr id="30" name="矩形 29"/>
            <p:cNvSpPr/>
            <p:nvPr/>
          </p:nvSpPr>
          <p:spPr>
            <a:xfrm>
              <a:off x="541232" y="620725"/>
              <a:ext cx="2991425"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32" name="矩形 31"/>
            <p:cNvSpPr/>
            <p:nvPr/>
          </p:nvSpPr>
          <p:spPr>
            <a:xfrm>
              <a:off x="587498" y="1250032"/>
              <a:ext cx="2219285"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&gt;&gt;&gt;&gt;&gt;&gt;</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
          <p:nvSpPr>
            <p:cNvPr id="26" name="矩形 25"/>
            <p:cNvSpPr/>
            <p:nvPr/>
          </p:nvSpPr>
          <p:spPr>
            <a:xfrm>
              <a:off x="573769" y="1809445"/>
              <a:ext cx="1454536"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&gt;&gt;&gt;&gt;</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grpSp>
      <p:sp>
        <p:nvSpPr>
          <p:cNvPr id="35" name="文本框 34"/>
          <p:cNvSpPr txBox="1"/>
          <p:nvPr/>
        </p:nvSpPr>
        <p:spPr>
          <a:xfrm>
            <a:off x="6076401" y="1329081"/>
            <a:ext cx="2812718" cy="1107996"/>
          </a:xfrm>
          <a:prstGeom prst="rect">
            <a:avLst/>
          </a:prstGeom>
          <a:noFill/>
        </p:spPr>
        <p:txBody>
          <a:bodyPr wrap="square" rtlCol="0">
            <a:spAutoFit/>
          </a:bodyPr>
          <a:lstStyle/>
          <a:p>
            <a:pPr algn="ctr"/>
            <a:r>
              <a:rPr lang="en-US" altLang="zh-CN" sz="6600" spc="-151">
                <a:solidFill>
                  <a:srgbClr val="043465"/>
                </a:solidFill>
                <a:latin typeface="汉仪雅酷黑 75W" panose="020b0804020202020204" pitchFamily="34" charset="-122"/>
                <a:ea typeface="汉仪雅酷黑 75W" panose="020b0804020202020204" pitchFamily="34" charset="-122"/>
              </a:rPr>
              <a:t>2021</a:t>
            </a:r>
            <a:endParaRPr lang="zh-CN" altLang="en-US" sz="6600" spc="-151">
              <a:solidFill>
                <a:srgbClr val="043465"/>
              </a:solidFill>
              <a:latin typeface="汉仪雅酷黑 75W" panose="020b0804020202020204" pitchFamily="34" charset="-122"/>
              <a:ea typeface="汉仪雅酷黑 75W" panose="020b0804020202020204" pitchFamily="34" charset="-122"/>
            </a:endParaRPr>
          </a:p>
        </p:txBody>
      </p:sp>
      <p:grpSp>
        <p:nvGrpSpPr>
          <p:cNvPr id="5" name="组合 4"/>
          <p:cNvGrpSpPr/>
          <p:nvPr/>
        </p:nvGrpSpPr>
        <p:grpSpPr>
          <a:xfrm>
            <a:off x="-1994389" y="3397092"/>
            <a:ext cx="7062071" cy="3460631"/>
            <a:chOff x="-1994389" y="3397092"/>
            <a:chExt cx="7062071" cy="3460631"/>
          </a:xfrm>
        </p:grpSpPr>
        <p:pic>
          <p:nvPicPr>
            <p:cNvPr id="25" name="图片 24" descr="卡通人物&#10;&#10;中度可信度描述已自动生成"/>
            <p:cNvPicPr>
              <a:picLocks noChangeAspect="1"/>
            </p:cNvPicPr>
            <p:nvPr/>
          </p:nvPicPr>
          <p:blipFill>
            <a:blip r:embed="rId6">
              <a:extLst>
                <a:ext uri="{BEBA8EAE-BF5A-486C-A8C5-ECC9F3942E4B}">
                  <a14:imgProps xmlns:a14="http://schemas.microsoft.com/office/drawing/2010/main">
                    <a14:imgLayer r:embed="rId7">
                      <a14:imgEffect>
                        <a14:saturation sat="78000"/>
                      </a14:imgEffect>
                    </a14:imgLayer>
                  </a14:imgProps>
                </a:ext>
                <a:ext uri="{28A0092B-C50C-407E-A947-70E740481C1C}">
                  <a14:useLocalDpi xmlns:a14="http://schemas.microsoft.com/office/drawing/2010/main" val="0"/>
                </a:ext>
              </a:extLst>
            </a:blip>
            <a:stretch>
              <a:fillRect/>
            </a:stretch>
          </p:blipFill>
          <p:spPr>
            <a:xfrm>
              <a:off x="493282" y="3397092"/>
              <a:ext cx="4574400" cy="3417076"/>
            </a:xfrm>
            <a:prstGeom prst="rect">
              <a:avLst/>
            </a:prstGeom>
          </p:spPr>
        </p:pic>
        <p:pic>
          <p:nvPicPr>
            <p:cNvPr id="24" name="图片 23" descr="卡通人物&#10;&#10;中度可信度描述已自动生成"/>
            <p:cNvPicPr>
              <a:picLocks noChangeAspect="1"/>
            </p:cNvPicPr>
            <p:nvPr/>
          </p:nvPicPr>
          <p:blipFill>
            <a:blip r:embed="rId6">
              <a:extLst>
                <a:ext uri="{BEBA8EAE-BF5A-486C-A8C5-ECC9F3942E4B}">
                  <a14:imgProps xmlns:a14="http://schemas.microsoft.com/office/drawing/2010/main">
                    <a14:imgLayer r:embed="rId7">
                      <a14:imgEffect>
                        <a14:saturation sat="78000"/>
                      </a14:imgEffect>
                    </a14:imgLayer>
                  </a14:imgProps>
                </a:ext>
                <a:ext uri="{28A0092B-C50C-407E-A947-70E740481C1C}">
                  <a14:useLocalDpi xmlns:a14="http://schemas.microsoft.com/office/drawing/2010/main" val="0"/>
                </a:ext>
              </a:extLst>
            </a:blip>
            <a:stretch>
              <a:fillRect/>
            </a:stretch>
          </p:blipFill>
          <p:spPr>
            <a:xfrm>
              <a:off x="-1994389" y="4062211"/>
              <a:ext cx="3742319" cy="2795512"/>
            </a:xfrm>
            <a:prstGeom prst="rect">
              <a:avLst/>
            </a:prstGeom>
          </p:spPr>
        </p:pic>
      </p:grpSp>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nodeType="afterGroup">
                            <p:stCondLst>
                              <p:cond delay="75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42"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750"/>
                                        <p:tgtEl>
                                          <p:spTgt spid="29"/>
                                        </p:tgtEl>
                                      </p:cBhvr>
                                    </p:animEffect>
                                    <p:anim calcmode="lin" valueType="num">
                                      <p:cBhvr>
                                        <p:cTn id="17" dur="750" fill="hold"/>
                                        <p:tgtEl>
                                          <p:spTgt spid="29"/>
                                        </p:tgtEl>
                                        <p:attrNameLst>
                                          <p:attrName>ppt_x</p:attrName>
                                        </p:attrNameLst>
                                      </p:cBhvr>
                                      <p:tavLst>
                                        <p:tav tm="0">
                                          <p:val>
                                            <p:strVal val="#ppt_x"/>
                                          </p:val>
                                        </p:tav>
                                        <p:tav tm="100000">
                                          <p:val>
                                            <p:strVal val="#ppt_x"/>
                                          </p:val>
                                        </p:tav>
                                      </p:tavLst>
                                    </p:anim>
                                    <p:anim calcmode="lin" valueType="num">
                                      <p:cBhvr>
                                        <p:cTn id="18" dur="750" fill="hold"/>
                                        <p:tgtEl>
                                          <p:spTgt spid="2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25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nodeType="afterGroup">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750"/>
                                        <p:tgtEl>
                                          <p:spTgt spid="35"/>
                                        </p:tgtEl>
                                      </p:cBhvr>
                                    </p:animEffect>
                                  </p:childTnLst>
                                </p:cTn>
                              </p:par>
                            </p:childTnLst>
                          </p:cTn>
                        </p:par>
                        <p:par>
                          <p:cTn id="29" fill="hold" nodeType="afterGroup">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750"/>
                                        <p:tgtEl>
                                          <p:spTgt spid="31"/>
                                        </p:tgtEl>
                                      </p:cBhvr>
                                    </p:animEffect>
                                  </p:childTnLst>
                                </p:cTn>
                              </p:par>
                            </p:childTnLst>
                          </p:cTn>
                        </p:par>
                        <p:par>
                          <p:cTn id="33" fill="hold" nodeType="afterGroup">
                            <p:stCondLst>
                              <p:cond delay="4500"/>
                            </p:stCondLst>
                            <p:childTnLst>
                              <p:par>
                                <p:cTn id="34" presetID="16" presetClass="entr" presetSubtype="2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750"/>
                                        <p:tgtEl>
                                          <p:spTgt spid="16"/>
                                        </p:tgtEl>
                                      </p:cBhvr>
                                    </p:animEffect>
                                  </p:childTnLst>
                                </p:cTn>
                              </p:par>
                            </p:childTnLst>
                          </p:cTn>
                        </p:par>
                        <p:par>
                          <p:cTn id="37" fill="hold" nodeType="afterGroup">
                            <p:stCondLst>
                              <p:cond delay="5250"/>
                            </p:stCondLst>
                            <p:childTnLst>
                              <p:par>
                                <p:cTn id="38" presetID="22" presetClass="entr" presetSubtype="4"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1" grpId="0"/>
      <p:bldP spid="3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charset="-122"/>
                <a:ea typeface="微软雅黑"/>
              </a:rPr>
              <a:t>扫描关注公众号“PPT汇”收藏网站防止遗忘</a:t>
            </a:r>
            <a:r>
              <a:rPr lang="en-US" altLang="zh-CN" sz="1055" b="1">
                <a:solidFill>
                  <a:srgbClr val="4A452A"/>
                </a:solidFill>
                <a:latin typeface="微软雅黑" panose="020b0503020204020204" charset="-122"/>
                <a:ea typeface="微软雅黑"/>
              </a:rPr>
              <a:t>/</a:t>
            </a:r>
            <a:r>
              <a:rPr lang="zh-CN" altLang="en-US" sz="1055" b="1">
                <a:solidFill>
                  <a:srgbClr val="4A452A"/>
                </a:solidFill>
                <a:latin typeface="微软雅黑" panose="020b0503020204020204" charset="-122"/>
                <a:ea typeface="微软雅黑"/>
              </a:rPr>
              <a:t>免费获取更多精选PPT模板下载资源</a:t>
            </a:r>
            <a:endParaRPr lang="zh-CN" altLang="en-US" sz="1055" b="1">
              <a:solidFill>
                <a:srgbClr val="4A452A"/>
              </a:solidFill>
              <a:latin typeface="微软雅黑" panose="020b0503020204020204" charset="-122"/>
              <a:ea typeface="微软雅黑"/>
            </a:endParaRPr>
          </a:p>
        </p:txBody>
      </p:sp>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879502" y="2034932"/>
            <a:ext cx="4695258" cy="1924758"/>
          </a:xfrm>
          <a:prstGeom prst="rect">
            <a:avLst/>
          </a:prstGeom>
          <a:noFill/>
        </p:spPr>
        <p:txBody>
          <a:bodyPr wrap="square">
            <a:spAutoFit/>
          </a:bodyPr>
          <a:lstStyle/>
          <a:p>
            <a:pPr algn="dist">
              <a:lnSpc>
                <a:spcPct val="150000"/>
              </a:lnSpc>
            </a:pPr>
            <a:r>
              <a:rPr lang="zh-CN" altLang="en-US" sz="8800">
                <a:solidFill>
                  <a:schemeClr val="bg1"/>
                </a:solidFill>
                <a:latin typeface="汉仪雅酷黑 75W" panose="020b0804020202020204" pitchFamily="34" charset="-122"/>
                <a:ea typeface="汉仪雅酷黑 75W" panose="020b0804020202020204" pitchFamily="34" charset="-122"/>
              </a:rPr>
              <a:t>自我介绍   </a:t>
            </a:r>
            <a:endParaRPr lang="en-US" altLang="zh-CN" sz="8800">
              <a:solidFill>
                <a:schemeClr val="bg1"/>
              </a:solidFill>
              <a:latin typeface="汉仪雅酷黑 75W" panose="020b0804020202020204" pitchFamily="34" charset="-122"/>
              <a:ea typeface="汉仪雅酷黑 75W" panose="020b0804020202020204" pitchFamily="34" charset="-122"/>
            </a:endParaRPr>
          </a:p>
        </p:txBody>
      </p:sp>
      <p:sp>
        <p:nvSpPr>
          <p:cNvPr id="17" name="文本框 16"/>
          <p:cNvSpPr txBox="1"/>
          <p:nvPr/>
        </p:nvSpPr>
        <p:spPr>
          <a:xfrm>
            <a:off x="965382" y="768981"/>
            <a:ext cx="4695258" cy="1216743"/>
          </a:xfrm>
          <a:prstGeom prst="rect">
            <a:avLst/>
          </a:prstGeom>
          <a:noFill/>
        </p:spPr>
        <p:txBody>
          <a:bodyPr wrap="square">
            <a:spAutoFit/>
          </a:bodyPr>
          <a:lstStyle/>
          <a:p>
            <a:pPr>
              <a:lnSpc>
                <a:spcPct val="150000"/>
              </a:lnSpc>
            </a:pPr>
            <a:r>
              <a:rPr lang="en-US" altLang="zh-CN" sz="5400">
                <a:solidFill>
                  <a:schemeClr val="bg1"/>
                </a:solidFill>
                <a:latin typeface="汉仪雅酷黑 75W" panose="020b0804020202020204" pitchFamily="34" charset="-122"/>
                <a:ea typeface="汉仪雅酷黑 75W" panose="020b0804020202020204" pitchFamily="34" charset="-122"/>
              </a:rPr>
              <a:t>PART  01</a:t>
            </a:r>
            <a:endParaRPr lang="en-US" altLang="zh-CN" sz="5400">
              <a:solidFill>
                <a:schemeClr val="bg1"/>
              </a:solidFill>
              <a:latin typeface="汉仪雅酷黑 75W" panose="020b0804020202020204" pitchFamily="34" charset="-122"/>
              <a:ea typeface="汉仪雅酷黑 75W" panose="020b0804020202020204" pitchFamily="34" charset="-122"/>
            </a:endParaRPr>
          </a:p>
        </p:txBody>
      </p:sp>
      <p:sp>
        <p:nvSpPr>
          <p:cNvPr id="18" name="矩形 17"/>
          <p:cNvSpPr/>
          <p:nvPr/>
        </p:nvSpPr>
        <p:spPr>
          <a:xfrm>
            <a:off x="965382" y="3959690"/>
            <a:ext cx="4543804"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nodeType="afterGroup">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750"/>
                                        <p:tgtEl>
                                          <p:spTgt spid="16"/>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4" name="文本框 73"/>
          <p:cNvSpPr txBox="1"/>
          <p:nvPr/>
        </p:nvSpPr>
        <p:spPr>
          <a:xfrm>
            <a:off x="2234087" y="5196354"/>
            <a:ext cx="2095640" cy="461665"/>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lang="zh-CN" altLang="en-US" sz="2400" b="1">
                <a:solidFill>
                  <a:schemeClr val="tx1">
                    <a:lumMod val="75000"/>
                    <a:lumOff val="25000"/>
                  </a:schemeClr>
                </a:solidFill>
                <a:latin typeface="微软雅黑" panose="020b0503020204020204" charset="-122"/>
                <a:ea typeface="微软雅黑"/>
                <a:sym typeface="+mn-lt"/>
              </a:rPr>
              <a:t>点击添加文本</a:t>
            </a:r>
            <a:endParaRPr kumimoji="0" lang="zh-CN" altLang="en-US" sz="2400" b="1"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a:cs typeface="+mn-cs"/>
              <a:sym typeface="+mn-lt"/>
            </a:endParaRPr>
          </a:p>
        </p:txBody>
      </p:sp>
      <p:pic>
        <p:nvPicPr>
          <p:cNvPr id="6" name="图片 5" descr="男人吃东西&#10;&#10;描述已自动生成"/>
          <p:cNvPicPr>
            <a:picLocks noChangeAspect="1"/>
          </p:cNvPicPr>
          <p:nvPr/>
        </p:nvPicPr>
        <p:blipFill>
          <a:blip r:embed="rId3">
            <a:extLst>
              <a:ext uri="{28A0092B-C50C-407E-A947-70E740481C1C}">
                <a14:useLocalDpi xmlns:a14="http://schemas.microsoft.com/office/drawing/2010/main" val="0"/>
              </a:ext>
            </a:extLst>
          </a:blip>
          <a:srcRect t="3056" b="3056"/>
          <a:stretch>
            <a:fillRect/>
          </a:stretch>
        </p:blipFill>
        <p:spPr>
          <a:xfrm flipH="1">
            <a:off x="1780824" y="2055127"/>
            <a:ext cx="3002167" cy="3002167"/>
          </a:xfrm>
          <a:prstGeom prst="ellipse">
            <a:avLst/>
          </a:prstGeom>
          <a:ln w="28575">
            <a:solidFill>
              <a:schemeClr val="accent1"/>
            </a:solidFill>
          </a:ln>
        </p:spPr>
      </p:pic>
      <p:grpSp>
        <p:nvGrpSpPr>
          <p:cNvPr id="5" name="组合 4"/>
          <p:cNvGrpSpPr/>
          <p:nvPr/>
        </p:nvGrpSpPr>
        <p:grpSpPr>
          <a:xfrm>
            <a:off x="5732291" y="1526645"/>
            <a:ext cx="4427715" cy="4131374"/>
            <a:chOff x="5389391" y="1526645"/>
            <a:chExt cx="4427715" cy="4131374"/>
          </a:xfrm>
        </p:grpSpPr>
        <p:sp>
          <p:nvSpPr>
            <p:cNvPr id="25" name="Rectangle 21"/>
            <p:cNvSpPr/>
            <p:nvPr/>
          </p:nvSpPr>
          <p:spPr>
            <a:xfrm>
              <a:off x="6949082" y="1869463"/>
              <a:ext cx="2868024" cy="740139"/>
            </a:xfrm>
            <a:prstGeom prst="rect">
              <a:avLst/>
            </a:prstGeom>
          </p:spPr>
          <p:txBody>
            <a:bodyPr wrap="square" lIns="162560" rIns="162560" bIns="81280">
              <a:spAutoFit/>
            </a:bodyPr>
            <a:lstStyle/>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cxnSp>
          <p:nvCxnSpPr>
            <p:cNvPr id="4" name="直接连接符 3"/>
            <p:cNvCxnSpPr/>
            <p:nvPr/>
          </p:nvCxnSpPr>
          <p:spPr>
            <a:xfrm flipH="1">
              <a:off x="6056724" y="1526645"/>
              <a:ext cx="0" cy="41313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21"/>
            <p:cNvSpPr/>
            <p:nvPr/>
          </p:nvSpPr>
          <p:spPr>
            <a:xfrm>
              <a:off x="5389391" y="1908181"/>
              <a:ext cx="1373942" cy="436017"/>
            </a:xfrm>
            <a:prstGeom prst="rect">
              <a:avLst/>
            </a:prstGeom>
            <a:solidFill>
              <a:schemeClr val="bg1"/>
            </a:solidFill>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p:txBody>
        </p:sp>
        <p:sp>
          <p:nvSpPr>
            <p:cNvPr id="10" name="Rectangle 21"/>
            <p:cNvSpPr/>
            <p:nvPr/>
          </p:nvSpPr>
          <p:spPr>
            <a:xfrm>
              <a:off x="5389391" y="2814667"/>
              <a:ext cx="1373942" cy="436017"/>
            </a:xfrm>
            <a:prstGeom prst="rect">
              <a:avLst/>
            </a:prstGeom>
            <a:solidFill>
              <a:schemeClr val="bg1"/>
            </a:solidFill>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p:txBody>
        </p:sp>
        <p:sp>
          <p:nvSpPr>
            <p:cNvPr id="11" name="Rectangle 21"/>
            <p:cNvSpPr/>
            <p:nvPr/>
          </p:nvSpPr>
          <p:spPr>
            <a:xfrm>
              <a:off x="5389391" y="3721153"/>
              <a:ext cx="1373942" cy="436017"/>
            </a:xfrm>
            <a:prstGeom prst="rect">
              <a:avLst/>
            </a:prstGeom>
            <a:solidFill>
              <a:schemeClr val="bg1"/>
            </a:solidFill>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p:txBody>
        </p:sp>
        <p:sp>
          <p:nvSpPr>
            <p:cNvPr id="12" name="Rectangle 21"/>
            <p:cNvSpPr/>
            <p:nvPr/>
          </p:nvSpPr>
          <p:spPr>
            <a:xfrm>
              <a:off x="5389391" y="4627639"/>
              <a:ext cx="1373942" cy="436017"/>
            </a:xfrm>
            <a:prstGeom prst="rect">
              <a:avLst/>
            </a:prstGeom>
            <a:solidFill>
              <a:schemeClr val="bg1"/>
            </a:solidFill>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p:txBody>
        </p:sp>
        <p:sp>
          <p:nvSpPr>
            <p:cNvPr id="13" name="Rectangle 21"/>
            <p:cNvSpPr/>
            <p:nvPr/>
          </p:nvSpPr>
          <p:spPr>
            <a:xfrm>
              <a:off x="6949082" y="2808658"/>
              <a:ext cx="2868024" cy="740139"/>
            </a:xfrm>
            <a:prstGeom prst="rect">
              <a:avLst/>
            </a:prstGeom>
          </p:spPr>
          <p:txBody>
            <a:bodyPr wrap="square" lIns="162560" rIns="162560" bIns="81280">
              <a:spAutoFit/>
            </a:bodyPr>
            <a:lstStyle/>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14" name="Rectangle 21"/>
            <p:cNvSpPr/>
            <p:nvPr/>
          </p:nvSpPr>
          <p:spPr>
            <a:xfrm>
              <a:off x="6949082" y="4687047"/>
              <a:ext cx="2868024" cy="740139"/>
            </a:xfrm>
            <a:prstGeom prst="rect">
              <a:avLst/>
            </a:prstGeom>
          </p:spPr>
          <p:txBody>
            <a:bodyPr wrap="square" lIns="162560" rIns="162560" bIns="81280">
              <a:spAutoFit/>
            </a:bodyPr>
            <a:lstStyle/>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15" name="Rectangle 21"/>
            <p:cNvSpPr/>
            <p:nvPr/>
          </p:nvSpPr>
          <p:spPr>
            <a:xfrm>
              <a:off x="6949082" y="3747853"/>
              <a:ext cx="2868024" cy="740139"/>
            </a:xfrm>
            <a:prstGeom prst="rect">
              <a:avLst/>
            </a:prstGeom>
          </p:spPr>
          <p:txBody>
            <a:bodyPr wrap="square" lIns="162560" rIns="162560" bIns="81280">
              <a:spAutoFit/>
            </a:bodyPr>
            <a:lstStyle/>
            <a:p>
              <a:pP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nodeType="afterGroup">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p:cTn id="13" dur="750" fill="hold"/>
                                        <p:tgtEl>
                                          <p:spTgt spid="74"/>
                                        </p:tgtEl>
                                        <p:attrNameLst>
                                          <p:attrName>ppt_w</p:attrName>
                                        </p:attrNameLst>
                                      </p:cBhvr>
                                      <p:tavLst>
                                        <p:tav tm="0">
                                          <p:val>
                                            <p:fltVal val="0"/>
                                          </p:val>
                                        </p:tav>
                                        <p:tav tm="100000">
                                          <p:val>
                                            <p:strVal val="#ppt_w"/>
                                          </p:val>
                                        </p:tav>
                                      </p:tavLst>
                                    </p:anim>
                                    <p:anim calcmode="lin" valueType="num">
                                      <p:cBhvr>
                                        <p:cTn id="14" dur="750" fill="hold"/>
                                        <p:tgtEl>
                                          <p:spTgt spid="74"/>
                                        </p:tgtEl>
                                        <p:attrNameLst>
                                          <p:attrName>ppt_h</p:attrName>
                                        </p:attrNameLst>
                                      </p:cBhvr>
                                      <p:tavLst>
                                        <p:tav tm="0">
                                          <p:val>
                                            <p:fltVal val="0"/>
                                          </p:val>
                                        </p:tav>
                                        <p:tav tm="100000">
                                          <p:val>
                                            <p:strVal val="#ppt_h"/>
                                          </p:val>
                                        </p:tav>
                                      </p:tavLst>
                                    </p:anim>
                                    <p:animEffect transition="in" filter="fade">
                                      <p:cBhvr>
                                        <p:cTn id="15" dur="750"/>
                                        <p:tgtEl>
                                          <p:spTgt spid="7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97165" y="1141925"/>
            <a:ext cx="10197671" cy="4574150"/>
            <a:chOff x="997165" y="1059088"/>
            <a:chExt cx="10197671" cy="4574150"/>
          </a:xfrm>
        </p:grpSpPr>
        <p:grpSp>
          <p:nvGrpSpPr>
            <p:cNvPr id="7" name="组合 6"/>
            <p:cNvGrpSpPr/>
            <p:nvPr/>
          </p:nvGrpSpPr>
          <p:grpSpPr>
            <a:xfrm>
              <a:off x="997165" y="1224763"/>
              <a:ext cx="10197671" cy="4408475"/>
              <a:chOff x="1056260" y="1216598"/>
              <a:chExt cx="10197671" cy="4408475"/>
            </a:xfrm>
          </p:grpSpPr>
          <p:sp>
            <p:nvSpPr>
              <p:cNvPr id="8" name="Freeform 5"/>
              <p:cNvSpPr/>
              <p:nvPr/>
            </p:nvSpPr>
            <p:spPr bwMode="auto">
              <a:xfrm rot="10800000">
                <a:off x="1126349" y="3895534"/>
                <a:ext cx="3808108" cy="953889"/>
              </a:xfrm>
              <a:custGeom>
                <a:gdLst>
                  <a:gd name="T0" fmla="*/ 931 w 931"/>
                  <a:gd name="T1" fmla="*/ 268 h 268"/>
                  <a:gd name="T2" fmla="*/ 625 w 931"/>
                  <a:gd name="T3" fmla="*/ 27 h 268"/>
                  <a:gd name="T4" fmla="*/ 192 w 931"/>
                  <a:gd name="T5" fmla="*/ 113 h 268"/>
                  <a:gd name="T6" fmla="*/ 0 w 931"/>
                  <a:gd name="T7" fmla="*/ 268 h 268"/>
                </a:gdLst>
                <a:cxnLst>
                  <a:cxn ang="0">
                    <a:pos x="T0" y="T1"/>
                  </a:cxn>
                  <a:cxn ang="0">
                    <a:pos x="T2" y="T3"/>
                  </a:cxn>
                  <a:cxn ang="0">
                    <a:pos x="T4" y="T5"/>
                  </a:cxn>
                  <a:cxn ang="0">
                    <a:pos x="T6" y="T7"/>
                  </a:cxn>
                </a:cxnLst>
                <a:rect l="0" t="0" r="r" b="b"/>
                <a:pathLst>
                  <a:path w="931" h="268">
                    <a:moveTo>
                      <a:pt x="931" y="268"/>
                    </a:moveTo>
                    <a:cubicBezTo>
                      <a:pt x="885" y="134"/>
                      <a:pt x="759" y="51"/>
                      <a:pt x="625" y="27"/>
                    </a:cubicBezTo>
                    <a:cubicBezTo>
                      <a:pt x="476" y="0"/>
                      <a:pt x="322" y="41"/>
                      <a:pt x="192" y="113"/>
                    </a:cubicBezTo>
                    <a:cubicBezTo>
                      <a:pt x="120" y="153"/>
                      <a:pt x="52" y="204"/>
                      <a:pt x="0" y="268"/>
                    </a:cubicBezTo>
                  </a:path>
                </a:pathLst>
              </a:custGeom>
              <a:noFill/>
              <a:ln w="28575" cap="flat">
                <a:solidFill>
                  <a:schemeClr val="accent1"/>
                </a:solidFill>
                <a:prstDash val="solid"/>
                <a:miter lim="800000"/>
                <a:tailEnd type="arrow"/>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lstStyle/>
              <a:p>
                <a:pPr defTabSz="913765">
                  <a:defRPr/>
                </a:pPr>
                <a:endParaRPr lang="en-US" sz="1765" kern="0">
                  <a:solidFill>
                    <a:sysClr val="windowText" lastClr="000000"/>
                  </a:solidFill>
                  <a:cs typeface="+mn-ea"/>
                  <a:sym typeface="+mn-lt"/>
                </a:endParaRPr>
              </a:p>
            </p:txBody>
          </p:sp>
          <p:sp>
            <p:nvSpPr>
              <p:cNvPr id="9" name="Freeform 6"/>
              <p:cNvSpPr/>
              <p:nvPr/>
            </p:nvSpPr>
            <p:spPr bwMode="auto">
              <a:xfrm rot="10800000">
                <a:off x="1056260" y="2359666"/>
                <a:ext cx="5317692" cy="2218996"/>
              </a:xfrm>
              <a:custGeom>
                <a:gdLst>
                  <a:gd name="T0" fmla="*/ 0 w 1300"/>
                  <a:gd name="T1" fmla="*/ 0 h 624"/>
                  <a:gd name="T2" fmla="*/ 257 w 1300"/>
                  <a:gd name="T3" fmla="*/ 264 h 624"/>
                  <a:gd name="T4" fmla="*/ 374 w 1300"/>
                  <a:gd name="T5" fmla="*/ 407 h 624"/>
                  <a:gd name="T6" fmla="*/ 501 w 1300"/>
                  <a:gd name="T7" fmla="*/ 519 h 624"/>
                  <a:gd name="T8" fmla="*/ 826 w 1300"/>
                  <a:gd name="T9" fmla="*/ 624 h 624"/>
                  <a:gd name="T10" fmla="*/ 1151 w 1300"/>
                  <a:gd name="T11" fmla="*/ 535 h 624"/>
                  <a:gd name="T12" fmla="*/ 1299 w 1300"/>
                  <a:gd name="T13" fmla="*/ 283 h 624"/>
                  <a:gd name="T14" fmla="*/ 1296 w 1300"/>
                  <a:gd name="T15" fmla="*/ 245 h 6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0" h="624">
                    <a:moveTo>
                      <a:pt x="0" y="0"/>
                    </a:moveTo>
                    <a:cubicBezTo>
                      <a:pt x="92" y="81"/>
                      <a:pt x="177" y="170"/>
                      <a:pt x="257" y="264"/>
                    </a:cubicBezTo>
                    <a:cubicBezTo>
                      <a:pt x="297" y="311"/>
                      <a:pt x="333" y="361"/>
                      <a:pt x="374" y="407"/>
                    </a:cubicBezTo>
                    <a:cubicBezTo>
                      <a:pt x="411" y="450"/>
                      <a:pt x="454" y="487"/>
                      <a:pt x="501" y="519"/>
                    </a:cubicBezTo>
                    <a:cubicBezTo>
                      <a:pt x="597" y="585"/>
                      <a:pt x="709" y="623"/>
                      <a:pt x="826" y="624"/>
                    </a:cubicBezTo>
                    <a:cubicBezTo>
                      <a:pt x="937" y="624"/>
                      <a:pt x="1057" y="596"/>
                      <a:pt x="1151" y="535"/>
                    </a:cubicBezTo>
                    <a:cubicBezTo>
                      <a:pt x="1237" y="480"/>
                      <a:pt x="1300" y="388"/>
                      <a:pt x="1299" y="283"/>
                    </a:cubicBezTo>
                    <a:cubicBezTo>
                      <a:pt x="1299" y="270"/>
                      <a:pt x="1298" y="258"/>
                      <a:pt x="1296" y="245"/>
                    </a:cubicBezTo>
                  </a:path>
                </a:pathLst>
              </a:custGeom>
              <a:noFill/>
              <a:ln w="28575" cap="flat">
                <a:solidFill>
                  <a:schemeClr val="accent1"/>
                </a:solidFill>
                <a:prstDash val="solid"/>
                <a:miter lim="800000"/>
                <a:tailEnd type="arrow"/>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lstStyle/>
              <a:p>
                <a:pPr defTabSz="913765">
                  <a:defRPr/>
                </a:pPr>
                <a:endParaRPr lang="en-US" sz="1765" kern="0">
                  <a:solidFill>
                    <a:sysClr val="windowText" lastClr="000000"/>
                  </a:solidFill>
                  <a:cs typeface="+mn-ea"/>
                  <a:sym typeface="+mn-lt"/>
                </a:endParaRPr>
              </a:p>
            </p:txBody>
          </p:sp>
          <p:sp>
            <p:nvSpPr>
              <p:cNvPr id="10" name="Freeform 7"/>
              <p:cNvSpPr/>
              <p:nvPr/>
            </p:nvSpPr>
            <p:spPr bwMode="auto">
              <a:xfrm rot="10800000">
                <a:off x="6544681" y="2750246"/>
                <a:ext cx="4446087" cy="2810313"/>
              </a:xfrm>
              <a:custGeom>
                <a:gdLst>
                  <a:gd name="T0" fmla="*/ 45 w 1087"/>
                  <a:gd name="T1" fmla="*/ 790 h 790"/>
                  <a:gd name="T2" fmla="*/ 4 w 1087"/>
                  <a:gd name="T3" fmla="*/ 624 h 790"/>
                  <a:gd name="T4" fmla="*/ 40 w 1087"/>
                  <a:gd name="T5" fmla="*/ 424 h 790"/>
                  <a:gd name="T6" fmla="*/ 224 w 1087"/>
                  <a:gd name="T7" fmla="*/ 196 h 790"/>
                  <a:gd name="T8" fmla="*/ 252 w 1087"/>
                  <a:gd name="T9" fmla="*/ 176 h 790"/>
                  <a:gd name="T10" fmla="*/ 1087 w 1087"/>
                  <a:gd name="T11" fmla="*/ 240 h 790"/>
                </a:gdLst>
                <a:cxnLst>
                  <a:cxn ang="0">
                    <a:pos x="T0" y="T1"/>
                  </a:cxn>
                  <a:cxn ang="0">
                    <a:pos x="T2" y="T3"/>
                  </a:cxn>
                  <a:cxn ang="0">
                    <a:pos x="T4" y="T5"/>
                  </a:cxn>
                  <a:cxn ang="0">
                    <a:pos x="T6" y="T7"/>
                  </a:cxn>
                  <a:cxn ang="0">
                    <a:pos x="T8" y="T9"/>
                  </a:cxn>
                  <a:cxn ang="0">
                    <a:pos x="T10" y="T11"/>
                  </a:cxn>
                </a:cxnLst>
                <a:rect l="0" t="0" r="r" b="b"/>
                <a:pathLst>
                  <a:path w="1087" h="790">
                    <a:moveTo>
                      <a:pt x="45" y="790"/>
                    </a:moveTo>
                    <a:cubicBezTo>
                      <a:pt x="24" y="736"/>
                      <a:pt x="8" y="680"/>
                      <a:pt x="4" y="624"/>
                    </a:cubicBezTo>
                    <a:cubicBezTo>
                      <a:pt x="0" y="556"/>
                      <a:pt x="16" y="488"/>
                      <a:pt x="40" y="424"/>
                    </a:cubicBezTo>
                    <a:cubicBezTo>
                      <a:pt x="80" y="332"/>
                      <a:pt x="140" y="256"/>
                      <a:pt x="224" y="196"/>
                    </a:cubicBezTo>
                    <a:cubicBezTo>
                      <a:pt x="232" y="192"/>
                      <a:pt x="244" y="184"/>
                      <a:pt x="252" y="176"/>
                    </a:cubicBezTo>
                    <a:cubicBezTo>
                      <a:pt x="516" y="0"/>
                      <a:pt x="856" y="52"/>
                      <a:pt x="1087" y="240"/>
                    </a:cubicBezTo>
                  </a:path>
                </a:pathLst>
              </a:custGeom>
              <a:noFill/>
              <a:ln w="28575" cap="flat">
                <a:solidFill>
                  <a:schemeClr val="accent1"/>
                </a:solidFill>
                <a:prstDash val="solid"/>
                <a:miter lim="800000"/>
                <a:tailEnd type="arrow"/>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lstStyle/>
              <a:p>
                <a:pPr defTabSz="913765">
                  <a:defRPr/>
                </a:pPr>
                <a:endParaRPr lang="en-US" sz="1765" kern="0">
                  <a:solidFill>
                    <a:sysClr val="windowText" lastClr="000000"/>
                  </a:solidFill>
                  <a:cs typeface="+mn-ea"/>
                  <a:sym typeface="+mn-lt"/>
                </a:endParaRPr>
              </a:p>
            </p:txBody>
          </p:sp>
          <p:sp>
            <p:nvSpPr>
              <p:cNvPr id="11" name="Freeform 8"/>
              <p:cNvSpPr/>
              <p:nvPr/>
            </p:nvSpPr>
            <p:spPr bwMode="auto">
              <a:xfrm rot="10800000">
                <a:off x="6742362" y="1505367"/>
                <a:ext cx="3946486" cy="1078377"/>
              </a:xfrm>
              <a:custGeom>
                <a:gdLst>
                  <a:gd name="T0" fmla="*/ 965 w 965"/>
                  <a:gd name="T1" fmla="*/ 194 h 303"/>
                  <a:gd name="T2" fmla="*/ 326 w 965"/>
                  <a:gd name="T3" fmla="*/ 231 h 303"/>
                  <a:gd name="T4" fmla="*/ 0 w 965"/>
                  <a:gd name="T5" fmla="*/ 0 h 303"/>
                </a:gdLst>
                <a:cxnLst>
                  <a:cxn ang="0">
                    <a:pos x="T0" y="T1"/>
                  </a:cxn>
                  <a:cxn ang="0">
                    <a:pos x="T2" y="T3"/>
                  </a:cxn>
                  <a:cxn ang="0">
                    <a:pos x="T4" y="T5"/>
                  </a:cxn>
                </a:cxnLst>
                <a:rect l="0" t="0" r="r" b="b"/>
                <a:pathLst>
                  <a:path w="964" h="303">
                    <a:moveTo>
                      <a:pt x="965" y="194"/>
                    </a:moveTo>
                    <a:cubicBezTo>
                      <a:pt x="766" y="275"/>
                      <a:pt x="534" y="303"/>
                      <a:pt x="326" y="231"/>
                    </a:cubicBezTo>
                    <a:cubicBezTo>
                      <a:pt x="198" y="187"/>
                      <a:pt x="82" y="107"/>
                      <a:pt x="0" y="0"/>
                    </a:cubicBezTo>
                  </a:path>
                </a:pathLst>
              </a:custGeom>
              <a:noFill/>
              <a:ln w="28575" cap="flat">
                <a:solidFill>
                  <a:schemeClr val="accent1"/>
                </a:solidFill>
                <a:prstDash val="solid"/>
                <a:miter lim="800000"/>
                <a:tailEnd type="arrow"/>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lstStyle/>
              <a:p>
                <a:pPr defTabSz="913765">
                  <a:defRPr/>
                </a:pPr>
                <a:endParaRPr lang="en-US" sz="1765" kern="0">
                  <a:solidFill>
                    <a:sysClr val="windowText" lastClr="000000"/>
                  </a:solidFill>
                  <a:cs typeface="+mn-ea"/>
                  <a:sym typeface="+mn-lt"/>
                </a:endParaRPr>
              </a:p>
            </p:txBody>
          </p:sp>
          <p:sp>
            <p:nvSpPr>
              <p:cNvPr id="12" name="Oval 224"/>
              <p:cNvSpPr/>
              <p:nvPr/>
            </p:nvSpPr>
            <p:spPr bwMode="auto">
              <a:xfrm>
                <a:off x="10414282" y="3421585"/>
                <a:ext cx="839649" cy="839649"/>
              </a:xfrm>
              <a:prstGeom prst="ellipse">
                <a:avLst/>
              </a:prstGeom>
              <a:solidFill>
                <a:schemeClr val="accent1"/>
              </a:solidFill>
              <a:ln w="76200" cap="flat" cmpd="sng" algn="ctr">
                <a:solidFill>
                  <a:schemeClr val="bg1"/>
                </a:solidFill>
                <a:prstDash val="solid"/>
                <a:miter lim="800000"/>
              </a:ln>
              <a:effectLst/>
            </p:spPr>
            <p:txBody>
              <a:bodyPr rot="0" spcFirstLastPara="0" vertOverflow="overflow" horzOverflow="overflow" vert="horz" wrap="square" lIns="215042" tIns="172033" rIns="215042" bIns="172033" numCol="1" spcCol="0" rtlCol="0" fromWordArt="0" anchor="t" anchorCtr="0" forceAA="0" compatLnSpc="1">
                <a:noAutofit/>
              </a:bodyPr>
              <a:lstStyle/>
              <a:p>
                <a:pPr algn="ctr" defTabSz="1096010" fontAlgn="base">
                  <a:lnSpc>
                    <a:spcPct val="90000"/>
                  </a:lnSpc>
                  <a:spcBef>
                    <a:spcPct val="0"/>
                  </a:spcBef>
                  <a:spcAft>
                    <a:spcPct val="0"/>
                  </a:spcAft>
                  <a:defRPr/>
                </a:pPr>
                <a:endParaRPr lang="en-US" sz="2820" kern="0">
                  <a:gradFill>
                    <a:gsLst>
                      <a:gs pos="0">
                        <a:srgbClr val="FFFFFF"/>
                      </a:gs>
                      <a:gs pos="100000">
                        <a:srgbClr val="FFFFFF"/>
                      </a:gs>
                    </a:gsLst>
                    <a:lin ang="5400000" scaled="0"/>
                  </a:gradFill>
                  <a:cs typeface="+mn-ea"/>
                  <a:sym typeface="+mn-lt"/>
                </a:endParaRPr>
              </a:p>
            </p:txBody>
          </p:sp>
          <p:sp>
            <p:nvSpPr>
              <p:cNvPr id="13" name="Oval 234"/>
              <p:cNvSpPr/>
              <p:nvPr/>
            </p:nvSpPr>
            <p:spPr bwMode="auto">
              <a:xfrm>
                <a:off x="8473370" y="1216598"/>
                <a:ext cx="839649" cy="839649"/>
              </a:xfrm>
              <a:prstGeom prst="ellipse">
                <a:avLst/>
              </a:prstGeom>
              <a:solidFill>
                <a:schemeClr val="accent2"/>
              </a:solidFill>
              <a:ln w="76200" cap="flat" cmpd="sng" algn="ctr">
                <a:solidFill>
                  <a:schemeClr val="bg1"/>
                </a:solidFill>
                <a:prstDash val="solid"/>
                <a:miter lim="800000"/>
              </a:ln>
              <a:effectLst/>
            </p:spPr>
            <p:txBody>
              <a:bodyPr rot="0" spcFirstLastPara="0" vertOverflow="overflow" horzOverflow="overflow" vert="horz" wrap="square" lIns="215042" tIns="172033" rIns="215042" bIns="172033" numCol="1" spcCol="0" rtlCol="0" fromWordArt="0" anchor="t" anchorCtr="0" forceAA="0" compatLnSpc="1">
                <a:noAutofit/>
              </a:bodyPr>
              <a:lstStyle/>
              <a:p>
                <a:pPr algn="ctr" defTabSz="1096010" fontAlgn="base">
                  <a:lnSpc>
                    <a:spcPct val="90000"/>
                  </a:lnSpc>
                  <a:spcBef>
                    <a:spcPct val="0"/>
                  </a:spcBef>
                  <a:spcAft>
                    <a:spcPct val="0"/>
                  </a:spcAft>
                  <a:defRPr/>
                </a:pPr>
                <a:endParaRPr lang="en-US" sz="2820" kern="0">
                  <a:gradFill>
                    <a:gsLst>
                      <a:gs pos="0">
                        <a:srgbClr val="FFFFFF"/>
                      </a:gs>
                      <a:gs pos="100000">
                        <a:srgbClr val="FFFFFF"/>
                      </a:gs>
                    </a:gsLst>
                    <a:lin ang="5400000" scaled="0"/>
                  </a:gradFill>
                  <a:cs typeface="+mn-ea"/>
                  <a:sym typeface="+mn-lt"/>
                </a:endParaRPr>
              </a:p>
            </p:txBody>
          </p:sp>
          <p:sp>
            <p:nvSpPr>
              <p:cNvPr id="14" name="Oval 239"/>
              <p:cNvSpPr/>
              <p:nvPr/>
            </p:nvSpPr>
            <p:spPr bwMode="auto">
              <a:xfrm>
                <a:off x="7433643" y="4785424"/>
                <a:ext cx="839649" cy="839649"/>
              </a:xfrm>
              <a:prstGeom prst="ellipse">
                <a:avLst/>
              </a:prstGeom>
              <a:solidFill>
                <a:schemeClr val="accent2"/>
              </a:solidFill>
              <a:ln w="76200" cap="flat" cmpd="sng" algn="ctr">
                <a:solidFill>
                  <a:schemeClr val="bg1"/>
                </a:solidFill>
                <a:prstDash val="solid"/>
                <a:miter lim="800000"/>
              </a:ln>
              <a:effectLst/>
            </p:spPr>
            <p:txBody>
              <a:bodyPr rot="0" spcFirstLastPara="0" vertOverflow="overflow" horzOverflow="overflow" vert="horz" wrap="square" lIns="215042" tIns="172033" rIns="215042" bIns="172033" numCol="1" spcCol="0" rtlCol="0" fromWordArt="0" anchor="t" anchorCtr="0" forceAA="0" compatLnSpc="1">
                <a:noAutofit/>
              </a:bodyPr>
              <a:lstStyle/>
              <a:p>
                <a:pPr algn="ctr" defTabSz="1096010" fontAlgn="base">
                  <a:lnSpc>
                    <a:spcPct val="90000"/>
                  </a:lnSpc>
                  <a:spcBef>
                    <a:spcPct val="0"/>
                  </a:spcBef>
                  <a:spcAft>
                    <a:spcPct val="0"/>
                  </a:spcAft>
                  <a:defRPr/>
                </a:pPr>
                <a:endParaRPr lang="en-US" sz="2820" kern="0">
                  <a:gradFill>
                    <a:gsLst>
                      <a:gs pos="0">
                        <a:srgbClr val="FFFFFF"/>
                      </a:gs>
                      <a:gs pos="100000">
                        <a:srgbClr val="FFFFFF"/>
                      </a:gs>
                    </a:gsLst>
                    <a:lin ang="5400000" scaled="0"/>
                  </a:gradFill>
                  <a:cs typeface="+mn-ea"/>
                  <a:sym typeface="+mn-lt"/>
                </a:endParaRPr>
              </a:p>
            </p:txBody>
          </p:sp>
          <p:sp>
            <p:nvSpPr>
              <p:cNvPr id="15" name="Oval 244"/>
              <p:cNvSpPr/>
              <p:nvPr/>
            </p:nvSpPr>
            <p:spPr bwMode="auto">
              <a:xfrm>
                <a:off x="2448020" y="2051890"/>
                <a:ext cx="839649" cy="839649"/>
              </a:xfrm>
              <a:prstGeom prst="ellipse">
                <a:avLst/>
              </a:prstGeom>
              <a:solidFill>
                <a:schemeClr val="accent1"/>
              </a:solidFill>
              <a:ln w="76200" cap="flat" cmpd="sng" algn="ctr">
                <a:solidFill>
                  <a:schemeClr val="bg1"/>
                </a:solidFill>
                <a:prstDash val="solid"/>
                <a:miter lim="800000"/>
              </a:ln>
              <a:effectLst/>
            </p:spPr>
            <p:txBody>
              <a:bodyPr rot="0" spcFirstLastPara="0" vertOverflow="overflow" horzOverflow="overflow" vert="horz" wrap="square" lIns="215042" tIns="172033" rIns="215042" bIns="172033" numCol="1" spcCol="0" rtlCol="0" fromWordArt="0" anchor="t" anchorCtr="0" forceAA="0" compatLnSpc="1">
                <a:noAutofit/>
              </a:bodyPr>
              <a:lstStyle/>
              <a:p>
                <a:pPr algn="ctr" defTabSz="1096010" fontAlgn="base">
                  <a:lnSpc>
                    <a:spcPct val="90000"/>
                  </a:lnSpc>
                  <a:spcBef>
                    <a:spcPct val="0"/>
                  </a:spcBef>
                  <a:spcAft>
                    <a:spcPct val="0"/>
                  </a:spcAft>
                  <a:defRPr/>
                </a:pPr>
                <a:endParaRPr lang="en-US" sz="2820" kern="0">
                  <a:gradFill>
                    <a:gsLst>
                      <a:gs pos="0">
                        <a:srgbClr val="FFFFFF"/>
                      </a:gs>
                      <a:gs pos="100000">
                        <a:srgbClr val="FFFFFF"/>
                      </a:gs>
                    </a:gsLst>
                    <a:lin ang="5400000" scaled="0"/>
                  </a:gradFill>
                  <a:cs typeface="+mn-ea"/>
                  <a:sym typeface="+mn-lt"/>
                </a:endParaRPr>
              </a:p>
            </p:txBody>
          </p:sp>
          <p:grpSp>
            <p:nvGrpSpPr>
              <p:cNvPr id="16" name="Group 253"/>
              <p:cNvGrpSpPr/>
              <p:nvPr/>
            </p:nvGrpSpPr>
            <p:grpSpPr>
              <a:xfrm>
                <a:off x="3592818" y="4298473"/>
                <a:ext cx="311527" cy="223607"/>
                <a:chOff x="5063411" y="3982128"/>
                <a:chExt cx="407114" cy="292217"/>
              </a:xfrm>
            </p:grpSpPr>
            <p:cxnSp>
              <p:nvCxnSpPr>
                <p:cNvPr id="19" name="Straight Connector 258"/>
                <p:cNvCxnSpPr/>
                <p:nvPr/>
              </p:nvCxnSpPr>
              <p:spPr>
                <a:xfrm>
                  <a:off x="5118100" y="4093370"/>
                  <a:ext cx="142875"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259"/>
                <p:cNvCxnSpPr/>
                <p:nvPr/>
              </p:nvCxnSpPr>
              <p:spPr>
                <a:xfrm>
                  <a:off x="5164897" y="4150520"/>
                  <a:ext cx="142875"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60"/>
                <p:cNvCxnSpPr/>
                <p:nvPr/>
              </p:nvCxnSpPr>
              <p:spPr>
                <a:xfrm>
                  <a:off x="5206172" y="4210845"/>
                  <a:ext cx="142875"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61"/>
                <p:cNvCxnSpPr/>
                <p:nvPr/>
              </p:nvCxnSpPr>
              <p:spPr>
                <a:xfrm>
                  <a:off x="5137264" y="4274345"/>
                  <a:ext cx="260121"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62"/>
                <p:cNvCxnSpPr/>
                <p:nvPr/>
              </p:nvCxnSpPr>
              <p:spPr>
                <a:xfrm>
                  <a:off x="5063411" y="3982128"/>
                  <a:ext cx="407114"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Oval 265"/>
              <p:cNvSpPr/>
              <p:nvPr/>
            </p:nvSpPr>
            <p:spPr bwMode="auto">
              <a:xfrm>
                <a:off x="3386985" y="4095747"/>
                <a:ext cx="839649" cy="839649"/>
              </a:xfrm>
              <a:prstGeom prst="ellipse">
                <a:avLst/>
              </a:prstGeom>
              <a:solidFill>
                <a:schemeClr val="accent2"/>
              </a:solidFill>
              <a:ln w="76200" cap="flat" cmpd="sng" algn="ctr">
                <a:solidFill>
                  <a:schemeClr val="bg1"/>
                </a:solidFill>
                <a:prstDash val="solid"/>
                <a:miter lim="800000"/>
              </a:ln>
              <a:effectLst/>
            </p:spPr>
            <p:txBody>
              <a:bodyPr rot="0" spcFirstLastPara="0" vertOverflow="overflow" horzOverflow="overflow" vert="horz" wrap="square" lIns="215042" tIns="172033" rIns="215042" bIns="172033" numCol="1" spcCol="0" rtlCol="0" fromWordArt="0" anchor="t" anchorCtr="0" forceAA="0" compatLnSpc="1">
                <a:noAutofit/>
              </a:bodyPr>
              <a:lstStyle/>
              <a:p>
                <a:pPr algn="ctr" defTabSz="1096010" fontAlgn="base">
                  <a:lnSpc>
                    <a:spcPct val="90000"/>
                  </a:lnSpc>
                  <a:spcBef>
                    <a:spcPct val="0"/>
                  </a:spcBef>
                  <a:spcAft>
                    <a:spcPct val="0"/>
                  </a:spcAft>
                  <a:defRPr/>
                </a:pPr>
                <a:endParaRPr lang="en-US" sz="2820" kern="0">
                  <a:gradFill>
                    <a:gsLst>
                      <a:gs pos="0">
                        <a:srgbClr val="FFFFFF"/>
                      </a:gs>
                      <a:gs pos="100000">
                        <a:srgbClr val="FFFFFF"/>
                      </a:gs>
                    </a:gsLst>
                    <a:lin ang="5400000" scaled="0"/>
                  </a:gradFill>
                  <a:cs typeface="+mn-ea"/>
                  <a:sym typeface="+mn-lt"/>
                </a:endParaRPr>
              </a:p>
            </p:txBody>
          </p:sp>
          <p:sp>
            <p:nvSpPr>
              <p:cNvPr id="18" name="Oval 12"/>
              <p:cNvSpPr>
                <a:spLocks noChangeArrowheads="1"/>
              </p:cNvSpPr>
              <p:nvPr/>
            </p:nvSpPr>
            <p:spPr bwMode="auto">
              <a:xfrm>
                <a:off x="5463540" y="1366520"/>
                <a:ext cx="1970405" cy="1972945"/>
              </a:xfrm>
              <a:prstGeom prst="ellipse">
                <a:avLst/>
              </a:prstGeom>
              <a:solidFill>
                <a:srgbClr val="221E42"/>
              </a:solidFill>
              <a:ln>
                <a:noFill/>
              </a:ln>
            </p:spPr>
            <p:txBody>
              <a:bodyPr vert="horz" wrap="square" lIns="91440" tIns="45720" rIns="91440" bIns="45720" numCol="1" anchor="t" anchorCtr="0" compatLnSpc="1"/>
              <a:lstStyle/>
              <a:p>
                <a:pPr defTabSz="914400" eaLnBrk="0" fontAlgn="base" hangingPunct="0">
                  <a:lnSpc>
                    <a:spcPct val="160000"/>
                  </a:lnSpc>
                  <a:spcBef>
                    <a:spcPct val="0"/>
                  </a:spcBef>
                  <a:spcAft>
                    <a:spcPct val="0"/>
                  </a:spcAft>
                </a:pPr>
                <a:endParaRPr lang="zh-CN" altLang="en-US" sz="1800">
                  <a:solidFill>
                    <a:schemeClr val="tx1">
                      <a:lumMod val="85000"/>
                      <a:lumOff val="15000"/>
                    </a:schemeClr>
                  </a:solidFill>
                  <a:cs typeface="+mn-ea"/>
                  <a:sym typeface="+mn-lt"/>
                </a:endParaRPr>
              </a:p>
            </p:txBody>
          </p:sp>
        </p:grpSp>
        <p:pic>
          <p:nvPicPr>
            <p:cNvPr id="3" name="图片 2" descr="人手里拿着纸&#10;&#10;低可信度描述已自动生成"/>
            <p:cNvPicPr>
              <a:picLocks noChangeAspect="1"/>
            </p:cNvPicPr>
            <p:nvPr/>
          </p:nvPicPr>
          <p:blipFill>
            <a:blip r:embed="rId3">
              <a:extLst>
                <a:ext uri="{28A0092B-C50C-407E-A947-70E740481C1C}">
                  <a14:useLocalDpi xmlns:a14="http://schemas.microsoft.com/office/drawing/2010/main" val="0"/>
                </a:ext>
              </a:extLst>
            </a:blip>
            <a:srcRect l="13529" r="13529"/>
            <a:stretch>
              <a:fillRect/>
            </a:stretch>
          </p:blipFill>
          <p:spPr>
            <a:xfrm>
              <a:off x="5218415" y="1059088"/>
              <a:ext cx="2288542" cy="2288542"/>
            </a:xfrm>
            <a:prstGeom prst="ellipse">
              <a:avLst/>
            </a:prstGeom>
            <a:ln w="28575">
              <a:solidFill>
                <a:schemeClr val="accent1"/>
              </a:solidFill>
            </a:ln>
          </p:spPr>
        </p:pic>
      </p:grpSp>
      <p:sp>
        <p:nvSpPr>
          <p:cNvPr id="35" name="Rectangle 21"/>
          <p:cNvSpPr/>
          <p:nvPr/>
        </p:nvSpPr>
        <p:spPr>
          <a:xfrm>
            <a:off x="3441350" y="4542355"/>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36" name="Rectangle 21"/>
          <p:cNvSpPr/>
          <p:nvPr/>
        </p:nvSpPr>
        <p:spPr>
          <a:xfrm>
            <a:off x="1378438" y="2948116"/>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24" name="Rectangle 21"/>
          <p:cNvSpPr/>
          <p:nvPr/>
        </p:nvSpPr>
        <p:spPr>
          <a:xfrm>
            <a:off x="7399057" y="3775345"/>
            <a:ext cx="2868024" cy="827342"/>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a:t>
            </a:r>
            <a:endParaRPr lang="zh-CN" altLang="en-US" sz="1400">
              <a:solidFill>
                <a:prstClr val="black"/>
              </a:solidFill>
              <a:cs typeface="+mn-ea"/>
              <a:sym typeface="+mn-lt"/>
            </a:endParaRPr>
          </a:p>
        </p:txBody>
      </p:sp>
      <p:sp>
        <p:nvSpPr>
          <p:cNvPr id="25" name="Rectangle 21"/>
          <p:cNvSpPr/>
          <p:nvPr/>
        </p:nvSpPr>
        <p:spPr>
          <a:xfrm>
            <a:off x="7399057" y="2395675"/>
            <a:ext cx="2868024" cy="827342"/>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a:t>
            </a:r>
            <a:endParaRPr lang="zh-CN" altLang="en-US" sz="1400">
              <a:solidFill>
                <a:prstClr val="black"/>
              </a:solidFill>
              <a:cs typeface="+mn-ea"/>
              <a:sym typeface="+mn-lt"/>
            </a:endParaRPr>
          </a:p>
        </p:txBody>
      </p:sp>
      <p:grpSp>
        <p:nvGrpSpPr>
          <p:cNvPr id="5" name="组合 4"/>
          <p:cNvGrpSpPr/>
          <p:nvPr/>
        </p:nvGrpSpPr>
        <p:grpSpPr>
          <a:xfrm>
            <a:off x="2533673" y="1457522"/>
            <a:ext cx="8516413" cy="4092096"/>
            <a:chOff x="2533673" y="1457522"/>
            <a:chExt cx="8516413" cy="4092096"/>
          </a:xfrm>
        </p:grpSpPr>
        <p:sp>
          <p:nvSpPr>
            <p:cNvPr id="4" name="文本框 3"/>
            <p:cNvSpPr txBox="1"/>
            <p:nvPr/>
          </p:nvSpPr>
          <p:spPr>
            <a:xfrm>
              <a:off x="8557993" y="1457522"/>
              <a:ext cx="550151" cy="523220"/>
            </a:xfrm>
            <a:prstGeom prst="rect">
              <a:avLst/>
            </a:prstGeom>
            <a:noFill/>
          </p:spPr>
          <p:txBody>
            <a:bodyPr wrap="none" rtlCol="0">
              <a:spAutoFit/>
            </a:bodyPr>
            <a:lstStyle/>
            <a:p>
              <a:r>
                <a:rPr lang="en-US" altLang="zh-CN" sz="2800">
                  <a:solidFill>
                    <a:schemeClr val="bg1"/>
                  </a:solidFill>
                </a:rPr>
                <a:t>01</a:t>
              </a:r>
              <a:endParaRPr lang="zh-CN" altLang="en-US" sz="2800">
                <a:solidFill>
                  <a:schemeClr val="bg1"/>
                </a:solidFill>
              </a:endParaRPr>
            </a:p>
          </p:txBody>
        </p:sp>
        <p:sp>
          <p:nvSpPr>
            <p:cNvPr id="27" name="文本框 26"/>
            <p:cNvSpPr txBox="1"/>
            <p:nvPr/>
          </p:nvSpPr>
          <p:spPr>
            <a:xfrm>
              <a:off x="10499935" y="3670801"/>
              <a:ext cx="550151" cy="523220"/>
            </a:xfrm>
            <a:prstGeom prst="rect">
              <a:avLst/>
            </a:prstGeom>
            <a:noFill/>
          </p:spPr>
          <p:txBody>
            <a:bodyPr wrap="none" rtlCol="0">
              <a:spAutoFit/>
            </a:bodyPr>
            <a:lstStyle/>
            <a:p>
              <a:r>
                <a:rPr lang="en-US" altLang="zh-CN" sz="2800">
                  <a:solidFill>
                    <a:schemeClr val="bg1"/>
                  </a:solidFill>
                </a:rPr>
                <a:t>02</a:t>
              </a:r>
              <a:endParaRPr lang="zh-CN" altLang="en-US" sz="2800">
                <a:solidFill>
                  <a:schemeClr val="bg1"/>
                </a:solidFill>
              </a:endParaRPr>
            </a:p>
          </p:txBody>
        </p:sp>
        <p:sp>
          <p:nvSpPr>
            <p:cNvPr id="28" name="文本框 27"/>
            <p:cNvSpPr txBox="1"/>
            <p:nvPr/>
          </p:nvSpPr>
          <p:spPr>
            <a:xfrm>
              <a:off x="7520552" y="5026398"/>
              <a:ext cx="550151" cy="523220"/>
            </a:xfrm>
            <a:prstGeom prst="rect">
              <a:avLst/>
            </a:prstGeom>
            <a:noFill/>
          </p:spPr>
          <p:txBody>
            <a:bodyPr wrap="none" rtlCol="0">
              <a:spAutoFit/>
            </a:bodyPr>
            <a:lstStyle/>
            <a:p>
              <a:r>
                <a:rPr lang="en-US" altLang="zh-CN" sz="2800">
                  <a:solidFill>
                    <a:schemeClr val="bg1"/>
                  </a:solidFill>
                </a:rPr>
                <a:t>03</a:t>
              </a:r>
              <a:endParaRPr lang="zh-CN" altLang="en-US" sz="2800">
                <a:solidFill>
                  <a:schemeClr val="bg1"/>
                </a:solidFill>
              </a:endParaRPr>
            </a:p>
          </p:txBody>
        </p:sp>
        <p:sp>
          <p:nvSpPr>
            <p:cNvPr id="29" name="文本框 28"/>
            <p:cNvSpPr txBox="1"/>
            <p:nvPr/>
          </p:nvSpPr>
          <p:spPr>
            <a:xfrm>
              <a:off x="2533673" y="2301106"/>
              <a:ext cx="550151" cy="523220"/>
            </a:xfrm>
            <a:prstGeom prst="rect">
              <a:avLst/>
            </a:prstGeom>
            <a:noFill/>
          </p:spPr>
          <p:txBody>
            <a:bodyPr wrap="none" rtlCol="0">
              <a:spAutoFit/>
            </a:bodyPr>
            <a:lstStyle/>
            <a:p>
              <a:r>
                <a:rPr lang="en-US" altLang="zh-CN" sz="2800">
                  <a:solidFill>
                    <a:schemeClr val="bg1"/>
                  </a:solidFill>
                </a:rPr>
                <a:t>04</a:t>
              </a:r>
              <a:endParaRPr lang="zh-CN" altLang="en-US" sz="2800">
                <a:solidFill>
                  <a:schemeClr val="bg1"/>
                </a:solidFill>
              </a:endParaRPr>
            </a:p>
          </p:txBody>
        </p:sp>
        <p:sp>
          <p:nvSpPr>
            <p:cNvPr id="30" name="文本框 29"/>
            <p:cNvSpPr txBox="1"/>
            <p:nvPr/>
          </p:nvSpPr>
          <p:spPr>
            <a:xfrm>
              <a:off x="3441350" y="4332367"/>
              <a:ext cx="550151" cy="523220"/>
            </a:xfrm>
            <a:prstGeom prst="rect">
              <a:avLst/>
            </a:prstGeom>
            <a:noFill/>
          </p:spPr>
          <p:txBody>
            <a:bodyPr wrap="none" rtlCol="0">
              <a:spAutoFit/>
            </a:bodyPr>
            <a:lstStyle/>
            <a:p>
              <a:r>
                <a:rPr lang="en-US" altLang="zh-CN" sz="2800">
                  <a:solidFill>
                    <a:schemeClr val="bg1"/>
                  </a:solidFill>
                </a:rPr>
                <a:t>05</a:t>
              </a:r>
              <a:endParaRPr lang="zh-CN" altLang="en-US" sz="2800">
                <a:solidFill>
                  <a:schemeClr val="bg1"/>
                </a:solidFill>
              </a:endParaRPr>
            </a:p>
          </p:txBody>
        </p:sp>
      </p:grpSp>
      <p:sp>
        <p:nvSpPr>
          <p:cNvPr id="32" name="Rectangle 21"/>
          <p:cNvSpPr/>
          <p:nvPr/>
        </p:nvSpPr>
        <p:spPr>
          <a:xfrm>
            <a:off x="7470892" y="5452376"/>
            <a:ext cx="2868024" cy="827342"/>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a:t>
            </a:r>
            <a:endParaRPr lang="zh-CN" altLang="en-US" sz="1400">
              <a:solidFill>
                <a:prstClr val="black"/>
              </a:solidFill>
              <a:cs typeface="+mn-ea"/>
              <a:sym typeface="+mn-lt"/>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nodeType="afterGroup">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750"/>
                                        <p:tgtEl>
                                          <p:spTgt spid="35"/>
                                        </p:tgtEl>
                                      </p:cBhvr>
                                    </p:animEffect>
                                  </p:childTnLst>
                                </p:cTn>
                              </p:par>
                            </p:childTnLst>
                          </p:cTn>
                        </p:par>
                        <p:par>
                          <p:cTn id="12" fill="hold" nodeType="afterGroup">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750"/>
                                        <p:tgtEl>
                                          <p:spTgt spid="36"/>
                                        </p:tgtEl>
                                      </p:cBhvr>
                                    </p:animEffect>
                                  </p:childTnLst>
                                </p:cTn>
                              </p:par>
                            </p:childTnLst>
                          </p:cTn>
                        </p:par>
                        <p:par>
                          <p:cTn id="16" fill="hold" nodeType="afterGroup">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750"/>
                                        <p:tgtEl>
                                          <p:spTgt spid="32"/>
                                        </p:tgtEl>
                                      </p:cBhvr>
                                    </p:animEffect>
                                  </p:childTnLst>
                                </p:cTn>
                              </p:par>
                            </p:childTnLst>
                          </p:cTn>
                        </p:par>
                        <p:par>
                          <p:cTn id="20" fill="hold" nodeType="afterGroup">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750"/>
                                        <p:tgtEl>
                                          <p:spTgt spid="24"/>
                                        </p:tgtEl>
                                      </p:cBhvr>
                                    </p:animEffect>
                                  </p:childTnLst>
                                </p:cTn>
                              </p:par>
                            </p:childTnLst>
                          </p:cTn>
                        </p:par>
                        <p:par>
                          <p:cTn id="24" fill="hold" nodeType="afterGroup">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25" grpId="0"/>
      <p:bldP spid="3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3" name="Rectangle 21"/>
          <p:cNvSpPr/>
          <p:nvPr/>
        </p:nvSpPr>
        <p:spPr>
          <a:xfrm>
            <a:off x="841077" y="2163388"/>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8" name="Rectangle 21"/>
          <p:cNvSpPr/>
          <p:nvPr/>
        </p:nvSpPr>
        <p:spPr>
          <a:xfrm>
            <a:off x="841077" y="4618467"/>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9" name="Rectangle 21"/>
          <p:cNvSpPr/>
          <p:nvPr/>
        </p:nvSpPr>
        <p:spPr>
          <a:xfrm>
            <a:off x="8518292" y="4721274"/>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50" name="Rectangle 21"/>
          <p:cNvSpPr/>
          <p:nvPr/>
        </p:nvSpPr>
        <p:spPr>
          <a:xfrm>
            <a:off x="8518290" y="2163388"/>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nvGrpSpPr>
          <p:cNvPr id="4" name="组合 3"/>
          <p:cNvGrpSpPr/>
          <p:nvPr/>
        </p:nvGrpSpPr>
        <p:grpSpPr>
          <a:xfrm>
            <a:off x="4468067" y="2655826"/>
            <a:ext cx="3255866" cy="2655355"/>
            <a:chOff x="4468067" y="2565885"/>
            <a:chExt cx="3255866" cy="2655355"/>
          </a:xfrm>
        </p:grpSpPr>
        <p:grpSp>
          <p:nvGrpSpPr>
            <p:cNvPr id="24" name="组合 23"/>
            <p:cNvGrpSpPr/>
            <p:nvPr/>
          </p:nvGrpSpPr>
          <p:grpSpPr>
            <a:xfrm>
              <a:off x="4468067" y="2565885"/>
              <a:ext cx="3255866" cy="2655355"/>
              <a:chOff x="2096559" y="2230470"/>
              <a:chExt cx="3720658" cy="3234024"/>
            </a:xfrm>
          </p:grpSpPr>
          <p:sp>
            <p:nvSpPr>
              <p:cNvPr id="27" name="矩形: 圆角 26"/>
              <p:cNvSpPr/>
              <p:nvPr/>
            </p:nvSpPr>
            <p:spPr>
              <a:xfrm>
                <a:off x="2382023" y="2230470"/>
                <a:ext cx="3149728" cy="3234024"/>
              </a:xfrm>
              <a:prstGeom prst="roundRect">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96559" y="2680716"/>
                <a:ext cx="3720658" cy="2355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3"/>
            <a:stretch>
              <a:fillRect/>
            </a:stretch>
          </p:blipFill>
          <p:spPr>
            <a:xfrm>
              <a:off x="4717870" y="3014518"/>
              <a:ext cx="2756258" cy="1776255"/>
            </a:xfrm>
            <a:prstGeom prst="rect">
              <a:avLst/>
            </a:prstGeom>
          </p:spPr>
        </p:pic>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nodeType="afterGroup">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750"/>
                                        <p:tgtEl>
                                          <p:spTgt spid="48"/>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barn(inVertical)">
                                      <p:cBhvr>
                                        <p:cTn id="15" dur="750"/>
                                        <p:tgtEl>
                                          <p:spTgt spid="73"/>
                                        </p:tgtEl>
                                      </p:cBhvr>
                                    </p:animEffect>
                                  </p:childTnLst>
                                </p:cTn>
                              </p:par>
                            </p:childTnLst>
                          </p:cTn>
                        </p:par>
                        <p:par>
                          <p:cTn id="16" fill="hold" nodeType="afterGroup">
                            <p:stCondLst>
                              <p:cond delay="2250"/>
                            </p:stCondLst>
                            <p:childTnLst>
                              <p:par>
                                <p:cTn id="17" presetID="16" presetClass="entr" presetSubtype="2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inVertical)">
                                      <p:cBhvr>
                                        <p:cTn id="19" dur="750"/>
                                        <p:tgtEl>
                                          <p:spTgt spid="49"/>
                                        </p:tgtEl>
                                      </p:cBhvr>
                                    </p:animEffect>
                                  </p:childTnLst>
                                </p:cTn>
                              </p:par>
                            </p:childTnLst>
                          </p:cTn>
                        </p:par>
                        <p:par>
                          <p:cTn id="20" fill="hold" nodeType="afterGroup">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8" grpId="0"/>
      <p:bldP spid="49" grpId="0"/>
      <p:bldP spid="5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Rectangle 21"/>
          <p:cNvSpPr/>
          <p:nvPr/>
        </p:nvSpPr>
        <p:spPr>
          <a:xfrm>
            <a:off x="964657" y="4301546"/>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sp>
        <p:nvSpPr>
          <p:cNvPr id="45" name="Rectangle 21"/>
          <p:cNvSpPr/>
          <p:nvPr/>
        </p:nvSpPr>
        <p:spPr>
          <a:xfrm>
            <a:off x="8359319" y="4369356"/>
            <a:ext cx="2868024" cy="1150508"/>
          </a:xfrm>
          <a:prstGeom prst="rect">
            <a:avLst/>
          </a:prstGeom>
        </p:spPr>
        <p:txBody>
          <a:bodyPr wrap="square" lIns="162560" rIns="162560" bIns="81280">
            <a:spAutoFit/>
          </a:bodyPr>
          <a:lstStyle/>
          <a:p>
            <a:pPr lvl="0" algn="ct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gn="ctr">
              <a:lnSpc>
                <a:spcPct val="150000"/>
              </a:lnSpc>
              <a:spcBef>
                <a:spcPts val="800"/>
              </a:spcBef>
            </a:pPr>
            <a:r>
              <a:rPr lang="zh-CN" altLang="en-US" sz="1400">
                <a:solidFill>
                  <a:prstClr val="black"/>
                </a:solidFill>
                <a:cs typeface="+mn-ea"/>
                <a:sym typeface="+mn-lt"/>
              </a:rPr>
              <a:t>点击添加主要文字内容点击添加主要文字内容点击添加主要文字</a:t>
            </a:r>
            <a:endParaRPr lang="zh-CN" altLang="en-US" sz="1400">
              <a:solidFill>
                <a:prstClr val="black"/>
              </a:solidFill>
              <a:cs typeface="+mn-ea"/>
              <a:sym typeface="+mn-lt"/>
            </a:endParaRPr>
          </a:p>
        </p:txBody>
      </p:sp>
      <p:grpSp>
        <p:nvGrpSpPr>
          <p:cNvPr id="4" name="组合 3"/>
          <p:cNvGrpSpPr/>
          <p:nvPr/>
        </p:nvGrpSpPr>
        <p:grpSpPr>
          <a:xfrm>
            <a:off x="1459452" y="2313110"/>
            <a:ext cx="1878435" cy="1115890"/>
            <a:chOff x="1954127" y="2556454"/>
            <a:chExt cx="1878435" cy="1115890"/>
          </a:xfrm>
        </p:grpSpPr>
        <p:sp>
          <p:nvSpPr>
            <p:cNvPr id="49" name="矩形 48"/>
            <p:cNvSpPr/>
            <p:nvPr/>
          </p:nvSpPr>
          <p:spPr>
            <a:xfrm>
              <a:off x="1954127" y="2556454"/>
              <a:ext cx="1878435" cy="1115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形 46" descr="连接 纯色填充"/>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2453601" y="2674340"/>
              <a:ext cx="914400" cy="914400"/>
            </a:xfrm>
            <a:prstGeom prst="rect">
              <a:avLst/>
            </a:prstGeom>
          </p:spPr>
        </p:pic>
      </p:grpSp>
      <p:grpSp>
        <p:nvGrpSpPr>
          <p:cNvPr id="5" name="组合 4"/>
          <p:cNvGrpSpPr/>
          <p:nvPr/>
        </p:nvGrpSpPr>
        <p:grpSpPr>
          <a:xfrm>
            <a:off x="8696148" y="2380920"/>
            <a:ext cx="1878435" cy="1115890"/>
            <a:chOff x="8598116" y="2556454"/>
            <a:chExt cx="1878435" cy="1115890"/>
          </a:xfrm>
        </p:grpSpPr>
        <p:sp>
          <p:nvSpPr>
            <p:cNvPr id="50" name="矩形 49"/>
            <p:cNvSpPr/>
            <p:nvPr/>
          </p:nvSpPr>
          <p:spPr>
            <a:xfrm>
              <a:off x="8598116" y="2556454"/>
              <a:ext cx="1878435" cy="1115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形 47" descr="集体讨论 纯色填充"/>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9065713" y="2621639"/>
              <a:ext cx="914400" cy="914400"/>
            </a:xfrm>
            <a:prstGeom prst="rect">
              <a:avLst/>
            </a:prstGeom>
          </p:spPr>
        </p:pic>
      </p:grpSp>
      <p:cxnSp>
        <p:nvCxnSpPr>
          <p:cNvPr id="16" name="直接连接符 15"/>
          <p:cNvCxnSpPr/>
          <p:nvPr/>
        </p:nvCxnSpPr>
        <p:spPr>
          <a:xfrm flipH="1">
            <a:off x="1277664" y="4025720"/>
            <a:ext cx="985864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图片 7" descr="图片包含 人, 室内, 桌子, 女人&#10;&#10;描述已自动生成"/>
          <p:cNvPicPr>
            <a:picLocks noChangeAspect="1"/>
          </p:cNvPicPr>
          <p:nvPr/>
        </p:nvPicPr>
        <p:blipFill>
          <a:blip r:embed="rId7">
            <a:extLst>
              <a:ext uri="{28A0092B-C50C-407E-A947-70E740481C1C}">
                <a14:useLocalDpi xmlns:a14="http://schemas.microsoft.com/office/drawing/2010/main" val="0"/>
              </a:ext>
            </a:extLst>
          </a:blip>
          <a:srcRect r="11428"/>
          <a:stretch>
            <a:fillRect/>
          </a:stretch>
        </p:blipFill>
        <p:spPr>
          <a:xfrm>
            <a:off x="4242178" y="2584214"/>
            <a:ext cx="3620703" cy="2883011"/>
          </a:xfrm>
          <a:prstGeom prst="rect">
            <a:avLst/>
          </a:prstGeom>
        </p:spPr>
      </p:pic>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750"/>
                                        <p:tgtEl>
                                          <p:spTgt spid="4"/>
                                        </p:tgtEl>
                                      </p:cBhvr>
                                    </p:animEffect>
                                  </p:childTnLst>
                                </p:cTn>
                              </p:par>
                            </p:childTnLst>
                          </p:cTn>
                        </p:par>
                        <p:par>
                          <p:cTn id="16" fill="hold" nodeType="afterGroup">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750"/>
                                        <p:tgtEl>
                                          <p:spTgt spid="42"/>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750"/>
                                        <p:tgtEl>
                                          <p:spTgt spid="5"/>
                                        </p:tgtEl>
                                      </p:cBhvr>
                                    </p:animEffect>
                                  </p:childTnLst>
                                </p:cTn>
                              </p:par>
                            </p:childTnLst>
                          </p:cTn>
                        </p:par>
                        <p:par>
                          <p:cTn id="24" fill="hold" nodeType="afterGroup">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879502" y="2034932"/>
            <a:ext cx="4695258" cy="1924758"/>
          </a:xfrm>
          <a:prstGeom prst="rect">
            <a:avLst/>
          </a:prstGeom>
          <a:noFill/>
        </p:spPr>
        <p:txBody>
          <a:bodyPr wrap="square">
            <a:spAutoFit/>
          </a:bodyPr>
          <a:lstStyle/>
          <a:p>
            <a:pPr algn="dist">
              <a:lnSpc>
                <a:spcPct val="150000"/>
              </a:lnSpc>
            </a:pPr>
            <a:r>
              <a:rPr lang="zh-CN" altLang="en-US" sz="8800">
                <a:solidFill>
                  <a:schemeClr val="bg1"/>
                </a:solidFill>
                <a:latin typeface="汉仪雅酷黑 75W" panose="020b0804020202020204" pitchFamily="34" charset="-122"/>
                <a:ea typeface="汉仪雅酷黑 75W" panose="020b0804020202020204" pitchFamily="34" charset="-122"/>
              </a:rPr>
              <a:t>过往业绩 </a:t>
            </a:r>
            <a:endParaRPr lang="en-US" altLang="zh-CN" sz="8800">
              <a:solidFill>
                <a:schemeClr val="bg1"/>
              </a:solidFill>
              <a:latin typeface="汉仪雅酷黑 75W" panose="020b0804020202020204" pitchFamily="34" charset="-122"/>
              <a:ea typeface="汉仪雅酷黑 75W" panose="020b0804020202020204" pitchFamily="34" charset="-122"/>
            </a:endParaRPr>
          </a:p>
        </p:txBody>
      </p:sp>
      <p:sp>
        <p:nvSpPr>
          <p:cNvPr id="17" name="文本框 16"/>
          <p:cNvSpPr txBox="1"/>
          <p:nvPr/>
        </p:nvSpPr>
        <p:spPr>
          <a:xfrm>
            <a:off x="965382" y="768981"/>
            <a:ext cx="4695258" cy="1216743"/>
          </a:xfrm>
          <a:prstGeom prst="rect">
            <a:avLst/>
          </a:prstGeom>
          <a:noFill/>
        </p:spPr>
        <p:txBody>
          <a:bodyPr wrap="square">
            <a:spAutoFit/>
          </a:bodyPr>
          <a:lstStyle/>
          <a:p>
            <a:pPr>
              <a:lnSpc>
                <a:spcPct val="150000"/>
              </a:lnSpc>
            </a:pPr>
            <a:r>
              <a:rPr lang="en-US" altLang="zh-CN" sz="5400">
                <a:solidFill>
                  <a:schemeClr val="bg1"/>
                </a:solidFill>
                <a:latin typeface="汉仪雅酷黑 75W" panose="020b0804020202020204" pitchFamily="34" charset="-122"/>
                <a:ea typeface="汉仪雅酷黑 75W" panose="020b0804020202020204" pitchFamily="34" charset="-122"/>
              </a:rPr>
              <a:t>PART  02</a:t>
            </a:r>
            <a:endParaRPr lang="en-US" altLang="zh-CN" sz="5400">
              <a:solidFill>
                <a:schemeClr val="bg1"/>
              </a:solidFill>
              <a:latin typeface="汉仪雅酷黑 75W" panose="020b0804020202020204" pitchFamily="34" charset="-122"/>
              <a:ea typeface="汉仪雅酷黑 75W" panose="020b0804020202020204" pitchFamily="34" charset="-122"/>
            </a:endParaRPr>
          </a:p>
        </p:txBody>
      </p:sp>
      <p:sp>
        <p:nvSpPr>
          <p:cNvPr id="18" name="矩形 17"/>
          <p:cNvSpPr/>
          <p:nvPr/>
        </p:nvSpPr>
        <p:spPr>
          <a:xfrm>
            <a:off x="965382" y="3959690"/>
            <a:ext cx="4543804" cy="461665"/>
          </a:xfrm>
          <a:prstGeom prst="rect">
            <a:avLst/>
          </a:prstGeom>
        </p:spPr>
        <p:txBody>
          <a:bodyPr wrap="square">
            <a:spAutoFit/>
          </a:bodyPr>
          <a:lstStyle/>
          <a:p>
            <a:pPr algn="dist" defTabSz="913765" fontAlgn="base">
              <a:spcBef>
                <a:spcPct val="0"/>
              </a:spcBef>
              <a:spcAft>
                <a:spcPct val="0"/>
              </a:spcAft>
              <a:defRPr/>
            </a:pPr>
            <a:r>
              <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rPr>
              <a:t>JOB COMPETITION</a:t>
            </a:r>
            <a:endParaRPr lang="en-US" altLang="zh-CN" sz="2400" b="1" kern="0">
              <a:ln w="3175">
                <a:noFill/>
              </a:ln>
              <a:solidFill>
                <a:schemeClr val="bg1"/>
              </a:solidFill>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nodeType="afterGroup">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750"/>
                                        <p:tgtEl>
                                          <p:spTgt spid="16"/>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anim calcmode="lin" valueType="num">
                                      <p:cBhvr>
                                        <p:cTn id="16" dur="750" fill="hold"/>
                                        <p:tgtEl>
                                          <p:spTgt spid="18"/>
                                        </p:tgtEl>
                                        <p:attrNameLst>
                                          <p:attrName>ppt_x</p:attrName>
                                        </p:attrNameLst>
                                      </p:cBhvr>
                                      <p:tavLst>
                                        <p:tav tm="0">
                                          <p:val>
                                            <p:strVal val="#ppt_x"/>
                                          </p:val>
                                        </p:tav>
                                        <p:tav tm="100000">
                                          <p:val>
                                            <p:strVal val="#ppt_x"/>
                                          </p:val>
                                        </p:tav>
                                      </p:tavLst>
                                    </p:anim>
                                    <p:anim calcmode="lin" valueType="num">
                                      <p:cBhvr>
                                        <p:cTn id="17"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 name="组合 28"/>
          <p:cNvGrpSpPr/>
          <p:nvPr/>
        </p:nvGrpSpPr>
        <p:grpSpPr>
          <a:xfrm>
            <a:off x="1109783" y="2076450"/>
            <a:ext cx="5138936" cy="2911723"/>
            <a:chOff x="1109783" y="2076450"/>
            <a:chExt cx="5138936" cy="2911723"/>
          </a:xfrm>
        </p:grpSpPr>
        <p:grpSp>
          <p:nvGrpSpPr>
            <p:cNvPr id="2" name="组合 1"/>
            <p:cNvGrpSpPr/>
            <p:nvPr/>
          </p:nvGrpSpPr>
          <p:grpSpPr>
            <a:xfrm>
              <a:off x="1120775" y="2579703"/>
              <a:ext cx="5127944" cy="2020877"/>
              <a:chOff x="835654" y="1685122"/>
              <a:chExt cx="5127944" cy="2020877"/>
            </a:xfrm>
          </p:grpSpPr>
          <p:grpSp>
            <p:nvGrpSpPr>
              <p:cNvPr id="3" name="Group 35"/>
              <p:cNvGrpSpPr/>
              <p:nvPr/>
            </p:nvGrpSpPr>
            <p:grpSpPr>
              <a:xfrm>
                <a:off x="3810381" y="2646869"/>
                <a:ext cx="2153217" cy="276999"/>
                <a:chOff x="3810381" y="3543554"/>
                <a:chExt cx="2153217" cy="276999"/>
              </a:xfrm>
            </p:grpSpPr>
            <p:sp>
              <p:nvSpPr>
                <p:cNvPr id="18" name="TextBox 11"/>
                <p:cNvSpPr txBox="1"/>
                <p:nvPr/>
              </p:nvSpPr>
              <p:spPr>
                <a:xfrm>
                  <a:off x="5244433" y="3543554"/>
                  <a:ext cx="719165" cy="276999"/>
                </a:xfrm>
                <a:prstGeom prst="rect">
                  <a:avLst/>
                </a:prstGeom>
                <a:noFill/>
              </p:spPr>
              <p:txBody>
                <a:bodyPr wrap="square" rtlCol="0">
                  <a:spAutoFit/>
                </a:bodyPr>
                <a:lstStyle/>
                <a:p>
                  <a:pPr algn="ctr"/>
                  <a:r>
                    <a:rPr lang="id-ID" sz="1200">
                      <a:solidFill>
                        <a:schemeClr val="tx1">
                          <a:lumMod val="75000"/>
                          <a:lumOff val="25000"/>
                        </a:schemeClr>
                      </a:solidFill>
                      <a:latin typeface="+mj-ea"/>
                      <a:ea typeface="+mj-ea"/>
                      <a:cs typeface="+mn-ea"/>
                      <a:sym typeface="+mn-lt"/>
                    </a:rPr>
                    <a:t>70%</a:t>
                  </a:r>
                  <a:endParaRPr lang="id-ID" sz="1200">
                    <a:solidFill>
                      <a:schemeClr val="tx1">
                        <a:lumMod val="75000"/>
                        <a:lumOff val="25000"/>
                      </a:schemeClr>
                    </a:solidFill>
                    <a:latin typeface="+mj-ea"/>
                    <a:ea typeface="+mj-ea"/>
                    <a:cs typeface="+mn-ea"/>
                    <a:sym typeface="+mn-lt"/>
                  </a:endParaRPr>
                </a:p>
              </p:txBody>
            </p:sp>
            <p:cxnSp>
              <p:nvCxnSpPr>
                <p:cNvPr id="19" name="Straight Connector 22"/>
                <p:cNvCxnSpPr>
                  <a:endCxn id="18" idx="2"/>
                </p:cNvCxnSpPr>
                <p:nvPr/>
              </p:nvCxnSpPr>
              <p:spPr>
                <a:xfrm>
                  <a:off x="3810381" y="3820553"/>
                  <a:ext cx="17936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3019949" y="3037934"/>
                <a:ext cx="2943649" cy="276999"/>
                <a:chOff x="3019949" y="3934619"/>
                <a:chExt cx="2943649" cy="276999"/>
              </a:xfrm>
            </p:grpSpPr>
            <p:sp>
              <p:nvSpPr>
                <p:cNvPr id="16" name="TextBox 13"/>
                <p:cNvSpPr txBox="1"/>
                <p:nvPr/>
              </p:nvSpPr>
              <p:spPr>
                <a:xfrm>
                  <a:off x="5244433" y="3934619"/>
                  <a:ext cx="719165" cy="276999"/>
                </a:xfrm>
                <a:prstGeom prst="rect">
                  <a:avLst/>
                </a:prstGeom>
                <a:noFill/>
              </p:spPr>
              <p:txBody>
                <a:bodyPr wrap="square" rtlCol="0">
                  <a:spAutoFit/>
                </a:bodyPr>
                <a:lstStyle/>
                <a:p>
                  <a:pPr algn="ctr"/>
                  <a:r>
                    <a:rPr lang="id-ID" sz="1200">
                      <a:solidFill>
                        <a:schemeClr val="tx1">
                          <a:lumMod val="75000"/>
                          <a:lumOff val="25000"/>
                        </a:schemeClr>
                      </a:solidFill>
                      <a:latin typeface="+mj-ea"/>
                      <a:ea typeface="+mj-ea"/>
                      <a:cs typeface="+mn-ea"/>
                      <a:sym typeface="+mn-lt"/>
                    </a:rPr>
                    <a:t>50%</a:t>
                  </a:r>
                  <a:endParaRPr lang="id-ID" sz="1200">
                    <a:solidFill>
                      <a:schemeClr val="tx1">
                        <a:lumMod val="75000"/>
                        <a:lumOff val="25000"/>
                      </a:schemeClr>
                    </a:solidFill>
                    <a:latin typeface="+mj-ea"/>
                    <a:ea typeface="+mj-ea"/>
                    <a:cs typeface="+mn-ea"/>
                    <a:sym typeface="+mn-lt"/>
                  </a:endParaRPr>
                </a:p>
              </p:txBody>
            </p:sp>
            <p:cxnSp>
              <p:nvCxnSpPr>
                <p:cNvPr id="17" name="Straight Connector 24"/>
                <p:cNvCxnSpPr>
                  <a:endCxn id="16" idx="2"/>
                </p:cNvCxnSpPr>
                <p:nvPr/>
              </p:nvCxnSpPr>
              <p:spPr>
                <a:xfrm>
                  <a:off x="3019949" y="4211618"/>
                  <a:ext cx="25840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34"/>
              <p:cNvGrpSpPr/>
              <p:nvPr/>
            </p:nvGrpSpPr>
            <p:grpSpPr>
              <a:xfrm>
                <a:off x="4029199" y="2255803"/>
                <a:ext cx="1934399" cy="276999"/>
                <a:chOff x="4029199" y="3152488"/>
                <a:chExt cx="1934399" cy="276999"/>
              </a:xfrm>
            </p:grpSpPr>
            <p:sp>
              <p:nvSpPr>
                <p:cNvPr id="14" name="TextBox 9"/>
                <p:cNvSpPr txBox="1"/>
                <p:nvPr/>
              </p:nvSpPr>
              <p:spPr>
                <a:xfrm>
                  <a:off x="5244433" y="3152488"/>
                  <a:ext cx="719165" cy="276999"/>
                </a:xfrm>
                <a:prstGeom prst="rect">
                  <a:avLst/>
                </a:prstGeom>
                <a:noFill/>
              </p:spPr>
              <p:txBody>
                <a:bodyPr wrap="square" rtlCol="0">
                  <a:spAutoFit/>
                </a:bodyPr>
                <a:lstStyle/>
                <a:p>
                  <a:pPr algn="ctr"/>
                  <a:r>
                    <a:rPr lang="id-ID" sz="1200">
                      <a:solidFill>
                        <a:schemeClr val="tx1">
                          <a:lumMod val="75000"/>
                          <a:lumOff val="25000"/>
                        </a:schemeClr>
                      </a:solidFill>
                      <a:latin typeface="+mj-ea"/>
                      <a:ea typeface="+mj-ea"/>
                      <a:cs typeface="+mn-ea"/>
                      <a:sym typeface="+mn-lt"/>
                    </a:rPr>
                    <a:t>80%</a:t>
                  </a:r>
                  <a:endParaRPr lang="id-ID" sz="1200">
                    <a:solidFill>
                      <a:schemeClr val="tx1">
                        <a:lumMod val="75000"/>
                        <a:lumOff val="25000"/>
                      </a:schemeClr>
                    </a:solidFill>
                    <a:latin typeface="+mj-ea"/>
                    <a:ea typeface="+mj-ea"/>
                    <a:cs typeface="+mn-ea"/>
                    <a:sym typeface="+mn-lt"/>
                  </a:endParaRPr>
                </a:p>
              </p:txBody>
            </p:sp>
            <p:cxnSp>
              <p:nvCxnSpPr>
                <p:cNvPr id="15" name="Straight Connector 26"/>
                <p:cNvCxnSpPr>
                  <a:endCxn id="14" idx="2"/>
                </p:cNvCxnSpPr>
                <p:nvPr/>
              </p:nvCxnSpPr>
              <p:spPr>
                <a:xfrm>
                  <a:off x="4029199" y="3429487"/>
                  <a:ext cx="15748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Group 37"/>
              <p:cNvGrpSpPr/>
              <p:nvPr/>
            </p:nvGrpSpPr>
            <p:grpSpPr>
              <a:xfrm>
                <a:off x="4192710" y="3429000"/>
                <a:ext cx="1770888" cy="276999"/>
                <a:chOff x="4192710" y="4325685"/>
                <a:chExt cx="1770888" cy="276999"/>
              </a:xfrm>
            </p:grpSpPr>
            <p:sp>
              <p:nvSpPr>
                <p:cNvPr id="12" name="TextBox 15"/>
                <p:cNvSpPr txBox="1"/>
                <p:nvPr/>
              </p:nvSpPr>
              <p:spPr>
                <a:xfrm>
                  <a:off x="5244433" y="4325685"/>
                  <a:ext cx="719165" cy="276999"/>
                </a:xfrm>
                <a:prstGeom prst="rect">
                  <a:avLst/>
                </a:prstGeom>
                <a:noFill/>
              </p:spPr>
              <p:txBody>
                <a:bodyPr wrap="square" rtlCol="0">
                  <a:spAutoFit/>
                </a:bodyPr>
                <a:lstStyle/>
                <a:p>
                  <a:pPr algn="ctr"/>
                  <a:r>
                    <a:rPr lang="id-ID" sz="1200">
                      <a:solidFill>
                        <a:schemeClr val="tx1">
                          <a:lumMod val="75000"/>
                          <a:lumOff val="25000"/>
                        </a:schemeClr>
                      </a:solidFill>
                      <a:latin typeface="+mj-ea"/>
                      <a:ea typeface="+mj-ea"/>
                      <a:cs typeface="+mn-ea"/>
                      <a:sym typeface="+mn-lt"/>
                    </a:rPr>
                    <a:t>85%</a:t>
                  </a:r>
                  <a:endParaRPr lang="id-ID" sz="1200">
                    <a:solidFill>
                      <a:schemeClr val="tx1">
                        <a:lumMod val="75000"/>
                        <a:lumOff val="25000"/>
                      </a:schemeClr>
                    </a:solidFill>
                    <a:latin typeface="+mj-ea"/>
                    <a:ea typeface="+mj-ea"/>
                    <a:cs typeface="+mn-ea"/>
                    <a:sym typeface="+mn-lt"/>
                  </a:endParaRPr>
                </a:p>
              </p:txBody>
            </p:sp>
            <p:cxnSp>
              <p:nvCxnSpPr>
                <p:cNvPr id="13" name="Straight Connector 28"/>
                <p:cNvCxnSpPr>
                  <a:endCxn id="12" idx="2"/>
                </p:cNvCxnSpPr>
                <p:nvPr/>
              </p:nvCxnSpPr>
              <p:spPr>
                <a:xfrm>
                  <a:off x="4192710" y="4602684"/>
                  <a:ext cx="141130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 name="TextBox 7"/>
              <p:cNvSpPr txBox="1"/>
              <p:nvPr/>
            </p:nvSpPr>
            <p:spPr>
              <a:xfrm>
                <a:off x="835654" y="1685122"/>
                <a:ext cx="1569660" cy="369332"/>
              </a:xfrm>
              <a:prstGeom prst="rect">
                <a:avLst/>
              </a:prstGeom>
              <a:noFill/>
            </p:spPr>
            <p:txBody>
              <a:bodyPr wrap="none" rtlCol="0">
                <a:spAutoFit/>
              </a:bodyPr>
              <a:lstStyle/>
              <a:p>
                <a:r>
                  <a:rPr lang="zh-CN" altLang="en-US">
                    <a:solidFill>
                      <a:schemeClr val="tx1">
                        <a:lumMod val="75000"/>
                        <a:lumOff val="25000"/>
                      </a:schemeClr>
                    </a:solidFill>
                    <a:latin typeface="+mj-ea"/>
                    <a:ea typeface="+mj-ea"/>
                    <a:cs typeface="+mn-ea"/>
                    <a:sym typeface="+mn-lt"/>
                  </a:rPr>
                  <a:t>在此添加标题</a:t>
                </a:r>
                <a:endParaRPr lang="id-ID">
                  <a:solidFill>
                    <a:schemeClr val="tx1">
                      <a:lumMod val="75000"/>
                      <a:lumOff val="25000"/>
                    </a:schemeClr>
                  </a:solidFill>
                  <a:latin typeface="+mj-ea"/>
                  <a:ea typeface="+mj-ea"/>
                  <a:cs typeface="+mn-ea"/>
                  <a:sym typeface="+mn-lt"/>
                </a:endParaRPr>
              </a:p>
            </p:txBody>
          </p:sp>
          <p:sp>
            <p:nvSpPr>
              <p:cNvPr id="8" name="TextBox 8"/>
              <p:cNvSpPr txBox="1"/>
              <p:nvPr/>
            </p:nvSpPr>
            <p:spPr>
              <a:xfrm>
                <a:off x="943098" y="2213719"/>
                <a:ext cx="3086101" cy="307777"/>
              </a:xfrm>
              <a:prstGeom prst="rect">
                <a:avLst/>
              </a:prstGeom>
              <a:solidFill>
                <a:schemeClr val="accent1"/>
              </a:solidFill>
            </p:spPr>
            <p:txBody>
              <a:bodyPr wrap="square" rtlCol="0">
                <a:spAutoFit/>
              </a:bodyPr>
              <a:lstStyle/>
              <a:p>
                <a:r>
                  <a:rPr lang="zh-CN" altLang="en-US" sz="1400">
                    <a:solidFill>
                      <a:schemeClr val="bg1"/>
                    </a:solidFill>
                    <a:latin typeface="+mj-ea"/>
                    <a:ea typeface="+mj-ea"/>
                    <a:cs typeface="+mn-ea"/>
                    <a:sym typeface="+mn-lt"/>
                  </a:rPr>
                  <a:t>标题</a:t>
                </a:r>
                <a:r>
                  <a:rPr lang="en-US" altLang="zh-CN" sz="1400">
                    <a:solidFill>
                      <a:schemeClr val="bg1"/>
                    </a:solidFill>
                    <a:latin typeface="+mj-ea"/>
                    <a:ea typeface="+mj-ea"/>
                    <a:cs typeface="+mn-ea"/>
                    <a:sym typeface="+mn-lt"/>
                  </a:rPr>
                  <a:t>01</a:t>
                </a:r>
                <a:endParaRPr lang="id-ID" altLang="zh-CN" sz="1400">
                  <a:solidFill>
                    <a:schemeClr val="bg1"/>
                  </a:solidFill>
                  <a:latin typeface="+mj-ea"/>
                  <a:ea typeface="+mj-ea"/>
                  <a:cs typeface="+mn-ea"/>
                  <a:sym typeface="+mn-lt"/>
                </a:endParaRPr>
              </a:p>
            </p:txBody>
          </p:sp>
          <p:sp>
            <p:nvSpPr>
              <p:cNvPr id="9" name="TextBox 10"/>
              <p:cNvSpPr txBox="1"/>
              <p:nvPr/>
            </p:nvSpPr>
            <p:spPr>
              <a:xfrm>
                <a:off x="943098" y="2604785"/>
                <a:ext cx="2867283" cy="307777"/>
              </a:xfrm>
              <a:prstGeom prst="rect">
                <a:avLst/>
              </a:prstGeom>
              <a:solidFill>
                <a:schemeClr val="accent1"/>
              </a:solidFill>
            </p:spPr>
            <p:txBody>
              <a:bodyPr wrap="square" rtlCol="0">
                <a:spAutoFit/>
              </a:bodyPr>
              <a:lstStyle/>
              <a:p>
                <a:r>
                  <a:rPr lang="zh-CN" altLang="en-US" sz="1400">
                    <a:solidFill>
                      <a:schemeClr val="bg1"/>
                    </a:solidFill>
                    <a:latin typeface="+mj-ea"/>
                    <a:ea typeface="+mj-ea"/>
                    <a:cs typeface="+mn-ea"/>
                    <a:sym typeface="+mn-lt"/>
                  </a:rPr>
                  <a:t>标题</a:t>
                </a:r>
                <a:r>
                  <a:rPr lang="en-US" altLang="zh-CN" sz="1400">
                    <a:solidFill>
                      <a:schemeClr val="bg1"/>
                    </a:solidFill>
                    <a:latin typeface="+mj-ea"/>
                    <a:ea typeface="+mj-ea"/>
                    <a:cs typeface="+mn-ea"/>
                    <a:sym typeface="+mn-lt"/>
                  </a:rPr>
                  <a:t>02</a:t>
                </a:r>
                <a:endParaRPr lang="id-ID" altLang="zh-CN" sz="1400">
                  <a:solidFill>
                    <a:schemeClr val="bg1"/>
                  </a:solidFill>
                  <a:latin typeface="+mj-ea"/>
                  <a:ea typeface="+mj-ea"/>
                  <a:cs typeface="+mn-ea"/>
                  <a:sym typeface="+mn-lt"/>
                </a:endParaRPr>
              </a:p>
            </p:txBody>
          </p:sp>
          <p:sp>
            <p:nvSpPr>
              <p:cNvPr id="10" name="TextBox 12"/>
              <p:cNvSpPr txBox="1"/>
              <p:nvPr/>
            </p:nvSpPr>
            <p:spPr>
              <a:xfrm>
                <a:off x="938962" y="2995850"/>
                <a:ext cx="2080987" cy="307777"/>
              </a:xfrm>
              <a:prstGeom prst="rect">
                <a:avLst/>
              </a:prstGeom>
              <a:solidFill>
                <a:schemeClr val="accent1"/>
              </a:solidFill>
            </p:spPr>
            <p:txBody>
              <a:bodyPr wrap="square" rtlCol="0">
                <a:spAutoFit/>
              </a:bodyPr>
              <a:lstStyle/>
              <a:p>
                <a:r>
                  <a:rPr lang="zh-CN" altLang="en-US" sz="1400">
                    <a:solidFill>
                      <a:schemeClr val="bg1"/>
                    </a:solidFill>
                    <a:latin typeface="+mj-ea"/>
                    <a:ea typeface="+mj-ea"/>
                    <a:cs typeface="+mn-ea"/>
                    <a:sym typeface="+mn-lt"/>
                  </a:rPr>
                  <a:t>标题</a:t>
                </a:r>
                <a:r>
                  <a:rPr lang="en-US" altLang="zh-CN" sz="1400">
                    <a:solidFill>
                      <a:schemeClr val="bg1"/>
                    </a:solidFill>
                    <a:latin typeface="+mj-ea"/>
                    <a:ea typeface="+mj-ea"/>
                    <a:cs typeface="+mn-ea"/>
                    <a:sym typeface="+mn-lt"/>
                  </a:rPr>
                  <a:t>03</a:t>
                </a:r>
                <a:endParaRPr lang="id-ID" altLang="zh-CN" sz="1400">
                  <a:solidFill>
                    <a:schemeClr val="bg1"/>
                  </a:solidFill>
                  <a:latin typeface="+mj-ea"/>
                  <a:ea typeface="+mj-ea"/>
                  <a:cs typeface="+mn-ea"/>
                  <a:sym typeface="+mn-lt"/>
                </a:endParaRPr>
              </a:p>
            </p:txBody>
          </p:sp>
          <p:sp>
            <p:nvSpPr>
              <p:cNvPr id="11" name="TextBox 14"/>
              <p:cNvSpPr txBox="1"/>
              <p:nvPr/>
            </p:nvSpPr>
            <p:spPr>
              <a:xfrm>
                <a:off x="938962" y="3386916"/>
                <a:ext cx="3253748" cy="307777"/>
              </a:xfrm>
              <a:prstGeom prst="rect">
                <a:avLst/>
              </a:prstGeom>
              <a:solidFill>
                <a:schemeClr val="accent1"/>
              </a:solidFill>
            </p:spPr>
            <p:txBody>
              <a:bodyPr wrap="square" rtlCol="0">
                <a:spAutoFit/>
              </a:bodyPr>
              <a:lstStyle/>
              <a:p>
                <a:r>
                  <a:rPr lang="zh-CN" altLang="en-US" sz="1400">
                    <a:solidFill>
                      <a:schemeClr val="bg1"/>
                    </a:solidFill>
                    <a:latin typeface="+mj-ea"/>
                    <a:ea typeface="+mj-ea"/>
                    <a:cs typeface="+mn-ea"/>
                    <a:sym typeface="+mn-lt"/>
                  </a:rPr>
                  <a:t>标题</a:t>
                </a:r>
                <a:r>
                  <a:rPr lang="en-US" altLang="zh-CN" sz="1400">
                    <a:solidFill>
                      <a:schemeClr val="bg1"/>
                    </a:solidFill>
                    <a:latin typeface="+mj-ea"/>
                    <a:ea typeface="+mj-ea"/>
                    <a:cs typeface="+mn-ea"/>
                    <a:sym typeface="+mn-lt"/>
                  </a:rPr>
                  <a:t>04</a:t>
                </a:r>
                <a:endParaRPr lang="id-ID" sz="1400">
                  <a:solidFill>
                    <a:schemeClr val="bg1"/>
                  </a:solidFill>
                  <a:latin typeface="+mj-ea"/>
                  <a:ea typeface="+mj-ea"/>
                  <a:cs typeface="+mn-ea"/>
                  <a:sym typeface="+mn-lt"/>
                </a:endParaRPr>
              </a:p>
            </p:txBody>
          </p:sp>
        </p:grpSp>
        <p:grpSp>
          <p:nvGrpSpPr>
            <p:cNvPr id="23" name="组合 22"/>
            <p:cNvGrpSpPr/>
            <p:nvPr/>
          </p:nvGrpSpPr>
          <p:grpSpPr>
            <a:xfrm>
              <a:off x="1109783" y="2076450"/>
              <a:ext cx="4943355" cy="2911723"/>
              <a:chOff x="1109783" y="2076450"/>
              <a:chExt cx="4943355" cy="2911723"/>
            </a:xfrm>
          </p:grpSpPr>
          <p:cxnSp>
            <p:nvCxnSpPr>
              <p:cNvPr id="20" name="Straight Connector 26"/>
              <p:cNvCxnSpPr/>
              <p:nvPr/>
            </p:nvCxnSpPr>
            <p:spPr>
              <a:xfrm>
                <a:off x="1109783" y="4988173"/>
                <a:ext cx="494335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6"/>
              <p:cNvCxnSpPr/>
              <p:nvPr/>
            </p:nvCxnSpPr>
            <p:spPr>
              <a:xfrm flipH="1">
                <a:off x="1120775" y="2076450"/>
                <a:ext cx="0" cy="291172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5" name="Rectangle 21"/>
          <p:cNvSpPr/>
          <p:nvPr/>
        </p:nvSpPr>
        <p:spPr>
          <a:xfrm>
            <a:off x="6667819" y="1584118"/>
            <a:ext cx="4704547" cy="827342"/>
          </a:xfrm>
          <a:prstGeom prst="rect">
            <a:avLst/>
          </a:prstGeom>
        </p:spPr>
        <p:txBody>
          <a:bodyPr wrap="square" lIns="162560" rIns="162560" bIns="81280">
            <a:spAutoFit/>
          </a:bodyPr>
          <a:lstStyle/>
          <a:p>
            <a:r>
              <a:rPr lang="en-US" altLang="zh-CN" sz="2000" b="1">
                <a:solidFill>
                  <a:schemeClr val="tx1">
                    <a:lumMod val="75000"/>
                    <a:lumOff val="25000"/>
                  </a:schemeClr>
                </a:solidFill>
                <a:latin typeface="+mn-ea"/>
                <a:sym typeface="+mn-lt"/>
              </a:rPr>
              <a:t>01 </a:t>
            </a: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a:t>
            </a:r>
            <a:endParaRPr lang="zh-CN" altLang="en-US" sz="1400">
              <a:solidFill>
                <a:prstClr val="black"/>
              </a:solidFill>
              <a:cs typeface="+mn-ea"/>
              <a:sym typeface="+mn-lt"/>
            </a:endParaRPr>
          </a:p>
        </p:txBody>
      </p:sp>
      <p:sp>
        <p:nvSpPr>
          <p:cNvPr id="26" name="Rectangle 21"/>
          <p:cNvSpPr/>
          <p:nvPr/>
        </p:nvSpPr>
        <p:spPr>
          <a:xfrm>
            <a:off x="6667819" y="2713985"/>
            <a:ext cx="4704547" cy="827342"/>
          </a:xfrm>
          <a:prstGeom prst="rect">
            <a:avLst/>
          </a:prstGeom>
        </p:spPr>
        <p:txBody>
          <a:bodyPr wrap="square" lIns="162560" rIns="162560" bIns="81280">
            <a:spAutoFit/>
          </a:bodyPr>
          <a:lstStyle/>
          <a:p>
            <a:r>
              <a:rPr lang="en-US" altLang="zh-CN" sz="2000" b="1">
                <a:solidFill>
                  <a:schemeClr val="tx1">
                    <a:lumMod val="75000"/>
                    <a:lumOff val="25000"/>
                  </a:schemeClr>
                </a:solidFill>
                <a:latin typeface="+mn-ea"/>
                <a:sym typeface="+mn-lt"/>
              </a:rPr>
              <a:t>02 </a:t>
            </a: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a:t>
            </a:r>
            <a:endParaRPr lang="zh-CN" altLang="en-US" sz="1400">
              <a:solidFill>
                <a:prstClr val="black"/>
              </a:solidFill>
              <a:cs typeface="+mn-ea"/>
              <a:sym typeface="+mn-lt"/>
            </a:endParaRPr>
          </a:p>
        </p:txBody>
      </p:sp>
      <p:sp>
        <p:nvSpPr>
          <p:cNvPr id="27" name="Rectangle 21"/>
          <p:cNvSpPr/>
          <p:nvPr/>
        </p:nvSpPr>
        <p:spPr>
          <a:xfrm>
            <a:off x="6667819" y="3843852"/>
            <a:ext cx="4704547" cy="827342"/>
          </a:xfrm>
          <a:prstGeom prst="rect">
            <a:avLst/>
          </a:prstGeom>
        </p:spPr>
        <p:txBody>
          <a:bodyPr wrap="square" lIns="162560" rIns="162560" bIns="81280">
            <a:spAutoFit/>
          </a:bodyPr>
          <a:lstStyle/>
          <a:p>
            <a:r>
              <a:rPr lang="en-US" altLang="zh-CN" sz="2000" b="1">
                <a:solidFill>
                  <a:schemeClr val="tx1">
                    <a:lumMod val="75000"/>
                    <a:lumOff val="25000"/>
                  </a:schemeClr>
                </a:solidFill>
                <a:latin typeface="+mn-ea"/>
                <a:sym typeface="+mn-lt"/>
              </a:rPr>
              <a:t>03 </a:t>
            </a: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a:t>
            </a:r>
            <a:endParaRPr lang="zh-CN" altLang="en-US" sz="1400">
              <a:solidFill>
                <a:prstClr val="black"/>
              </a:solidFill>
              <a:cs typeface="+mn-ea"/>
              <a:sym typeface="+mn-lt"/>
            </a:endParaRPr>
          </a:p>
        </p:txBody>
      </p:sp>
      <p:sp>
        <p:nvSpPr>
          <p:cNvPr id="28" name="Rectangle 21"/>
          <p:cNvSpPr/>
          <p:nvPr/>
        </p:nvSpPr>
        <p:spPr>
          <a:xfrm>
            <a:off x="6667819" y="4973718"/>
            <a:ext cx="4704547" cy="827342"/>
          </a:xfrm>
          <a:prstGeom prst="rect">
            <a:avLst/>
          </a:prstGeom>
        </p:spPr>
        <p:txBody>
          <a:bodyPr wrap="square" lIns="162560" rIns="162560" bIns="81280">
            <a:spAutoFit/>
          </a:bodyPr>
          <a:lstStyle/>
          <a:p>
            <a:r>
              <a:rPr lang="en-US" altLang="zh-CN" sz="2000" b="1">
                <a:solidFill>
                  <a:schemeClr val="tx1">
                    <a:lumMod val="75000"/>
                    <a:lumOff val="25000"/>
                  </a:schemeClr>
                </a:solidFill>
                <a:latin typeface="+mn-ea"/>
                <a:sym typeface="+mn-lt"/>
              </a:rPr>
              <a:t>04 </a:t>
            </a:r>
            <a:r>
              <a:rPr lang="zh-CN" altLang="en-US" sz="2000" b="1">
                <a:solidFill>
                  <a:schemeClr val="tx1">
                    <a:lumMod val="75000"/>
                    <a:lumOff val="25000"/>
                  </a:schemeClr>
                </a:solidFill>
                <a:latin typeface="+mn-ea"/>
                <a:sym typeface="+mn-lt"/>
              </a:rPr>
              <a:t>输入标题</a:t>
            </a:r>
            <a:endParaRPr lang="zh-CN" altLang="en-US" sz="2000" b="1">
              <a:solidFill>
                <a:schemeClr val="tx1">
                  <a:lumMod val="75000"/>
                  <a:lumOff val="25000"/>
                </a:schemeClr>
              </a:solidFill>
              <a:latin typeface="+mn-ea"/>
              <a:sym typeface="+mn-lt"/>
            </a:endParaRPr>
          </a:p>
          <a:p>
            <a:pPr>
              <a:lnSpc>
                <a:spcPct val="150000"/>
              </a:lnSpc>
              <a:spcBef>
                <a:spcPts val="800"/>
              </a:spcBef>
            </a:pPr>
            <a:r>
              <a:rPr lang="zh-CN" altLang="en-US" sz="1400">
                <a:solidFill>
                  <a:prstClr val="black"/>
                </a:solidFill>
                <a:cs typeface="+mn-ea"/>
                <a:sym typeface="+mn-lt"/>
              </a:rPr>
              <a:t>点击添加主要文字内容点击添加主要文字内容</a:t>
            </a:r>
            <a:endParaRPr lang="zh-CN" altLang="en-US" sz="1400">
              <a:solidFill>
                <a:prstClr val="black"/>
              </a:solidFill>
              <a:cs typeface="+mn-ea"/>
              <a:sym typeface="+mn-lt"/>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750"/>
                                        <p:tgtEl>
                                          <p:spTgt spid="25"/>
                                        </p:tgtEl>
                                      </p:cBhvr>
                                    </p:animEffect>
                                  </p:childTnLst>
                                </p:cTn>
                              </p:par>
                            </p:childTnLst>
                          </p:cTn>
                        </p:par>
                        <p:par>
                          <p:cTn id="12" fill="hold" nodeType="afterGroup">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750"/>
                                        <p:tgtEl>
                                          <p:spTgt spid="26"/>
                                        </p:tgtEl>
                                      </p:cBhvr>
                                    </p:animEffect>
                                  </p:childTnLst>
                                </p:cTn>
                              </p:par>
                            </p:childTnLst>
                          </p:cTn>
                        </p:par>
                        <p:par>
                          <p:cTn id="16" fill="hold" nodeType="afterGroup">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750"/>
                                        <p:tgtEl>
                                          <p:spTgt spid="27"/>
                                        </p:tgtEl>
                                      </p:cBhvr>
                                    </p:animEffect>
                                  </p:childTnLst>
                                </p:cTn>
                              </p:par>
                            </p:childTnLst>
                          </p:cTn>
                        </p:par>
                        <p:par>
                          <p:cTn id="20" fill="hold" nodeType="afterGroup">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DIAGRAM" val="828835cb-db34-4df2-bfe1-9dd9a20bdc48"/>
</p:tagLst>
</file>

<file path=ppt/tags/tag62.xml><?xml version="1.0" encoding="utf-8"?>
<p:tagLst xmlns:p="http://schemas.openxmlformats.org/presentationml/2006/main">
  <p:tag name="ISLIDE.ICON" val="#393432;"/>
</p:tagLst>
</file>

<file path=ppt/tags/tag63.xml><?xml version="1.0" encoding="utf-8"?>
<p:tagLst xmlns:p="http://schemas.openxmlformats.org/presentationml/2006/main">
  <p:tag name="KSO_WM_UNIT_PLACING_PICTURE_USER_VIEWPORT" val="{&quot;height&quot;:2248.9905511811025,&quot;width&quot;:4497.979527559055}"/>
</p:tagLst>
</file>

<file path=ppt/tags/tag64.xml><?xml version="1.0" encoding="utf-8"?>
<p:tagLst xmlns:p="http://schemas.openxmlformats.org/presentationml/2006/main">
  <p:tag name="KSO_WM_UNIT_PLACING_PICTURE_USER_VIEWPORT" val="{&quot;height&quot;:3870,&quot;width&quot;:3870}"/>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60">
      <a:dk1>
        <a:sysClr val="windowText" lastClr="000000"/>
      </a:dk1>
      <a:lt1>
        <a:sysClr val="window" lastClr="FFFFFF"/>
      </a:lt1>
      <a:dk2>
        <a:srgbClr val="2A414E"/>
      </a:dk2>
      <a:lt2>
        <a:srgbClr val="2A414E"/>
      </a:lt2>
      <a:accent1>
        <a:srgbClr val="B00108"/>
      </a:accent1>
      <a:accent2>
        <a:srgbClr val="043465"/>
      </a:accent2>
      <a:accent3>
        <a:srgbClr val="3E68BC"/>
      </a:accent3>
      <a:accent4>
        <a:srgbClr val="3E68BC"/>
      </a:accent4>
      <a:accent5>
        <a:srgbClr val="4472C4"/>
      </a:accent5>
      <a:accent6>
        <a:srgbClr val="70AD47"/>
      </a:accent6>
      <a:hlink>
        <a:srgbClr val="0563C1"/>
      </a:hlink>
      <a:folHlink>
        <a:srgbClr val="954F72"/>
      </a:folHlink>
    </a:clrScheme>
    <a:fontScheme name="ooc2myhx">
      <a:majorFont>
        <a:latin typeface="Adobe Arabic"/>
        <a:ea typeface="微软雅黑"/>
        <a:cs typeface="Arial"/>
      </a:majorFont>
      <a:minorFont>
        <a:latin typeface="Adobe Arabic"/>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190</Paragraphs>
  <Slides>24</Slides>
  <Notes>15</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Adobe Arabic</vt:lpstr>
      <vt:lpstr>微软雅黑</vt:lpstr>
      <vt:lpstr>汉仪雅酷黑 75W</vt:lpstr>
      <vt:lpstr>华文隶书</vt:lpstr>
      <vt:lpstr>等线 Light</vt:lpstr>
      <vt:lpstr>等线</vt:lpstr>
      <vt:lpstr>字体视界-NEW魏碑体</vt:lpstr>
      <vt:lpstr>思源黑体 CN Bold</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滕 理者</dc:creator>
  <cp:lastModifiedBy>xiaoke</cp:lastModifiedBy>
  <cp:revision>141</cp:revision>
  <dcterms:created xsi:type="dcterms:W3CDTF">2020-10-23T08:59:00Z</dcterms:created>
  <dcterms:modified xsi:type="dcterms:W3CDTF">2023-05-08T05:07:56Z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340F021BB6594F728C151735E959752C</vt:lpwstr>
  </property>
  <property fmtid="{D5CDD505-2E9C-101B-9397-08002B2CF9AE}" pid="3" name="KSOProductBuildVer">
    <vt:lpwstr>2052-11.1.0.10495</vt:lpwstr>
  </property>
</Properties>
</file>