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56" r:id="rId4"/>
    <p:sldId id="257" r:id="rId5"/>
    <p:sldId id="258" r:id="rId6"/>
    <p:sldId id="262" r:id="rId7"/>
    <p:sldId id="318" r:id="rId8"/>
    <p:sldId id="320" r:id="rId9"/>
    <p:sldId id="319" r:id="rId10"/>
    <p:sldId id="321" r:id="rId11"/>
    <p:sldId id="259" r:id="rId12"/>
    <p:sldId id="322" r:id="rId13"/>
    <p:sldId id="323" r:id="rId14"/>
    <p:sldId id="324" r:id="rId15"/>
    <p:sldId id="326" r:id="rId16"/>
    <p:sldId id="260" r:id="rId17"/>
    <p:sldId id="327" r:id="rId18"/>
    <p:sldId id="328" r:id="rId19"/>
    <p:sldId id="329" r:id="rId20"/>
    <p:sldId id="330" r:id="rId21"/>
    <p:sldId id="331" r:id="rId22"/>
    <p:sldId id="332" r:id="rId23"/>
    <p:sldId id="261" r:id="rId24"/>
    <p:sldId id="333" r:id="rId25"/>
    <p:sldId id="337" r:id="rId26"/>
    <p:sldId id="335" r:id="rId27"/>
    <p:sldId id="334" r:id="rId28"/>
    <p:sldId id="336" r:id="rId29"/>
    <p:sldId id="339" r:id="rId30"/>
    <p:sldId id="343" r:id="rId31"/>
    <p:sldId id="367" r:id="rId32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tags" Target="tags/tag61.xml" /><Relationship Id="rId34" Type="http://schemas.openxmlformats.org/officeDocument/2006/relationships/presProps" Target="presProps.xml" /><Relationship Id="rId35" Type="http://schemas.openxmlformats.org/officeDocument/2006/relationships/viewProps" Target="viewProps.xml" /><Relationship Id="rId36" Type="http://schemas.openxmlformats.org/officeDocument/2006/relationships/theme" Target="theme/theme1.xml" /><Relationship Id="rId37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invertIfNegative val="1"/>
            <c:spPr>
              <a:solidFill>
                <a:srgbClr val="B00108"/>
              </a:solidFill>
              <a:ln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0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2"/>
      </c:doughnut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p>
      <a:pPr>
        <a:defRPr lang="zh-CN" sz="1800" smtId="4294967295"/>
      </a:pPr>
      <a:endParaRPr lang="zh-CN" sz="1800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5F9FF"/>
            </a:solidFill>
            <a:effectLst/>
          </c:spPr>
          <c:dPt>
            <c:idx val="0"/>
            <c:invertIfNegative val="1"/>
            <c:spPr>
              <a:solidFill>
                <a:srgbClr val="B00108"/>
              </a:solidFill>
              <a:ln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0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2"/>
      </c:doughnut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p>
      <a:pPr>
        <a:defRPr lang="zh-CN" sz="1800" smtId="4294967295"/>
      </a:pPr>
      <a:endParaRPr lang="zh-CN" sz="1800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B00108"/>
            </a:solidFill>
            <a:effectLst/>
          </c:spPr>
          <c:dPt>
            <c:idx val="0"/>
            <c:invertIfNegative val="1"/>
            <c:spPr>
              <a:solidFill>
                <a:srgbClr val="B00108"/>
              </a:solidFill>
              <a:ln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rgbClr val="B00108"/>
              </a:solidFill>
              <a:ln>
                <a:noFill/>
              </a:ln>
              <a:effectLst/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0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2"/>
      </c:doughnut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p>
      <a:pPr>
        <a:defRPr lang="zh-CN" sz="1800" smtId="4294967295"/>
      </a:pPr>
      <a:endParaRPr lang="zh-CN" sz="1800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B00108"/>
            </a:solidFill>
            <a:effectLst/>
          </c:spPr>
          <c:dPt>
            <c:idx val="0"/>
            <c:invertIfNegative val="1"/>
            <c:spPr>
              <a:solidFill>
                <a:srgbClr val="B00108"/>
              </a:solidFill>
              <a:ln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rgbClr val="B00108"/>
              </a:solidFill>
              <a:ln>
                <a:noFill/>
              </a:ln>
              <a:effectLst/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0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2"/>
      </c:doughnut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p>
      <a:pPr>
        <a:defRPr lang="zh-CN" sz="1800" smtId="4294967295"/>
      </a:pPr>
      <a:endParaRPr lang="zh-CN" sz="1800" smtId="4294967295"/>
    </a:p>
  </c:txPr>
  <c:externalData r:id="rId1">
    <c:autoUpdate val="0"/>
  </c:externalData>
</c:chartSpac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A83FA-29CC-4E30-95B1-E1D5DAAC6D3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741F1-430E-4E57-8BF9-07E5BA07EA3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28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rPr>
              <a:t>29</a:t>
            </a:fld>
            <a:endParaRPr lang="zh-CN" altLang="en-US" sz="120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2A5C-3F81-463D-BCE8-43A894911D1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EBAE-665E-4D73-A7CB-ED02931CF823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2A5C-3F81-463D-BCE8-43A894911D1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EBAE-665E-4D73-A7CB-ED02931CF823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2A5C-3F81-463D-BCE8-43A894911D1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EBAE-665E-4D73-A7CB-ED02931CF823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2A5C-3F81-463D-BCE8-43A894911D1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EBAE-665E-4D73-A7CB-ED02931CF823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2A5C-3F81-463D-BCE8-43A894911D1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EBAE-665E-4D73-A7CB-ED02931CF823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2A5C-3F81-463D-BCE8-43A894911D1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EBAE-665E-4D73-A7CB-ED02931CF823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2A5C-3F81-463D-BCE8-43A894911D1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EBAE-665E-4D73-A7CB-ED02931CF823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2A5C-3F81-463D-BCE8-43A894911D1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EBAE-665E-4D73-A7CB-ED02931CF823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2A5C-3F81-463D-BCE8-43A894911D1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EBAE-665E-4D73-A7CB-ED02931CF823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386862" y="128953"/>
            <a:ext cx="668215" cy="926123"/>
          </a:xfrm>
          <a:prstGeom prst="rect">
            <a:avLst/>
          </a:prstGeom>
          <a:solidFill>
            <a:srgbClr val="B00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055078" y="128953"/>
            <a:ext cx="10750059" cy="926123"/>
          </a:xfrm>
          <a:prstGeom prst="rect">
            <a:avLst/>
          </a:prstGeom>
          <a:solidFill>
            <a:srgbClr val="02356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10267719" y="361181"/>
            <a:ext cx="1314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86862" y="1529360"/>
            <a:ext cx="11418275" cy="5009552"/>
          </a:xfrm>
          <a:prstGeom prst="rect">
            <a:avLst/>
          </a:prstGeom>
          <a:noFill/>
          <a:ln w="63500">
            <a:solidFill>
              <a:srgbClr val="B001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2A5C-3F81-463D-BCE8-43A894911D1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EBAE-665E-4D73-A7CB-ED02931CF823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2A5C-3F81-463D-BCE8-43A894911D1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EBAE-665E-4D73-A7CB-ED02931CF823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92A5C-3F81-463D-BCE8-43A894911D1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0EBAE-665E-4D73-A7CB-ED02931CF823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microsoft.com/office/2007/relationships/media" Target="../media/media1.mp3" /><Relationship Id="rId5" Type="http://schemas.microsoft.com/office/2007/relationships/media" Target="../media/media1.mp3" TargetMode="In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Relationship Id="rId4" Type="http://schemas.openxmlformats.org/officeDocument/2006/relationships/image" Target="../media/image4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8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chart" Target="../charts/chart1.xml" /><Relationship Id="rId3" Type="http://schemas.openxmlformats.org/officeDocument/2006/relationships/chart" Target="../charts/chart2.xml" /><Relationship Id="rId4" Type="http://schemas.openxmlformats.org/officeDocument/2006/relationships/chart" Target="../charts/chart3.xml" /><Relationship Id="rId5" Type="http://schemas.openxmlformats.org/officeDocument/2006/relationships/chart" Target="../charts/chart4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B00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2356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617787" y="930825"/>
            <a:ext cx="6956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岗位竞聘报告</a:t>
            </a:r>
            <a:endParaRPr lang="zh-CN" altLang="en-US" sz="8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87949" y="3099196"/>
            <a:ext cx="1816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竞聘岗位：销售经理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49967" y="3410751"/>
            <a:ext cx="1654084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竞聘人：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70237" y="2227376"/>
            <a:ext cx="585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 COMPETITION</a:t>
            </a:r>
            <a:endParaRPr lang="zh-CN" altLang="en-US" sz="3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8124" y="212543"/>
            <a:ext cx="11715750" cy="6432914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55" y="3984550"/>
            <a:ext cx="1938089" cy="28734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673339" y="6305841"/>
            <a:ext cx="84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a2a44c09115bf1e9884bfc97924d3317">
            <a:hlinkClick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744492" y="128774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1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8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71"/>
          <p:cNvSpPr txBox="1"/>
          <p:nvPr/>
        </p:nvSpPr>
        <p:spPr>
          <a:xfrm>
            <a:off x="1969383" y="212840"/>
            <a:ext cx="2189162" cy="684211"/>
          </a:xfrm>
          <a:prstGeom prst="rect">
            <a:avLst/>
          </a:prstGeom>
          <a:noFill/>
        </p:spPr>
        <p:txBody>
          <a:bodyPr wrap="none" lIns="67995" tIns="33997" rIns="67995" bIns="33997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岗位认知</a:t>
            </a:r>
            <a:endParaRPr lang="zh-CN" altLang="en-US" sz="4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848878" y="361181"/>
            <a:ext cx="4504541" cy="430887"/>
            <a:chOff x="4848878" y="361181"/>
            <a:chExt cx="4504541" cy="430887"/>
          </a:xfrm>
        </p:grpSpPr>
        <p:sp>
          <p:nvSpPr>
            <p:cNvPr id="3" name="TextBox 23"/>
            <p:cNvSpPr txBox="1"/>
            <p:nvPr/>
          </p:nvSpPr>
          <p:spPr>
            <a:xfrm>
              <a:off x="5677118" y="361181"/>
              <a:ext cx="367630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岗位理解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4848878" y="613693"/>
              <a:ext cx="66096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738963" y="195494"/>
            <a:ext cx="632229" cy="769441"/>
            <a:chOff x="5300631" y="1892555"/>
            <a:chExt cx="505807" cy="615582"/>
          </a:xfrm>
        </p:grpSpPr>
        <p:grpSp>
          <p:nvGrpSpPr>
            <p:cNvPr id="6" name="组合 5"/>
            <p:cNvGrpSpPr/>
            <p:nvPr/>
          </p:nvGrpSpPr>
          <p:grpSpPr>
            <a:xfrm rot="13471157">
              <a:off x="5300631" y="1944033"/>
              <a:ext cx="505807" cy="505061"/>
              <a:chOff x="5777219" y="2964181"/>
              <a:chExt cx="505807" cy="505061"/>
            </a:xfrm>
          </p:grpSpPr>
          <p:sp>
            <p:nvSpPr>
              <p:cNvPr id="8" name="直角三角形 7"/>
              <p:cNvSpPr/>
              <p:nvPr/>
            </p:nvSpPr>
            <p:spPr>
              <a:xfrm>
                <a:off x="5778245" y="2964181"/>
                <a:ext cx="504781" cy="504781"/>
              </a:xfrm>
              <a:prstGeom prst="rtTriangle">
                <a:avLst/>
              </a:prstGeom>
              <a:solidFill>
                <a:srgbClr val="B001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9" name="直角三角形 8"/>
              <p:cNvSpPr/>
              <p:nvPr/>
            </p:nvSpPr>
            <p:spPr>
              <a:xfrm rot="5400000" flipV="1">
                <a:off x="5777219" y="2964461"/>
                <a:ext cx="504781" cy="504781"/>
              </a:xfrm>
              <a:prstGeom prst="rtTriangle">
                <a:avLst/>
              </a:prstGeom>
              <a:solidFill>
                <a:srgbClr val="0235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5344006" y="1892555"/>
              <a:ext cx="426034" cy="61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80"/>
          <p:cNvGrpSpPr/>
          <p:nvPr/>
        </p:nvGrpSpPr>
        <p:grpSpPr>
          <a:xfrm>
            <a:off x="8842498" y="2327275"/>
            <a:ext cx="1379537" cy="1379538"/>
            <a:chOff x="851005" y="1478609"/>
            <a:chExt cx="1379897" cy="1379897"/>
          </a:xfrm>
        </p:grpSpPr>
        <p:sp>
          <p:nvSpPr>
            <p:cNvPr id="29" name="椭圆 28"/>
            <p:cNvSpPr/>
            <p:nvPr/>
          </p:nvSpPr>
          <p:spPr>
            <a:xfrm>
              <a:off x="851005" y="1478609"/>
              <a:ext cx="1379897" cy="1379897"/>
            </a:xfrm>
            <a:prstGeom prst="ellipse">
              <a:avLst/>
            </a:prstGeom>
            <a:solidFill>
              <a:srgbClr val="B00108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 kern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grpSp>
          <p:nvGrpSpPr>
            <p:cNvPr id="30" name="Group 242"/>
            <p:cNvGrpSpPr/>
            <p:nvPr/>
          </p:nvGrpSpPr>
          <p:grpSpPr>
            <a:xfrm>
              <a:off x="1300328" y="2045253"/>
              <a:ext cx="396032" cy="301940"/>
              <a:chOff x="2908300" y="2946400"/>
              <a:chExt cx="447675" cy="341313"/>
            </a:xfrm>
            <a:solidFill>
              <a:srgbClr val="030303"/>
            </a:solidFill>
          </p:grpSpPr>
          <p:sp>
            <p:nvSpPr>
              <p:cNvPr id="31" name="Freeform 227"/>
              <p:cNvSpPr/>
              <p:nvPr/>
            </p:nvSpPr>
            <p:spPr bwMode="auto">
              <a:xfrm>
                <a:off x="2957513" y="2946400"/>
                <a:ext cx="349250" cy="115888"/>
              </a:xfrm>
              <a:custGeom>
                <a:gdLst>
                  <a:gd name="T0" fmla="*/ 0 w 454"/>
                  <a:gd name="T1" fmla="*/ 136 h 152"/>
                  <a:gd name="T2" fmla="*/ 16 w 454"/>
                  <a:gd name="T3" fmla="*/ 119 h 152"/>
                  <a:gd name="T4" fmla="*/ 30 w 454"/>
                  <a:gd name="T5" fmla="*/ 127 h 152"/>
                  <a:gd name="T6" fmla="*/ 141 w 454"/>
                  <a:gd name="T7" fmla="*/ 79 h 152"/>
                  <a:gd name="T8" fmla="*/ 140 w 454"/>
                  <a:gd name="T9" fmla="*/ 75 h 152"/>
                  <a:gd name="T10" fmla="*/ 157 w 454"/>
                  <a:gd name="T11" fmla="*/ 58 h 152"/>
                  <a:gd name="T12" fmla="*/ 173 w 454"/>
                  <a:gd name="T13" fmla="*/ 75 h 152"/>
                  <a:gd name="T14" fmla="*/ 282 w 454"/>
                  <a:gd name="T15" fmla="*/ 97 h 152"/>
                  <a:gd name="T16" fmla="*/ 297 w 454"/>
                  <a:gd name="T17" fmla="*/ 86 h 152"/>
                  <a:gd name="T18" fmla="*/ 309 w 454"/>
                  <a:gd name="T19" fmla="*/ 92 h 152"/>
                  <a:gd name="T20" fmla="*/ 422 w 454"/>
                  <a:gd name="T21" fmla="*/ 22 h 152"/>
                  <a:gd name="T22" fmla="*/ 421 w 454"/>
                  <a:gd name="T23" fmla="*/ 17 h 152"/>
                  <a:gd name="T24" fmla="*/ 437 w 454"/>
                  <a:gd name="T25" fmla="*/ 0 h 152"/>
                  <a:gd name="T26" fmla="*/ 454 w 454"/>
                  <a:gd name="T27" fmla="*/ 17 h 152"/>
                  <a:gd name="T28" fmla="*/ 437 w 454"/>
                  <a:gd name="T29" fmla="*/ 33 h 152"/>
                  <a:gd name="T30" fmla="*/ 425 w 454"/>
                  <a:gd name="T31" fmla="*/ 27 h 152"/>
                  <a:gd name="T32" fmla="*/ 312 w 454"/>
                  <a:gd name="T33" fmla="*/ 97 h 152"/>
                  <a:gd name="T34" fmla="*/ 313 w 454"/>
                  <a:gd name="T35" fmla="*/ 103 h 152"/>
                  <a:gd name="T36" fmla="*/ 297 w 454"/>
                  <a:gd name="T37" fmla="*/ 119 h 152"/>
                  <a:gd name="T38" fmla="*/ 281 w 454"/>
                  <a:gd name="T39" fmla="*/ 103 h 152"/>
                  <a:gd name="T40" fmla="*/ 172 w 454"/>
                  <a:gd name="T41" fmla="*/ 81 h 152"/>
                  <a:gd name="T42" fmla="*/ 157 w 454"/>
                  <a:gd name="T43" fmla="*/ 91 h 152"/>
                  <a:gd name="T44" fmla="*/ 144 w 454"/>
                  <a:gd name="T45" fmla="*/ 84 h 152"/>
                  <a:gd name="T46" fmla="*/ 32 w 454"/>
                  <a:gd name="T47" fmla="*/ 132 h 152"/>
                  <a:gd name="T48" fmla="*/ 33 w 454"/>
                  <a:gd name="T49" fmla="*/ 136 h 152"/>
                  <a:gd name="T50" fmla="*/ 16 w 454"/>
                  <a:gd name="T51" fmla="*/ 152 h 152"/>
                  <a:gd name="T52" fmla="*/ 0 w 454"/>
                  <a:gd name="T53" fmla="*/ 136 h 1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3" h="152">
                    <a:moveTo>
                      <a:pt x="0" y="136"/>
                    </a:moveTo>
                    <a:cubicBezTo>
                      <a:pt x="0" y="127"/>
                      <a:pt x="7" y="119"/>
                      <a:pt x="16" y="119"/>
                    </a:cubicBezTo>
                    <a:cubicBezTo>
                      <a:pt x="22" y="119"/>
                      <a:pt x="27" y="122"/>
                      <a:pt x="30" y="127"/>
                    </a:cubicBezTo>
                    <a:cubicBezTo>
                      <a:pt x="141" y="79"/>
                      <a:pt x="141" y="79"/>
                      <a:pt x="141" y="79"/>
                    </a:cubicBezTo>
                    <a:cubicBezTo>
                      <a:pt x="141" y="77"/>
                      <a:pt x="140" y="76"/>
                      <a:pt x="140" y="75"/>
                    </a:cubicBezTo>
                    <a:cubicBezTo>
                      <a:pt x="140" y="66"/>
                      <a:pt x="148" y="58"/>
                      <a:pt x="157" y="58"/>
                    </a:cubicBezTo>
                    <a:cubicBezTo>
                      <a:pt x="166" y="58"/>
                      <a:pt x="173" y="66"/>
                      <a:pt x="173" y="75"/>
                    </a:cubicBezTo>
                    <a:cubicBezTo>
                      <a:pt x="282" y="97"/>
                      <a:pt x="282" y="97"/>
                      <a:pt x="282" y="97"/>
                    </a:cubicBezTo>
                    <a:cubicBezTo>
                      <a:pt x="284" y="91"/>
                      <a:pt x="290" y="86"/>
                      <a:pt x="297" y="86"/>
                    </a:cubicBezTo>
                    <a:cubicBezTo>
                      <a:pt x="302" y="86"/>
                      <a:pt x="306" y="88"/>
                      <a:pt x="309" y="92"/>
                    </a:cubicBezTo>
                    <a:cubicBezTo>
                      <a:pt x="422" y="22"/>
                      <a:pt x="422" y="22"/>
                      <a:pt x="422" y="22"/>
                    </a:cubicBezTo>
                    <a:cubicBezTo>
                      <a:pt x="421" y="20"/>
                      <a:pt x="421" y="18"/>
                      <a:pt x="421" y="17"/>
                    </a:cubicBezTo>
                    <a:cubicBezTo>
                      <a:pt x="421" y="8"/>
                      <a:pt x="428" y="0"/>
                      <a:pt x="437" y="0"/>
                    </a:cubicBezTo>
                    <a:cubicBezTo>
                      <a:pt x="446" y="0"/>
                      <a:pt x="454" y="8"/>
                      <a:pt x="454" y="17"/>
                    </a:cubicBezTo>
                    <a:cubicBezTo>
                      <a:pt x="454" y="26"/>
                      <a:pt x="446" y="33"/>
                      <a:pt x="437" y="33"/>
                    </a:cubicBezTo>
                    <a:cubicBezTo>
                      <a:pt x="432" y="33"/>
                      <a:pt x="428" y="31"/>
                      <a:pt x="425" y="27"/>
                    </a:cubicBezTo>
                    <a:cubicBezTo>
                      <a:pt x="312" y="97"/>
                      <a:pt x="312" y="97"/>
                      <a:pt x="312" y="97"/>
                    </a:cubicBezTo>
                    <a:cubicBezTo>
                      <a:pt x="313" y="99"/>
                      <a:pt x="313" y="101"/>
                      <a:pt x="313" y="103"/>
                    </a:cubicBezTo>
                    <a:cubicBezTo>
                      <a:pt x="313" y="112"/>
                      <a:pt x="306" y="119"/>
                      <a:pt x="297" y="119"/>
                    </a:cubicBezTo>
                    <a:cubicBezTo>
                      <a:pt x="288" y="119"/>
                      <a:pt x="281" y="112"/>
                      <a:pt x="281" y="103"/>
                    </a:cubicBezTo>
                    <a:cubicBezTo>
                      <a:pt x="172" y="81"/>
                      <a:pt x="172" y="81"/>
                      <a:pt x="172" y="81"/>
                    </a:cubicBezTo>
                    <a:cubicBezTo>
                      <a:pt x="170" y="87"/>
                      <a:pt x="164" y="91"/>
                      <a:pt x="157" y="91"/>
                    </a:cubicBezTo>
                    <a:cubicBezTo>
                      <a:pt x="151" y="91"/>
                      <a:pt x="147" y="88"/>
                      <a:pt x="144" y="84"/>
                    </a:cubicBezTo>
                    <a:cubicBezTo>
                      <a:pt x="32" y="132"/>
                      <a:pt x="32" y="132"/>
                      <a:pt x="32" y="132"/>
                    </a:cubicBezTo>
                    <a:cubicBezTo>
                      <a:pt x="33" y="134"/>
                      <a:pt x="33" y="134"/>
                      <a:pt x="33" y="136"/>
                    </a:cubicBezTo>
                    <a:cubicBezTo>
                      <a:pt x="33" y="145"/>
                      <a:pt x="26" y="152"/>
                      <a:pt x="16" y="152"/>
                    </a:cubicBezTo>
                    <a:cubicBezTo>
                      <a:pt x="7" y="152"/>
                      <a:pt x="0" y="145"/>
                      <a:pt x="0" y="1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 sz="1800" kern="0">
                  <a:solidFill>
                    <a:srgbClr val="000000"/>
                  </a:solidFill>
                  <a:latin typeface="+mn-lt"/>
                  <a:ea typeface="Microsoft YaHei UI" panose="020b050302020402020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32" name="Freeform 228"/>
              <p:cNvSpPr/>
              <p:nvPr/>
            </p:nvSpPr>
            <p:spPr bwMode="auto">
              <a:xfrm>
                <a:off x="2908300" y="2987675"/>
                <a:ext cx="447675" cy="300038"/>
              </a:xfrm>
              <a:custGeom>
                <a:gdLst>
                  <a:gd name="T0" fmla="*/ 568 w 581"/>
                  <a:gd name="T1" fmla="*/ 367 h 392"/>
                  <a:gd name="T2" fmla="*/ 550 w 581"/>
                  <a:gd name="T3" fmla="*/ 367 h 392"/>
                  <a:gd name="T4" fmla="*/ 550 w 581"/>
                  <a:gd name="T5" fmla="*/ 32 h 392"/>
                  <a:gd name="T6" fmla="*/ 518 w 581"/>
                  <a:gd name="T7" fmla="*/ 0 h 392"/>
                  <a:gd name="T8" fmla="*/ 483 w 581"/>
                  <a:gd name="T9" fmla="*/ 0 h 392"/>
                  <a:gd name="T10" fmla="*/ 451 w 581"/>
                  <a:gd name="T11" fmla="*/ 32 h 392"/>
                  <a:gd name="T12" fmla="*/ 451 w 581"/>
                  <a:gd name="T13" fmla="*/ 367 h 392"/>
                  <a:gd name="T14" fmla="*/ 410 w 581"/>
                  <a:gd name="T15" fmla="*/ 367 h 392"/>
                  <a:gd name="T16" fmla="*/ 410 w 581"/>
                  <a:gd name="T17" fmla="*/ 120 h 392"/>
                  <a:gd name="T18" fmla="*/ 379 w 581"/>
                  <a:gd name="T19" fmla="*/ 88 h 392"/>
                  <a:gd name="T20" fmla="*/ 343 w 581"/>
                  <a:gd name="T21" fmla="*/ 88 h 392"/>
                  <a:gd name="T22" fmla="*/ 311 w 581"/>
                  <a:gd name="T23" fmla="*/ 120 h 392"/>
                  <a:gd name="T24" fmla="*/ 311 w 581"/>
                  <a:gd name="T25" fmla="*/ 367 h 392"/>
                  <a:gd name="T26" fmla="*/ 270 w 581"/>
                  <a:gd name="T27" fmla="*/ 367 h 392"/>
                  <a:gd name="T28" fmla="*/ 270 w 581"/>
                  <a:gd name="T29" fmla="*/ 92 h 392"/>
                  <a:gd name="T30" fmla="*/ 239 w 581"/>
                  <a:gd name="T31" fmla="*/ 61 h 392"/>
                  <a:gd name="T32" fmla="*/ 203 w 581"/>
                  <a:gd name="T33" fmla="*/ 61 h 392"/>
                  <a:gd name="T34" fmla="*/ 171 w 581"/>
                  <a:gd name="T35" fmla="*/ 92 h 392"/>
                  <a:gd name="T36" fmla="*/ 171 w 581"/>
                  <a:gd name="T37" fmla="*/ 367 h 392"/>
                  <a:gd name="T38" fmla="*/ 131 w 581"/>
                  <a:gd name="T39" fmla="*/ 367 h 392"/>
                  <a:gd name="T40" fmla="*/ 131 w 581"/>
                  <a:gd name="T41" fmla="*/ 160 h 392"/>
                  <a:gd name="T42" fmla="*/ 99 w 581"/>
                  <a:gd name="T43" fmla="*/ 128 h 392"/>
                  <a:gd name="T44" fmla="*/ 63 w 581"/>
                  <a:gd name="T45" fmla="*/ 128 h 392"/>
                  <a:gd name="T46" fmla="*/ 32 w 581"/>
                  <a:gd name="T47" fmla="*/ 160 h 392"/>
                  <a:gd name="T48" fmla="*/ 32 w 581"/>
                  <a:gd name="T49" fmla="*/ 367 h 392"/>
                  <a:gd name="T50" fmla="*/ 11 w 581"/>
                  <a:gd name="T51" fmla="*/ 367 h 392"/>
                  <a:gd name="T52" fmla="*/ 0 w 581"/>
                  <a:gd name="T53" fmla="*/ 378 h 392"/>
                  <a:gd name="T54" fmla="*/ 0 w 581"/>
                  <a:gd name="T55" fmla="*/ 381 h 392"/>
                  <a:gd name="T56" fmla="*/ 11 w 581"/>
                  <a:gd name="T57" fmla="*/ 392 h 392"/>
                  <a:gd name="T58" fmla="*/ 568 w 581"/>
                  <a:gd name="T59" fmla="*/ 392 h 392"/>
                  <a:gd name="T60" fmla="*/ 581 w 581"/>
                  <a:gd name="T61" fmla="*/ 381 h 392"/>
                  <a:gd name="T62" fmla="*/ 581 w 581"/>
                  <a:gd name="T63" fmla="*/ 378 h 392"/>
                  <a:gd name="T64" fmla="*/ 568 w 581"/>
                  <a:gd name="T65" fmla="*/ 367 h 3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1" h="392">
                    <a:moveTo>
                      <a:pt x="568" y="367"/>
                    </a:moveTo>
                    <a:cubicBezTo>
                      <a:pt x="550" y="367"/>
                      <a:pt x="550" y="367"/>
                      <a:pt x="550" y="367"/>
                    </a:cubicBezTo>
                    <a:cubicBezTo>
                      <a:pt x="550" y="32"/>
                      <a:pt x="550" y="32"/>
                      <a:pt x="550" y="32"/>
                    </a:cubicBezTo>
                    <a:cubicBezTo>
                      <a:pt x="550" y="14"/>
                      <a:pt x="536" y="0"/>
                      <a:pt x="518" y="0"/>
                    </a:cubicBezTo>
                    <a:cubicBezTo>
                      <a:pt x="483" y="0"/>
                      <a:pt x="483" y="0"/>
                      <a:pt x="483" y="0"/>
                    </a:cubicBezTo>
                    <a:cubicBezTo>
                      <a:pt x="465" y="0"/>
                      <a:pt x="451" y="14"/>
                      <a:pt x="451" y="32"/>
                    </a:cubicBezTo>
                    <a:cubicBezTo>
                      <a:pt x="451" y="367"/>
                      <a:pt x="451" y="367"/>
                      <a:pt x="451" y="367"/>
                    </a:cubicBezTo>
                    <a:cubicBezTo>
                      <a:pt x="410" y="367"/>
                      <a:pt x="410" y="367"/>
                      <a:pt x="410" y="367"/>
                    </a:cubicBezTo>
                    <a:cubicBezTo>
                      <a:pt x="410" y="120"/>
                      <a:pt x="410" y="120"/>
                      <a:pt x="410" y="120"/>
                    </a:cubicBezTo>
                    <a:cubicBezTo>
                      <a:pt x="410" y="102"/>
                      <a:pt x="396" y="88"/>
                      <a:pt x="379" y="88"/>
                    </a:cubicBezTo>
                    <a:cubicBezTo>
                      <a:pt x="343" y="88"/>
                      <a:pt x="343" y="88"/>
                      <a:pt x="343" y="88"/>
                    </a:cubicBezTo>
                    <a:cubicBezTo>
                      <a:pt x="325" y="88"/>
                      <a:pt x="311" y="102"/>
                      <a:pt x="311" y="120"/>
                    </a:cubicBezTo>
                    <a:cubicBezTo>
                      <a:pt x="311" y="367"/>
                      <a:pt x="311" y="367"/>
                      <a:pt x="311" y="367"/>
                    </a:cubicBezTo>
                    <a:cubicBezTo>
                      <a:pt x="270" y="367"/>
                      <a:pt x="270" y="367"/>
                      <a:pt x="270" y="367"/>
                    </a:cubicBezTo>
                    <a:cubicBezTo>
                      <a:pt x="270" y="92"/>
                      <a:pt x="270" y="92"/>
                      <a:pt x="270" y="92"/>
                    </a:cubicBezTo>
                    <a:cubicBezTo>
                      <a:pt x="270" y="75"/>
                      <a:pt x="256" y="61"/>
                      <a:pt x="239" y="61"/>
                    </a:cubicBezTo>
                    <a:cubicBezTo>
                      <a:pt x="203" y="61"/>
                      <a:pt x="203" y="61"/>
                      <a:pt x="203" y="61"/>
                    </a:cubicBezTo>
                    <a:cubicBezTo>
                      <a:pt x="186" y="61"/>
                      <a:pt x="171" y="75"/>
                      <a:pt x="171" y="92"/>
                    </a:cubicBezTo>
                    <a:cubicBezTo>
                      <a:pt x="171" y="367"/>
                      <a:pt x="171" y="367"/>
                      <a:pt x="171" y="367"/>
                    </a:cubicBezTo>
                    <a:cubicBezTo>
                      <a:pt x="131" y="367"/>
                      <a:pt x="131" y="367"/>
                      <a:pt x="131" y="367"/>
                    </a:cubicBezTo>
                    <a:cubicBezTo>
                      <a:pt x="131" y="160"/>
                      <a:pt x="131" y="160"/>
                      <a:pt x="131" y="160"/>
                    </a:cubicBezTo>
                    <a:cubicBezTo>
                      <a:pt x="131" y="143"/>
                      <a:pt x="117" y="128"/>
                      <a:pt x="99" y="128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46" y="128"/>
                      <a:pt x="32" y="143"/>
                      <a:pt x="32" y="160"/>
                    </a:cubicBezTo>
                    <a:cubicBezTo>
                      <a:pt x="32" y="367"/>
                      <a:pt x="32" y="367"/>
                      <a:pt x="32" y="367"/>
                    </a:cubicBezTo>
                    <a:cubicBezTo>
                      <a:pt x="11" y="367"/>
                      <a:pt x="11" y="367"/>
                      <a:pt x="11" y="367"/>
                    </a:cubicBezTo>
                    <a:cubicBezTo>
                      <a:pt x="4" y="367"/>
                      <a:pt x="0" y="372"/>
                      <a:pt x="0" y="378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387"/>
                      <a:pt x="4" y="392"/>
                      <a:pt x="11" y="392"/>
                    </a:cubicBezTo>
                    <a:cubicBezTo>
                      <a:pt x="568" y="392"/>
                      <a:pt x="568" y="392"/>
                      <a:pt x="568" y="392"/>
                    </a:cubicBezTo>
                    <a:cubicBezTo>
                      <a:pt x="575" y="392"/>
                      <a:pt x="581" y="387"/>
                      <a:pt x="581" y="381"/>
                    </a:cubicBezTo>
                    <a:cubicBezTo>
                      <a:pt x="581" y="378"/>
                      <a:pt x="581" y="378"/>
                      <a:pt x="581" y="378"/>
                    </a:cubicBezTo>
                    <a:cubicBezTo>
                      <a:pt x="581" y="372"/>
                      <a:pt x="575" y="367"/>
                      <a:pt x="568" y="36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 sz="1800" kern="0">
                  <a:solidFill>
                    <a:srgbClr val="000000"/>
                  </a:solidFill>
                  <a:latin typeface="+mn-lt"/>
                  <a:ea typeface="Microsoft YaHei UI" panose="020b0503020204020204" charset="-122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33" name="组合 75"/>
          <p:cNvGrpSpPr/>
          <p:nvPr/>
        </p:nvGrpSpPr>
        <p:grpSpPr>
          <a:xfrm>
            <a:off x="7124823" y="2117725"/>
            <a:ext cx="1797050" cy="1798638"/>
            <a:chOff x="2031295" y="1326734"/>
            <a:chExt cx="1683648" cy="1683648"/>
          </a:xfrm>
        </p:grpSpPr>
        <p:sp>
          <p:nvSpPr>
            <p:cNvPr id="34" name="椭圆 33"/>
            <p:cNvSpPr/>
            <p:nvPr/>
          </p:nvSpPr>
          <p:spPr>
            <a:xfrm>
              <a:off x="2031295" y="1326734"/>
              <a:ext cx="1683648" cy="168364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 kern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grpSp>
          <p:nvGrpSpPr>
            <p:cNvPr id="35" name="Group 213"/>
            <p:cNvGrpSpPr/>
            <p:nvPr/>
          </p:nvGrpSpPr>
          <p:grpSpPr>
            <a:xfrm>
              <a:off x="2575871" y="1915838"/>
              <a:ext cx="594497" cy="549264"/>
              <a:chOff x="2900363" y="5486400"/>
              <a:chExt cx="438150" cy="404813"/>
            </a:xfrm>
            <a:solidFill>
              <a:srgbClr val="030303"/>
            </a:solidFill>
          </p:grpSpPr>
          <p:sp>
            <p:nvSpPr>
              <p:cNvPr id="36" name="Freeform 203"/>
              <p:cNvSpPr>
                <a:spLocks noEditPoints="1"/>
              </p:cNvSpPr>
              <p:nvPr/>
            </p:nvSpPr>
            <p:spPr bwMode="auto">
              <a:xfrm>
                <a:off x="3151188" y="5486400"/>
                <a:ext cx="187325" cy="195263"/>
              </a:xfrm>
              <a:custGeom>
                <a:gdLst>
                  <a:gd name="T0" fmla="*/ 240 w 245"/>
                  <a:gd name="T1" fmla="*/ 155 h 254"/>
                  <a:gd name="T2" fmla="*/ 211 w 245"/>
                  <a:gd name="T3" fmla="*/ 137 h 254"/>
                  <a:gd name="T4" fmla="*/ 211 w 245"/>
                  <a:gd name="T5" fmla="*/ 118 h 254"/>
                  <a:gd name="T6" fmla="*/ 207 w 245"/>
                  <a:gd name="T7" fmla="*/ 100 h 254"/>
                  <a:gd name="T8" fmla="*/ 231 w 245"/>
                  <a:gd name="T9" fmla="*/ 76 h 254"/>
                  <a:gd name="T10" fmla="*/ 232 w 245"/>
                  <a:gd name="T11" fmla="*/ 64 h 254"/>
                  <a:gd name="T12" fmla="*/ 217 w 245"/>
                  <a:gd name="T13" fmla="*/ 43 h 254"/>
                  <a:gd name="T14" fmla="*/ 205 w 245"/>
                  <a:gd name="T15" fmla="*/ 40 h 254"/>
                  <a:gd name="T16" fmla="*/ 175 w 245"/>
                  <a:gd name="T17" fmla="*/ 55 h 254"/>
                  <a:gd name="T18" fmla="*/ 141 w 245"/>
                  <a:gd name="T19" fmla="*/ 40 h 254"/>
                  <a:gd name="T20" fmla="*/ 133 w 245"/>
                  <a:gd name="T21" fmla="*/ 7 h 254"/>
                  <a:gd name="T22" fmla="*/ 123 w 245"/>
                  <a:gd name="T23" fmla="*/ 1 h 254"/>
                  <a:gd name="T24" fmla="*/ 96 w 245"/>
                  <a:gd name="T25" fmla="*/ 3 h 254"/>
                  <a:gd name="T26" fmla="*/ 88 w 245"/>
                  <a:gd name="T27" fmla="*/ 12 h 254"/>
                  <a:gd name="T28" fmla="*/ 86 w 245"/>
                  <a:gd name="T29" fmla="*/ 46 h 254"/>
                  <a:gd name="T30" fmla="*/ 57 w 245"/>
                  <a:gd name="T31" fmla="*/ 68 h 254"/>
                  <a:gd name="T32" fmla="*/ 24 w 245"/>
                  <a:gd name="T33" fmla="*/ 59 h 254"/>
                  <a:gd name="T34" fmla="*/ 13 w 245"/>
                  <a:gd name="T35" fmla="*/ 64 h 254"/>
                  <a:gd name="T36" fmla="*/ 2 w 245"/>
                  <a:gd name="T37" fmla="*/ 88 h 254"/>
                  <a:gd name="T38" fmla="*/ 6 w 245"/>
                  <a:gd name="T39" fmla="*/ 99 h 254"/>
                  <a:gd name="T40" fmla="*/ 34 w 245"/>
                  <a:gd name="T41" fmla="*/ 118 h 254"/>
                  <a:gd name="T42" fmla="*/ 34 w 245"/>
                  <a:gd name="T43" fmla="*/ 136 h 254"/>
                  <a:gd name="T44" fmla="*/ 38 w 245"/>
                  <a:gd name="T45" fmla="*/ 155 h 254"/>
                  <a:gd name="T46" fmla="*/ 14 w 245"/>
                  <a:gd name="T47" fmla="*/ 179 h 254"/>
                  <a:gd name="T48" fmla="*/ 13 w 245"/>
                  <a:gd name="T49" fmla="*/ 190 h 254"/>
                  <a:gd name="T50" fmla="*/ 28 w 245"/>
                  <a:gd name="T51" fmla="*/ 212 h 254"/>
                  <a:gd name="T52" fmla="*/ 40 w 245"/>
                  <a:gd name="T53" fmla="*/ 215 h 254"/>
                  <a:gd name="T54" fmla="*/ 70 w 245"/>
                  <a:gd name="T55" fmla="*/ 199 h 254"/>
                  <a:gd name="T56" fmla="*/ 104 w 245"/>
                  <a:gd name="T57" fmla="*/ 214 h 254"/>
                  <a:gd name="T58" fmla="*/ 113 w 245"/>
                  <a:gd name="T59" fmla="*/ 247 h 254"/>
                  <a:gd name="T60" fmla="*/ 122 w 245"/>
                  <a:gd name="T61" fmla="*/ 254 h 254"/>
                  <a:gd name="T62" fmla="*/ 149 w 245"/>
                  <a:gd name="T63" fmla="*/ 251 h 254"/>
                  <a:gd name="T64" fmla="*/ 157 w 245"/>
                  <a:gd name="T65" fmla="*/ 243 h 254"/>
                  <a:gd name="T66" fmla="*/ 159 w 245"/>
                  <a:gd name="T67" fmla="*/ 209 h 254"/>
                  <a:gd name="T68" fmla="*/ 188 w 245"/>
                  <a:gd name="T69" fmla="*/ 187 h 254"/>
                  <a:gd name="T70" fmla="*/ 221 w 245"/>
                  <a:gd name="T71" fmla="*/ 196 h 254"/>
                  <a:gd name="T72" fmla="*/ 232 w 245"/>
                  <a:gd name="T73" fmla="*/ 191 h 254"/>
                  <a:gd name="T74" fmla="*/ 243 w 245"/>
                  <a:gd name="T75" fmla="*/ 167 h 254"/>
                  <a:gd name="T76" fmla="*/ 240 w 245"/>
                  <a:gd name="T77" fmla="*/ 155 h 254"/>
                  <a:gd name="T78" fmla="*/ 127 w 245"/>
                  <a:gd name="T79" fmla="*/ 174 h 254"/>
                  <a:gd name="T80" fmla="*/ 76 w 245"/>
                  <a:gd name="T81" fmla="*/ 132 h 254"/>
                  <a:gd name="T82" fmla="*/ 118 w 245"/>
                  <a:gd name="T83" fmla="*/ 80 h 254"/>
                  <a:gd name="T84" fmla="*/ 170 w 245"/>
                  <a:gd name="T85" fmla="*/ 123 h 254"/>
                  <a:gd name="T86" fmla="*/ 127 w 245"/>
                  <a:gd name="T87" fmla="*/ 174 h 2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5" h="254">
                    <a:moveTo>
                      <a:pt x="240" y="155"/>
                    </a:moveTo>
                    <a:cubicBezTo>
                      <a:pt x="211" y="137"/>
                      <a:pt x="211" y="137"/>
                      <a:pt x="211" y="137"/>
                    </a:cubicBezTo>
                    <a:cubicBezTo>
                      <a:pt x="212" y="131"/>
                      <a:pt x="212" y="124"/>
                      <a:pt x="211" y="118"/>
                    </a:cubicBezTo>
                    <a:cubicBezTo>
                      <a:pt x="210" y="112"/>
                      <a:pt x="209" y="106"/>
                      <a:pt x="207" y="100"/>
                    </a:cubicBezTo>
                    <a:cubicBezTo>
                      <a:pt x="231" y="76"/>
                      <a:pt x="231" y="76"/>
                      <a:pt x="231" y="76"/>
                    </a:cubicBezTo>
                    <a:cubicBezTo>
                      <a:pt x="234" y="73"/>
                      <a:pt x="235" y="68"/>
                      <a:pt x="232" y="64"/>
                    </a:cubicBezTo>
                    <a:cubicBezTo>
                      <a:pt x="217" y="43"/>
                      <a:pt x="217" y="43"/>
                      <a:pt x="217" y="43"/>
                    </a:cubicBezTo>
                    <a:cubicBezTo>
                      <a:pt x="214" y="39"/>
                      <a:pt x="209" y="38"/>
                      <a:pt x="205" y="40"/>
                    </a:cubicBezTo>
                    <a:cubicBezTo>
                      <a:pt x="175" y="55"/>
                      <a:pt x="175" y="55"/>
                      <a:pt x="175" y="55"/>
                    </a:cubicBezTo>
                    <a:cubicBezTo>
                      <a:pt x="165" y="48"/>
                      <a:pt x="154" y="43"/>
                      <a:pt x="141" y="40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2" y="3"/>
                      <a:pt x="127" y="0"/>
                      <a:pt x="123" y="1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2" y="4"/>
                      <a:pt x="89" y="8"/>
                      <a:pt x="88" y="12"/>
                    </a:cubicBezTo>
                    <a:cubicBezTo>
                      <a:pt x="86" y="46"/>
                      <a:pt x="86" y="46"/>
                      <a:pt x="86" y="46"/>
                    </a:cubicBezTo>
                    <a:cubicBezTo>
                      <a:pt x="75" y="51"/>
                      <a:pt x="65" y="59"/>
                      <a:pt x="57" y="68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0" y="58"/>
                      <a:pt x="15" y="60"/>
                      <a:pt x="13" y="64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0" y="92"/>
                      <a:pt x="2" y="97"/>
                      <a:pt x="6" y="99"/>
                    </a:cubicBezTo>
                    <a:cubicBezTo>
                      <a:pt x="34" y="118"/>
                      <a:pt x="34" y="118"/>
                      <a:pt x="34" y="118"/>
                    </a:cubicBezTo>
                    <a:cubicBezTo>
                      <a:pt x="34" y="124"/>
                      <a:pt x="34" y="130"/>
                      <a:pt x="34" y="136"/>
                    </a:cubicBezTo>
                    <a:cubicBezTo>
                      <a:pt x="35" y="143"/>
                      <a:pt x="36" y="149"/>
                      <a:pt x="38" y="155"/>
                    </a:cubicBezTo>
                    <a:cubicBezTo>
                      <a:pt x="14" y="179"/>
                      <a:pt x="14" y="179"/>
                      <a:pt x="14" y="179"/>
                    </a:cubicBezTo>
                    <a:cubicBezTo>
                      <a:pt x="11" y="182"/>
                      <a:pt x="10" y="187"/>
                      <a:pt x="13" y="190"/>
                    </a:cubicBezTo>
                    <a:cubicBezTo>
                      <a:pt x="28" y="212"/>
                      <a:pt x="28" y="212"/>
                      <a:pt x="28" y="212"/>
                    </a:cubicBezTo>
                    <a:cubicBezTo>
                      <a:pt x="31" y="215"/>
                      <a:pt x="36" y="217"/>
                      <a:pt x="40" y="215"/>
                    </a:cubicBezTo>
                    <a:cubicBezTo>
                      <a:pt x="70" y="199"/>
                      <a:pt x="70" y="199"/>
                      <a:pt x="70" y="199"/>
                    </a:cubicBezTo>
                    <a:cubicBezTo>
                      <a:pt x="80" y="206"/>
                      <a:pt x="92" y="212"/>
                      <a:pt x="104" y="214"/>
                    </a:cubicBezTo>
                    <a:cubicBezTo>
                      <a:pt x="113" y="247"/>
                      <a:pt x="113" y="247"/>
                      <a:pt x="113" y="247"/>
                    </a:cubicBezTo>
                    <a:cubicBezTo>
                      <a:pt x="114" y="251"/>
                      <a:pt x="118" y="254"/>
                      <a:pt x="122" y="254"/>
                    </a:cubicBezTo>
                    <a:cubicBezTo>
                      <a:pt x="149" y="251"/>
                      <a:pt x="149" y="251"/>
                      <a:pt x="149" y="251"/>
                    </a:cubicBezTo>
                    <a:cubicBezTo>
                      <a:pt x="153" y="251"/>
                      <a:pt x="157" y="247"/>
                      <a:pt x="157" y="243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70" y="203"/>
                      <a:pt x="180" y="196"/>
                      <a:pt x="188" y="187"/>
                    </a:cubicBezTo>
                    <a:cubicBezTo>
                      <a:pt x="221" y="196"/>
                      <a:pt x="221" y="196"/>
                      <a:pt x="221" y="196"/>
                    </a:cubicBezTo>
                    <a:cubicBezTo>
                      <a:pt x="226" y="197"/>
                      <a:pt x="230" y="195"/>
                      <a:pt x="232" y="191"/>
                    </a:cubicBezTo>
                    <a:cubicBezTo>
                      <a:pt x="243" y="167"/>
                      <a:pt x="243" y="167"/>
                      <a:pt x="243" y="167"/>
                    </a:cubicBezTo>
                    <a:cubicBezTo>
                      <a:pt x="245" y="163"/>
                      <a:pt x="243" y="158"/>
                      <a:pt x="240" y="155"/>
                    </a:cubicBezTo>
                    <a:close/>
                    <a:moveTo>
                      <a:pt x="127" y="174"/>
                    </a:moveTo>
                    <a:cubicBezTo>
                      <a:pt x="102" y="177"/>
                      <a:pt x="78" y="158"/>
                      <a:pt x="76" y="132"/>
                    </a:cubicBezTo>
                    <a:cubicBezTo>
                      <a:pt x="73" y="106"/>
                      <a:pt x="92" y="83"/>
                      <a:pt x="118" y="80"/>
                    </a:cubicBezTo>
                    <a:cubicBezTo>
                      <a:pt x="144" y="78"/>
                      <a:pt x="167" y="97"/>
                      <a:pt x="170" y="123"/>
                    </a:cubicBezTo>
                    <a:cubicBezTo>
                      <a:pt x="172" y="148"/>
                      <a:pt x="153" y="172"/>
                      <a:pt x="127" y="17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 sz="1800" kern="0">
                  <a:solidFill>
                    <a:srgbClr val="000000"/>
                  </a:solidFill>
                  <a:latin typeface="+mn-lt"/>
                  <a:ea typeface="Microsoft YaHei UI" panose="020b050302020402020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37" name="Freeform 204"/>
              <p:cNvSpPr>
                <a:spLocks noEditPoints="1"/>
              </p:cNvSpPr>
              <p:nvPr/>
            </p:nvSpPr>
            <p:spPr bwMode="auto">
              <a:xfrm>
                <a:off x="2900363" y="5572125"/>
                <a:ext cx="317500" cy="319088"/>
              </a:xfrm>
              <a:custGeom>
                <a:gdLst>
                  <a:gd name="T0" fmla="*/ 413 w 414"/>
                  <a:gd name="T1" fmla="*/ 171 h 415"/>
                  <a:gd name="T2" fmla="*/ 398 w 414"/>
                  <a:gd name="T3" fmla="*/ 124 h 415"/>
                  <a:gd name="T4" fmla="*/ 385 w 414"/>
                  <a:gd name="T5" fmla="*/ 116 h 415"/>
                  <a:gd name="T6" fmla="*/ 331 w 414"/>
                  <a:gd name="T7" fmla="*/ 125 h 415"/>
                  <a:gd name="T8" fmla="*/ 312 w 414"/>
                  <a:gd name="T9" fmla="*/ 102 h 415"/>
                  <a:gd name="T10" fmla="*/ 332 w 414"/>
                  <a:gd name="T11" fmla="*/ 51 h 415"/>
                  <a:gd name="T12" fmla="*/ 327 w 414"/>
                  <a:gd name="T13" fmla="*/ 36 h 415"/>
                  <a:gd name="T14" fmla="*/ 283 w 414"/>
                  <a:gd name="T15" fmla="*/ 13 h 415"/>
                  <a:gd name="T16" fmla="*/ 268 w 414"/>
                  <a:gd name="T17" fmla="*/ 17 h 415"/>
                  <a:gd name="T18" fmla="*/ 236 w 414"/>
                  <a:gd name="T19" fmla="*/ 62 h 415"/>
                  <a:gd name="T20" fmla="*/ 207 w 414"/>
                  <a:gd name="T21" fmla="*/ 59 h 415"/>
                  <a:gd name="T22" fmla="*/ 184 w 414"/>
                  <a:gd name="T23" fmla="*/ 8 h 415"/>
                  <a:gd name="T24" fmla="*/ 171 w 414"/>
                  <a:gd name="T25" fmla="*/ 2 h 415"/>
                  <a:gd name="T26" fmla="*/ 124 w 414"/>
                  <a:gd name="T27" fmla="*/ 16 h 415"/>
                  <a:gd name="T28" fmla="*/ 116 w 414"/>
                  <a:gd name="T29" fmla="*/ 29 h 415"/>
                  <a:gd name="T30" fmla="*/ 125 w 414"/>
                  <a:gd name="T31" fmla="*/ 84 h 415"/>
                  <a:gd name="T32" fmla="*/ 102 w 414"/>
                  <a:gd name="T33" fmla="*/ 102 h 415"/>
                  <a:gd name="T34" fmla="*/ 50 w 414"/>
                  <a:gd name="T35" fmla="*/ 83 h 415"/>
                  <a:gd name="T36" fmla="*/ 36 w 414"/>
                  <a:gd name="T37" fmla="*/ 88 h 415"/>
                  <a:gd name="T38" fmla="*/ 13 w 414"/>
                  <a:gd name="T39" fmla="*/ 131 h 415"/>
                  <a:gd name="T40" fmla="*/ 16 w 414"/>
                  <a:gd name="T41" fmla="*/ 146 h 415"/>
                  <a:gd name="T42" fmla="*/ 61 w 414"/>
                  <a:gd name="T43" fmla="*/ 178 h 415"/>
                  <a:gd name="T44" fmla="*/ 58 w 414"/>
                  <a:gd name="T45" fmla="*/ 208 h 415"/>
                  <a:gd name="T46" fmla="*/ 8 w 414"/>
                  <a:gd name="T47" fmla="*/ 230 h 415"/>
                  <a:gd name="T48" fmla="*/ 2 w 414"/>
                  <a:gd name="T49" fmla="*/ 244 h 415"/>
                  <a:gd name="T50" fmla="*/ 16 w 414"/>
                  <a:gd name="T51" fmla="*/ 291 h 415"/>
                  <a:gd name="T52" fmla="*/ 29 w 414"/>
                  <a:gd name="T53" fmla="*/ 299 h 415"/>
                  <a:gd name="T54" fmla="*/ 83 w 414"/>
                  <a:gd name="T55" fmla="*/ 290 h 415"/>
                  <a:gd name="T56" fmla="*/ 102 w 414"/>
                  <a:gd name="T57" fmla="*/ 313 h 415"/>
                  <a:gd name="T58" fmla="*/ 82 w 414"/>
                  <a:gd name="T59" fmla="*/ 364 h 415"/>
                  <a:gd name="T60" fmla="*/ 88 w 414"/>
                  <a:gd name="T61" fmla="*/ 379 h 415"/>
                  <a:gd name="T62" fmla="*/ 131 w 414"/>
                  <a:gd name="T63" fmla="*/ 402 h 415"/>
                  <a:gd name="T64" fmla="*/ 146 w 414"/>
                  <a:gd name="T65" fmla="*/ 398 h 415"/>
                  <a:gd name="T66" fmla="*/ 178 w 414"/>
                  <a:gd name="T67" fmla="*/ 353 h 415"/>
                  <a:gd name="T68" fmla="*/ 207 w 414"/>
                  <a:gd name="T69" fmla="*/ 356 h 415"/>
                  <a:gd name="T70" fmla="*/ 230 w 414"/>
                  <a:gd name="T71" fmla="*/ 407 h 415"/>
                  <a:gd name="T72" fmla="*/ 244 w 414"/>
                  <a:gd name="T73" fmla="*/ 413 h 415"/>
                  <a:gd name="T74" fmla="*/ 291 w 414"/>
                  <a:gd name="T75" fmla="*/ 399 h 415"/>
                  <a:gd name="T76" fmla="*/ 299 w 414"/>
                  <a:gd name="T77" fmla="*/ 386 h 415"/>
                  <a:gd name="T78" fmla="*/ 290 w 414"/>
                  <a:gd name="T79" fmla="*/ 331 h 415"/>
                  <a:gd name="T80" fmla="*/ 312 w 414"/>
                  <a:gd name="T81" fmla="*/ 312 h 415"/>
                  <a:gd name="T82" fmla="*/ 364 w 414"/>
                  <a:gd name="T83" fmla="*/ 332 h 415"/>
                  <a:gd name="T84" fmla="*/ 378 w 414"/>
                  <a:gd name="T85" fmla="*/ 327 h 415"/>
                  <a:gd name="T86" fmla="*/ 401 w 414"/>
                  <a:gd name="T87" fmla="*/ 284 h 415"/>
                  <a:gd name="T88" fmla="*/ 398 w 414"/>
                  <a:gd name="T89" fmla="*/ 269 h 415"/>
                  <a:gd name="T90" fmla="*/ 353 w 414"/>
                  <a:gd name="T91" fmla="*/ 237 h 415"/>
                  <a:gd name="T92" fmla="*/ 356 w 414"/>
                  <a:gd name="T93" fmla="*/ 207 h 415"/>
                  <a:gd name="T94" fmla="*/ 406 w 414"/>
                  <a:gd name="T95" fmla="*/ 185 h 415"/>
                  <a:gd name="T96" fmla="*/ 413 w 414"/>
                  <a:gd name="T97" fmla="*/ 171 h 415"/>
                  <a:gd name="T98" fmla="*/ 233 w 414"/>
                  <a:gd name="T99" fmla="*/ 293 h 415"/>
                  <a:gd name="T100" fmla="*/ 122 w 414"/>
                  <a:gd name="T101" fmla="*/ 233 h 415"/>
                  <a:gd name="T102" fmla="*/ 181 w 414"/>
                  <a:gd name="T103" fmla="*/ 122 h 415"/>
                  <a:gd name="T104" fmla="*/ 293 w 414"/>
                  <a:gd name="T105" fmla="*/ 182 h 415"/>
                  <a:gd name="T106" fmla="*/ 233 w 414"/>
                  <a:gd name="T107" fmla="*/ 293 h 4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3" h="415">
                    <a:moveTo>
                      <a:pt x="413" y="171"/>
                    </a:moveTo>
                    <a:cubicBezTo>
                      <a:pt x="398" y="124"/>
                      <a:pt x="398" y="124"/>
                      <a:pt x="398" y="124"/>
                    </a:cubicBezTo>
                    <a:cubicBezTo>
                      <a:pt x="397" y="119"/>
                      <a:pt x="391" y="115"/>
                      <a:pt x="385" y="116"/>
                    </a:cubicBezTo>
                    <a:cubicBezTo>
                      <a:pt x="331" y="125"/>
                      <a:pt x="331" y="125"/>
                      <a:pt x="331" y="125"/>
                    </a:cubicBezTo>
                    <a:cubicBezTo>
                      <a:pt x="325" y="117"/>
                      <a:pt x="319" y="109"/>
                      <a:pt x="312" y="102"/>
                    </a:cubicBezTo>
                    <a:cubicBezTo>
                      <a:pt x="332" y="51"/>
                      <a:pt x="332" y="51"/>
                      <a:pt x="332" y="51"/>
                    </a:cubicBezTo>
                    <a:cubicBezTo>
                      <a:pt x="334" y="45"/>
                      <a:pt x="332" y="39"/>
                      <a:pt x="327" y="36"/>
                    </a:cubicBezTo>
                    <a:cubicBezTo>
                      <a:pt x="283" y="13"/>
                      <a:pt x="283" y="13"/>
                      <a:pt x="283" y="13"/>
                    </a:cubicBezTo>
                    <a:cubicBezTo>
                      <a:pt x="278" y="10"/>
                      <a:pt x="272" y="12"/>
                      <a:pt x="268" y="17"/>
                    </a:cubicBezTo>
                    <a:cubicBezTo>
                      <a:pt x="236" y="62"/>
                      <a:pt x="236" y="62"/>
                      <a:pt x="236" y="62"/>
                    </a:cubicBezTo>
                    <a:cubicBezTo>
                      <a:pt x="227" y="60"/>
                      <a:pt x="217" y="59"/>
                      <a:pt x="207" y="59"/>
                    </a:cubicBezTo>
                    <a:cubicBezTo>
                      <a:pt x="184" y="8"/>
                      <a:pt x="184" y="8"/>
                      <a:pt x="184" y="8"/>
                    </a:cubicBezTo>
                    <a:cubicBezTo>
                      <a:pt x="182" y="3"/>
                      <a:pt x="176" y="0"/>
                      <a:pt x="171" y="2"/>
                    </a:cubicBezTo>
                    <a:cubicBezTo>
                      <a:pt x="124" y="16"/>
                      <a:pt x="124" y="16"/>
                      <a:pt x="124" y="16"/>
                    </a:cubicBezTo>
                    <a:cubicBezTo>
                      <a:pt x="118" y="18"/>
                      <a:pt x="115" y="24"/>
                      <a:pt x="116" y="29"/>
                    </a:cubicBezTo>
                    <a:cubicBezTo>
                      <a:pt x="125" y="84"/>
                      <a:pt x="125" y="84"/>
                      <a:pt x="125" y="84"/>
                    </a:cubicBezTo>
                    <a:cubicBezTo>
                      <a:pt x="116" y="89"/>
                      <a:pt x="109" y="95"/>
                      <a:pt x="102" y="102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45" y="81"/>
                      <a:pt x="39" y="83"/>
                      <a:pt x="36" y="88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0" y="136"/>
                      <a:pt x="12" y="143"/>
                      <a:pt x="16" y="146"/>
                    </a:cubicBezTo>
                    <a:cubicBezTo>
                      <a:pt x="61" y="178"/>
                      <a:pt x="61" y="178"/>
                      <a:pt x="61" y="178"/>
                    </a:cubicBezTo>
                    <a:cubicBezTo>
                      <a:pt x="59" y="188"/>
                      <a:pt x="58" y="198"/>
                      <a:pt x="58" y="208"/>
                    </a:cubicBezTo>
                    <a:cubicBezTo>
                      <a:pt x="8" y="230"/>
                      <a:pt x="8" y="230"/>
                      <a:pt x="8" y="230"/>
                    </a:cubicBezTo>
                    <a:cubicBezTo>
                      <a:pt x="3" y="232"/>
                      <a:pt x="0" y="239"/>
                      <a:pt x="2" y="244"/>
                    </a:cubicBezTo>
                    <a:cubicBezTo>
                      <a:pt x="16" y="291"/>
                      <a:pt x="16" y="291"/>
                      <a:pt x="16" y="291"/>
                    </a:cubicBezTo>
                    <a:cubicBezTo>
                      <a:pt x="18" y="296"/>
                      <a:pt x="23" y="300"/>
                      <a:pt x="29" y="299"/>
                    </a:cubicBezTo>
                    <a:cubicBezTo>
                      <a:pt x="83" y="290"/>
                      <a:pt x="83" y="290"/>
                      <a:pt x="83" y="290"/>
                    </a:cubicBezTo>
                    <a:cubicBezTo>
                      <a:pt x="89" y="298"/>
                      <a:pt x="95" y="306"/>
                      <a:pt x="102" y="313"/>
                    </a:cubicBezTo>
                    <a:cubicBezTo>
                      <a:pt x="82" y="364"/>
                      <a:pt x="82" y="364"/>
                      <a:pt x="82" y="364"/>
                    </a:cubicBezTo>
                    <a:cubicBezTo>
                      <a:pt x="80" y="370"/>
                      <a:pt x="83" y="376"/>
                      <a:pt x="88" y="379"/>
                    </a:cubicBezTo>
                    <a:cubicBezTo>
                      <a:pt x="131" y="402"/>
                      <a:pt x="131" y="402"/>
                      <a:pt x="131" y="402"/>
                    </a:cubicBezTo>
                    <a:cubicBezTo>
                      <a:pt x="136" y="404"/>
                      <a:pt x="143" y="403"/>
                      <a:pt x="146" y="398"/>
                    </a:cubicBezTo>
                    <a:cubicBezTo>
                      <a:pt x="178" y="353"/>
                      <a:pt x="178" y="353"/>
                      <a:pt x="178" y="353"/>
                    </a:cubicBezTo>
                    <a:cubicBezTo>
                      <a:pt x="187" y="355"/>
                      <a:pt x="197" y="356"/>
                      <a:pt x="207" y="356"/>
                    </a:cubicBezTo>
                    <a:cubicBezTo>
                      <a:pt x="230" y="407"/>
                      <a:pt x="230" y="407"/>
                      <a:pt x="230" y="407"/>
                    </a:cubicBezTo>
                    <a:cubicBezTo>
                      <a:pt x="232" y="412"/>
                      <a:pt x="238" y="415"/>
                      <a:pt x="244" y="413"/>
                    </a:cubicBezTo>
                    <a:cubicBezTo>
                      <a:pt x="291" y="399"/>
                      <a:pt x="291" y="399"/>
                      <a:pt x="291" y="399"/>
                    </a:cubicBezTo>
                    <a:cubicBezTo>
                      <a:pt x="296" y="397"/>
                      <a:pt x="300" y="391"/>
                      <a:pt x="299" y="386"/>
                    </a:cubicBezTo>
                    <a:cubicBezTo>
                      <a:pt x="290" y="331"/>
                      <a:pt x="290" y="331"/>
                      <a:pt x="290" y="331"/>
                    </a:cubicBezTo>
                    <a:cubicBezTo>
                      <a:pt x="298" y="326"/>
                      <a:pt x="306" y="319"/>
                      <a:pt x="312" y="312"/>
                    </a:cubicBezTo>
                    <a:cubicBezTo>
                      <a:pt x="364" y="332"/>
                      <a:pt x="364" y="332"/>
                      <a:pt x="364" y="332"/>
                    </a:cubicBezTo>
                    <a:cubicBezTo>
                      <a:pt x="369" y="334"/>
                      <a:pt x="376" y="332"/>
                      <a:pt x="378" y="327"/>
                    </a:cubicBezTo>
                    <a:cubicBezTo>
                      <a:pt x="401" y="284"/>
                      <a:pt x="401" y="284"/>
                      <a:pt x="401" y="284"/>
                    </a:cubicBezTo>
                    <a:cubicBezTo>
                      <a:pt x="404" y="279"/>
                      <a:pt x="403" y="272"/>
                      <a:pt x="398" y="269"/>
                    </a:cubicBezTo>
                    <a:cubicBezTo>
                      <a:pt x="353" y="237"/>
                      <a:pt x="353" y="237"/>
                      <a:pt x="353" y="237"/>
                    </a:cubicBezTo>
                    <a:cubicBezTo>
                      <a:pt x="355" y="227"/>
                      <a:pt x="356" y="217"/>
                      <a:pt x="356" y="207"/>
                    </a:cubicBezTo>
                    <a:cubicBezTo>
                      <a:pt x="406" y="185"/>
                      <a:pt x="406" y="185"/>
                      <a:pt x="406" y="185"/>
                    </a:cubicBezTo>
                    <a:cubicBezTo>
                      <a:pt x="411" y="182"/>
                      <a:pt x="414" y="176"/>
                      <a:pt x="413" y="171"/>
                    </a:cubicBezTo>
                    <a:close/>
                    <a:moveTo>
                      <a:pt x="233" y="293"/>
                    </a:moveTo>
                    <a:cubicBezTo>
                      <a:pt x="186" y="307"/>
                      <a:pt x="136" y="280"/>
                      <a:pt x="122" y="233"/>
                    </a:cubicBezTo>
                    <a:cubicBezTo>
                      <a:pt x="108" y="186"/>
                      <a:pt x="134" y="136"/>
                      <a:pt x="181" y="122"/>
                    </a:cubicBezTo>
                    <a:cubicBezTo>
                      <a:pt x="228" y="108"/>
                      <a:pt x="278" y="134"/>
                      <a:pt x="293" y="182"/>
                    </a:cubicBezTo>
                    <a:cubicBezTo>
                      <a:pt x="307" y="229"/>
                      <a:pt x="280" y="278"/>
                      <a:pt x="233" y="29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 sz="1800" kern="0">
                  <a:solidFill>
                    <a:srgbClr val="000000"/>
                  </a:solidFill>
                  <a:latin typeface="+mn-lt"/>
                  <a:ea typeface="Microsoft YaHei UI" panose="020b0503020204020204" charset="-122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38" name="组合 72"/>
          <p:cNvGrpSpPr/>
          <p:nvPr/>
        </p:nvGrpSpPr>
        <p:grpSpPr>
          <a:xfrm>
            <a:off x="2259135" y="2327275"/>
            <a:ext cx="1379538" cy="1379538"/>
            <a:chOff x="851005" y="1478609"/>
            <a:chExt cx="1379897" cy="1379897"/>
          </a:xfrm>
        </p:grpSpPr>
        <p:sp>
          <p:nvSpPr>
            <p:cNvPr id="39" name="椭圆 38"/>
            <p:cNvSpPr/>
            <p:nvPr/>
          </p:nvSpPr>
          <p:spPr>
            <a:xfrm>
              <a:off x="851005" y="1478609"/>
              <a:ext cx="1379897" cy="1379897"/>
            </a:xfrm>
            <a:prstGeom prst="ellipse">
              <a:avLst/>
            </a:prstGeom>
            <a:solidFill>
              <a:srgbClr val="B00108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 kern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grpSp>
          <p:nvGrpSpPr>
            <p:cNvPr id="40" name="Group 242"/>
            <p:cNvGrpSpPr/>
            <p:nvPr/>
          </p:nvGrpSpPr>
          <p:grpSpPr>
            <a:xfrm>
              <a:off x="1300328" y="2045253"/>
              <a:ext cx="396032" cy="301940"/>
              <a:chOff x="2908300" y="2946400"/>
              <a:chExt cx="447675" cy="341313"/>
            </a:xfrm>
            <a:solidFill>
              <a:srgbClr val="030303"/>
            </a:solidFill>
          </p:grpSpPr>
          <p:sp>
            <p:nvSpPr>
              <p:cNvPr id="41" name="Freeform 227"/>
              <p:cNvSpPr/>
              <p:nvPr/>
            </p:nvSpPr>
            <p:spPr bwMode="auto">
              <a:xfrm>
                <a:off x="2957513" y="2946400"/>
                <a:ext cx="349250" cy="115888"/>
              </a:xfrm>
              <a:custGeom>
                <a:gdLst>
                  <a:gd name="T0" fmla="*/ 0 w 454"/>
                  <a:gd name="T1" fmla="*/ 136 h 152"/>
                  <a:gd name="T2" fmla="*/ 16 w 454"/>
                  <a:gd name="T3" fmla="*/ 119 h 152"/>
                  <a:gd name="T4" fmla="*/ 30 w 454"/>
                  <a:gd name="T5" fmla="*/ 127 h 152"/>
                  <a:gd name="T6" fmla="*/ 141 w 454"/>
                  <a:gd name="T7" fmla="*/ 79 h 152"/>
                  <a:gd name="T8" fmla="*/ 140 w 454"/>
                  <a:gd name="T9" fmla="*/ 75 h 152"/>
                  <a:gd name="T10" fmla="*/ 157 w 454"/>
                  <a:gd name="T11" fmla="*/ 58 h 152"/>
                  <a:gd name="T12" fmla="*/ 173 w 454"/>
                  <a:gd name="T13" fmla="*/ 75 h 152"/>
                  <a:gd name="T14" fmla="*/ 282 w 454"/>
                  <a:gd name="T15" fmla="*/ 97 h 152"/>
                  <a:gd name="T16" fmla="*/ 297 w 454"/>
                  <a:gd name="T17" fmla="*/ 86 h 152"/>
                  <a:gd name="T18" fmla="*/ 309 w 454"/>
                  <a:gd name="T19" fmla="*/ 92 h 152"/>
                  <a:gd name="T20" fmla="*/ 422 w 454"/>
                  <a:gd name="T21" fmla="*/ 22 h 152"/>
                  <a:gd name="T22" fmla="*/ 421 w 454"/>
                  <a:gd name="T23" fmla="*/ 17 h 152"/>
                  <a:gd name="T24" fmla="*/ 437 w 454"/>
                  <a:gd name="T25" fmla="*/ 0 h 152"/>
                  <a:gd name="T26" fmla="*/ 454 w 454"/>
                  <a:gd name="T27" fmla="*/ 17 h 152"/>
                  <a:gd name="T28" fmla="*/ 437 w 454"/>
                  <a:gd name="T29" fmla="*/ 33 h 152"/>
                  <a:gd name="T30" fmla="*/ 425 w 454"/>
                  <a:gd name="T31" fmla="*/ 27 h 152"/>
                  <a:gd name="T32" fmla="*/ 312 w 454"/>
                  <a:gd name="T33" fmla="*/ 97 h 152"/>
                  <a:gd name="T34" fmla="*/ 313 w 454"/>
                  <a:gd name="T35" fmla="*/ 103 h 152"/>
                  <a:gd name="T36" fmla="*/ 297 w 454"/>
                  <a:gd name="T37" fmla="*/ 119 h 152"/>
                  <a:gd name="T38" fmla="*/ 281 w 454"/>
                  <a:gd name="T39" fmla="*/ 103 h 152"/>
                  <a:gd name="T40" fmla="*/ 172 w 454"/>
                  <a:gd name="T41" fmla="*/ 81 h 152"/>
                  <a:gd name="T42" fmla="*/ 157 w 454"/>
                  <a:gd name="T43" fmla="*/ 91 h 152"/>
                  <a:gd name="T44" fmla="*/ 144 w 454"/>
                  <a:gd name="T45" fmla="*/ 84 h 152"/>
                  <a:gd name="T46" fmla="*/ 32 w 454"/>
                  <a:gd name="T47" fmla="*/ 132 h 152"/>
                  <a:gd name="T48" fmla="*/ 33 w 454"/>
                  <a:gd name="T49" fmla="*/ 136 h 152"/>
                  <a:gd name="T50" fmla="*/ 16 w 454"/>
                  <a:gd name="T51" fmla="*/ 152 h 152"/>
                  <a:gd name="T52" fmla="*/ 0 w 454"/>
                  <a:gd name="T53" fmla="*/ 136 h 1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3" h="152">
                    <a:moveTo>
                      <a:pt x="0" y="136"/>
                    </a:moveTo>
                    <a:cubicBezTo>
                      <a:pt x="0" y="127"/>
                      <a:pt x="7" y="119"/>
                      <a:pt x="16" y="119"/>
                    </a:cubicBezTo>
                    <a:cubicBezTo>
                      <a:pt x="22" y="119"/>
                      <a:pt x="27" y="122"/>
                      <a:pt x="30" y="127"/>
                    </a:cubicBezTo>
                    <a:cubicBezTo>
                      <a:pt x="141" y="79"/>
                      <a:pt x="141" y="79"/>
                      <a:pt x="141" y="79"/>
                    </a:cubicBezTo>
                    <a:cubicBezTo>
                      <a:pt x="141" y="77"/>
                      <a:pt x="140" y="76"/>
                      <a:pt x="140" y="75"/>
                    </a:cubicBezTo>
                    <a:cubicBezTo>
                      <a:pt x="140" y="66"/>
                      <a:pt x="148" y="58"/>
                      <a:pt x="157" y="58"/>
                    </a:cubicBezTo>
                    <a:cubicBezTo>
                      <a:pt x="166" y="58"/>
                      <a:pt x="173" y="66"/>
                      <a:pt x="173" y="75"/>
                    </a:cubicBezTo>
                    <a:cubicBezTo>
                      <a:pt x="282" y="97"/>
                      <a:pt x="282" y="97"/>
                      <a:pt x="282" y="97"/>
                    </a:cubicBezTo>
                    <a:cubicBezTo>
                      <a:pt x="284" y="91"/>
                      <a:pt x="290" y="86"/>
                      <a:pt x="297" y="86"/>
                    </a:cubicBezTo>
                    <a:cubicBezTo>
                      <a:pt x="302" y="86"/>
                      <a:pt x="306" y="88"/>
                      <a:pt x="309" y="92"/>
                    </a:cubicBezTo>
                    <a:cubicBezTo>
                      <a:pt x="422" y="22"/>
                      <a:pt x="422" y="22"/>
                      <a:pt x="422" y="22"/>
                    </a:cubicBezTo>
                    <a:cubicBezTo>
                      <a:pt x="421" y="20"/>
                      <a:pt x="421" y="18"/>
                      <a:pt x="421" y="17"/>
                    </a:cubicBezTo>
                    <a:cubicBezTo>
                      <a:pt x="421" y="8"/>
                      <a:pt x="428" y="0"/>
                      <a:pt x="437" y="0"/>
                    </a:cubicBezTo>
                    <a:cubicBezTo>
                      <a:pt x="446" y="0"/>
                      <a:pt x="454" y="8"/>
                      <a:pt x="454" y="17"/>
                    </a:cubicBezTo>
                    <a:cubicBezTo>
                      <a:pt x="454" y="26"/>
                      <a:pt x="446" y="33"/>
                      <a:pt x="437" y="33"/>
                    </a:cubicBezTo>
                    <a:cubicBezTo>
                      <a:pt x="432" y="33"/>
                      <a:pt x="428" y="31"/>
                      <a:pt x="425" y="27"/>
                    </a:cubicBezTo>
                    <a:cubicBezTo>
                      <a:pt x="312" y="97"/>
                      <a:pt x="312" y="97"/>
                      <a:pt x="312" y="97"/>
                    </a:cubicBezTo>
                    <a:cubicBezTo>
                      <a:pt x="313" y="99"/>
                      <a:pt x="313" y="101"/>
                      <a:pt x="313" y="103"/>
                    </a:cubicBezTo>
                    <a:cubicBezTo>
                      <a:pt x="313" y="112"/>
                      <a:pt x="306" y="119"/>
                      <a:pt x="297" y="119"/>
                    </a:cubicBezTo>
                    <a:cubicBezTo>
                      <a:pt x="288" y="119"/>
                      <a:pt x="281" y="112"/>
                      <a:pt x="281" y="103"/>
                    </a:cubicBezTo>
                    <a:cubicBezTo>
                      <a:pt x="172" y="81"/>
                      <a:pt x="172" y="81"/>
                      <a:pt x="172" y="81"/>
                    </a:cubicBezTo>
                    <a:cubicBezTo>
                      <a:pt x="170" y="87"/>
                      <a:pt x="164" y="91"/>
                      <a:pt x="157" y="91"/>
                    </a:cubicBezTo>
                    <a:cubicBezTo>
                      <a:pt x="151" y="91"/>
                      <a:pt x="147" y="88"/>
                      <a:pt x="144" y="84"/>
                    </a:cubicBezTo>
                    <a:cubicBezTo>
                      <a:pt x="32" y="132"/>
                      <a:pt x="32" y="132"/>
                      <a:pt x="32" y="132"/>
                    </a:cubicBezTo>
                    <a:cubicBezTo>
                      <a:pt x="33" y="134"/>
                      <a:pt x="33" y="134"/>
                      <a:pt x="33" y="136"/>
                    </a:cubicBezTo>
                    <a:cubicBezTo>
                      <a:pt x="33" y="145"/>
                      <a:pt x="26" y="152"/>
                      <a:pt x="16" y="152"/>
                    </a:cubicBezTo>
                    <a:cubicBezTo>
                      <a:pt x="7" y="152"/>
                      <a:pt x="0" y="145"/>
                      <a:pt x="0" y="1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 sz="1800" kern="0">
                  <a:solidFill>
                    <a:srgbClr val="000000"/>
                  </a:solidFill>
                  <a:latin typeface="+mn-lt"/>
                  <a:ea typeface="Microsoft YaHei UI" panose="020b050302020402020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42" name="Freeform 228"/>
              <p:cNvSpPr/>
              <p:nvPr/>
            </p:nvSpPr>
            <p:spPr bwMode="auto">
              <a:xfrm>
                <a:off x="2908300" y="2987675"/>
                <a:ext cx="447675" cy="300038"/>
              </a:xfrm>
              <a:custGeom>
                <a:gdLst>
                  <a:gd name="T0" fmla="*/ 568 w 581"/>
                  <a:gd name="T1" fmla="*/ 367 h 392"/>
                  <a:gd name="T2" fmla="*/ 550 w 581"/>
                  <a:gd name="T3" fmla="*/ 367 h 392"/>
                  <a:gd name="T4" fmla="*/ 550 w 581"/>
                  <a:gd name="T5" fmla="*/ 32 h 392"/>
                  <a:gd name="T6" fmla="*/ 518 w 581"/>
                  <a:gd name="T7" fmla="*/ 0 h 392"/>
                  <a:gd name="T8" fmla="*/ 483 w 581"/>
                  <a:gd name="T9" fmla="*/ 0 h 392"/>
                  <a:gd name="T10" fmla="*/ 451 w 581"/>
                  <a:gd name="T11" fmla="*/ 32 h 392"/>
                  <a:gd name="T12" fmla="*/ 451 w 581"/>
                  <a:gd name="T13" fmla="*/ 367 h 392"/>
                  <a:gd name="T14" fmla="*/ 410 w 581"/>
                  <a:gd name="T15" fmla="*/ 367 h 392"/>
                  <a:gd name="T16" fmla="*/ 410 w 581"/>
                  <a:gd name="T17" fmla="*/ 120 h 392"/>
                  <a:gd name="T18" fmla="*/ 379 w 581"/>
                  <a:gd name="T19" fmla="*/ 88 h 392"/>
                  <a:gd name="T20" fmla="*/ 343 w 581"/>
                  <a:gd name="T21" fmla="*/ 88 h 392"/>
                  <a:gd name="T22" fmla="*/ 311 w 581"/>
                  <a:gd name="T23" fmla="*/ 120 h 392"/>
                  <a:gd name="T24" fmla="*/ 311 w 581"/>
                  <a:gd name="T25" fmla="*/ 367 h 392"/>
                  <a:gd name="T26" fmla="*/ 270 w 581"/>
                  <a:gd name="T27" fmla="*/ 367 h 392"/>
                  <a:gd name="T28" fmla="*/ 270 w 581"/>
                  <a:gd name="T29" fmla="*/ 92 h 392"/>
                  <a:gd name="T30" fmla="*/ 239 w 581"/>
                  <a:gd name="T31" fmla="*/ 61 h 392"/>
                  <a:gd name="T32" fmla="*/ 203 w 581"/>
                  <a:gd name="T33" fmla="*/ 61 h 392"/>
                  <a:gd name="T34" fmla="*/ 171 w 581"/>
                  <a:gd name="T35" fmla="*/ 92 h 392"/>
                  <a:gd name="T36" fmla="*/ 171 w 581"/>
                  <a:gd name="T37" fmla="*/ 367 h 392"/>
                  <a:gd name="T38" fmla="*/ 131 w 581"/>
                  <a:gd name="T39" fmla="*/ 367 h 392"/>
                  <a:gd name="T40" fmla="*/ 131 w 581"/>
                  <a:gd name="T41" fmla="*/ 160 h 392"/>
                  <a:gd name="T42" fmla="*/ 99 w 581"/>
                  <a:gd name="T43" fmla="*/ 128 h 392"/>
                  <a:gd name="T44" fmla="*/ 63 w 581"/>
                  <a:gd name="T45" fmla="*/ 128 h 392"/>
                  <a:gd name="T46" fmla="*/ 32 w 581"/>
                  <a:gd name="T47" fmla="*/ 160 h 392"/>
                  <a:gd name="T48" fmla="*/ 32 w 581"/>
                  <a:gd name="T49" fmla="*/ 367 h 392"/>
                  <a:gd name="T50" fmla="*/ 11 w 581"/>
                  <a:gd name="T51" fmla="*/ 367 h 392"/>
                  <a:gd name="T52" fmla="*/ 0 w 581"/>
                  <a:gd name="T53" fmla="*/ 378 h 392"/>
                  <a:gd name="T54" fmla="*/ 0 w 581"/>
                  <a:gd name="T55" fmla="*/ 381 h 392"/>
                  <a:gd name="T56" fmla="*/ 11 w 581"/>
                  <a:gd name="T57" fmla="*/ 392 h 392"/>
                  <a:gd name="T58" fmla="*/ 568 w 581"/>
                  <a:gd name="T59" fmla="*/ 392 h 392"/>
                  <a:gd name="T60" fmla="*/ 581 w 581"/>
                  <a:gd name="T61" fmla="*/ 381 h 392"/>
                  <a:gd name="T62" fmla="*/ 581 w 581"/>
                  <a:gd name="T63" fmla="*/ 378 h 392"/>
                  <a:gd name="T64" fmla="*/ 568 w 581"/>
                  <a:gd name="T65" fmla="*/ 367 h 3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1" h="392">
                    <a:moveTo>
                      <a:pt x="568" y="367"/>
                    </a:moveTo>
                    <a:cubicBezTo>
                      <a:pt x="550" y="367"/>
                      <a:pt x="550" y="367"/>
                      <a:pt x="550" y="367"/>
                    </a:cubicBezTo>
                    <a:cubicBezTo>
                      <a:pt x="550" y="32"/>
                      <a:pt x="550" y="32"/>
                      <a:pt x="550" y="32"/>
                    </a:cubicBezTo>
                    <a:cubicBezTo>
                      <a:pt x="550" y="14"/>
                      <a:pt x="536" y="0"/>
                      <a:pt x="518" y="0"/>
                    </a:cubicBezTo>
                    <a:cubicBezTo>
                      <a:pt x="483" y="0"/>
                      <a:pt x="483" y="0"/>
                      <a:pt x="483" y="0"/>
                    </a:cubicBezTo>
                    <a:cubicBezTo>
                      <a:pt x="465" y="0"/>
                      <a:pt x="451" y="14"/>
                      <a:pt x="451" y="32"/>
                    </a:cubicBezTo>
                    <a:cubicBezTo>
                      <a:pt x="451" y="367"/>
                      <a:pt x="451" y="367"/>
                      <a:pt x="451" y="367"/>
                    </a:cubicBezTo>
                    <a:cubicBezTo>
                      <a:pt x="410" y="367"/>
                      <a:pt x="410" y="367"/>
                      <a:pt x="410" y="367"/>
                    </a:cubicBezTo>
                    <a:cubicBezTo>
                      <a:pt x="410" y="120"/>
                      <a:pt x="410" y="120"/>
                      <a:pt x="410" y="120"/>
                    </a:cubicBezTo>
                    <a:cubicBezTo>
                      <a:pt x="410" y="102"/>
                      <a:pt x="396" y="88"/>
                      <a:pt x="379" y="88"/>
                    </a:cubicBezTo>
                    <a:cubicBezTo>
                      <a:pt x="343" y="88"/>
                      <a:pt x="343" y="88"/>
                      <a:pt x="343" y="88"/>
                    </a:cubicBezTo>
                    <a:cubicBezTo>
                      <a:pt x="325" y="88"/>
                      <a:pt x="311" y="102"/>
                      <a:pt x="311" y="120"/>
                    </a:cubicBezTo>
                    <a:cubicBezTo>
                      <a:pt x="311" y="367"/>
                      <a:pt x="311" y="367"/>
                      <a:pt x="311" y="367"/>
                    </a:cubicBezTo>
                    <a:cubicBezTo>
                      <a:pt x="270" y="367"/>
                      <a:pt x="270" y="367"/>
                      <a:pt x="270" y="367"/>
                    </a:cubicBezTo>
                    <a:cubicBezTo>
                      <a:pt x="270" y="92"/>
                      <a:pt x="270" y="92"/>
                      <a:pt x="270" y="92"/>
                    </a:cubicBezTo>
                    <a:cubicBezTo>
                      <a:pt x="270" y="75"/>
                      <a:pt x="256" y="61"/>
                      <a:pt x="239" y="61"/>
                    </a:cubicBezTo>
                    <a:cubicBezTo>
                      <a:pt x="203" y="61"/>
                      <a:pt x="203" y="61"/>
                      <a:pt x="203" y="61"/>
                    </a:cubicBezTo>
                    <a:cubicBezTo>
                      <a:pt x="186" y="61"/>
                      <a:pt x="171" y="75"/>
                      <a:pt x="171" y="92"/>
                    </a:cubicBezTo>
                    <a:cubicBezTo>
                      <a:pt x="171" y="367"/>
                      <a:pt x="171" y="367"/>
                      <a:pt x="171" y="367"/>
                    </a:cubicBezTo>
                    <a:cubicBezTo>
                      <a:pt x="131" y="367"/>
                      <a:pt x="131" y="367"/>
                      <a:pt x="131" y="367"/>
                    </a:cubicBezTo>
                    <a:cubicBezTo>
                      <a:pt x="131" y="160"/>
                      <a:pt x="131" y="160"/>
                      <a:pt x="131" y="160"/>
                    </a:cubicBezTo>
                    <a:cubicBezTo>
                      <a:pt x="131" y="143"/>
                      <a:pt x="117" y="128"/>
                      <a:pt x="99" y="128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46" y="128"/>
                      <a:pt x="32" y="143"/>
                      <a:pt x="32" y="160"/>
                    </a:cubicBezTo>
                    <a:cubicBezTo>
                      <a:pt x="32" y="367"/>
                      <a:pt x="32" y="367"/>
                      <a:pt x="32" y="367"/>
                    </a:cubicBezTo>
                    <a:cubicBezTo>
                      <a:pt x="11" y="367"/>
                      <a:pt x="11" y="367"/>
                      <a:pt x="11" y="367"/>
                    </a:cubicBezTo>
                    <a:cubicBezTo>
                      <a:pt x="4" y="367"/>
                      <a:pt x="0" y="372"/>
                      <a:pt x="0" y="378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387"/>
                      <a:pt x="4" y="392"/>
                      <a:pt x="11" y="392"/>
                    </a:cubicBezTo>
                    <a:cubicBezTo>
                      <a:pt x="568" y="392"/>
                      <a:pt x="568" y="392"/>
                      <a:pt x="568" y="392"/>
                    </a:cubicBezTo>
                    <a:cubicBezTo>
                      <a:pt x="575" y="392"/>
                      <a:pt x="581" y="387"/>
                      <a:pt x="581" y="381"/>
                    </a:cubicBezTo>
                    <a:cubicBezTo>
                      <a:pt x="581" y="378"/>
                      <a:pt x="581" y="378"/>
                      <a:pt x="581" y="378"/>
                    </a:cubicBezTo>
                    <a:cubicBezTo>
                      <a:pt x="581" y="372"/>
                      <a:pt x="575" y="367"/>
                      <a:pt x="568" y="36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 sz="1800" kern="0">
                  <a:solidFill>
                    <a:srgbClr val="000000"/>
                  </a:solidFill>
                  <a:latin typeface="+mn-lt"/>
                  <a:ea typeface="Microsoft YaHei UI" panose="020b0503020204020204" charset="-122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43" name="组合 73"/>
          <p:cNvGrpSpPr/>
          <p:nvPr/>
        </p:nvGrpSpPr>
        <p:grpSpPr>
          <a:xfrm>
            <a:off x="3541835" y="2117725"/>
            <a:ext cx="1797050" cy="1798638"/>
            <a:chOff x="2031295" y="1326734"/>
            <a:chExt cx="1683648" cy="1683648"/>
          </a:xfrm>
        </p:grpSpPr>
        <p:sp>
          <p:nvSpPr>
            <p:cNvPr id="44" name="椭圆 43"/>
            <p:cNvSpPr/>
            <p:nvPr/>
          </p:nvSpPr>
          <p:spPr>
            <a:xfrm>
              <a:off x="2031295" y="1326734"/>
              <a:ext cx="1683648" cy="168364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 kern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grpSp>
          <p:nvGrpSpPr>
            <p:cNvPr id="45" name="Group 213"/>
            <p:cNvGrpSpPr/>
            <p:nvPr/>
          </p:nvGrpSpPr>
          <p:grpSpPr>
            <a:xfrm>
              <a:off x="2575871" y="1915838"/>
              <a:ext cx="594497" cy="549264"/>
              <a:chOff x="2900363" y="5486400"/>
              <a:chExt cx="438150" cy="404813"/>
            </a:xfrm>
            <a:solidFill>
              <a:srgbClr val="030303"/>
            </a:solidFill>
          </p:grpSpPr>
          <p:sp>
            <p:nvSpPr>
              <p:cNvPr id="46" name="Freeform 203"/>
              <p:cNvSpPr>
                <a:spLocks noEditPoints="1"/>
              </p:cNvSpPr>
              <p:nvPr/>
            </p:nvSpPr>
            <p:spPr bwMode="auto">
              <a:xfrm>
                <a:off x="3151188" y="5486400"/>
                <a:ext cx="187325" cy="195263"/>
              </a:xfrm>
              <a:custGeom>
                <a:gdLst>
                  <a:gd name="T0" fmla="*/ 240 w 245"/>
                  <a:gd name="T1" fmla="*/ 155 h 254"/>
                  <a:gd name="T2" fmla="*/ 211 w 245"/>
                  <a:gd name="T3" fmla="*/ 137 h 254"/>
                  <a:gd name="T4" fmla="*/ 211 w 245"/>
                  <a:gd name="T5" fmla="*/ 118 h 254"/>
                  <a:gd name="T6" fmla="*/ 207 w 245"/>
                  <a:gd name="T7" fmla="*/ 100 h 254"/>
                  <a:gd name="T8" fmla="*/ 231 w 245"/>
                  <a:gd name="T9" fmla="*/ 76 h 254"/>
                  <a:gd name="T10" fmla="*/ 232 w 245"/>
                  <a:gd name="T11" fmla="*/ 64 h 254"/>
                  <a:gd name="T12" fmla="*/ 217 w 245"/>
                  <a:gd name="T13" fmla="*/ 43 h 254"/>
                  <a:gd name="T14" fmla="*/ 205 w 245"/>
                  <a:gd name="T15" fmla="*/ 40 h 254"/>
                  <a:gd name="T16" fmla="*/ 175 w 245"/>
                  <a:gd name="T17" fmla="*/ 55 h 254"/>
                  <a:gd name="T18" fmla="*/ 141 w 245"/>
                  <a:gd name="T19" fmla="*/ 40 h 254"/>
                  <a:gd name="T20" fmla="*/ 133 w 245"/>
                  <a:gd name="T21" fmla="*/ 7 h 254"/>
                  <a:gd name="T22" fmla="*/ 123 w 245"/>
                  <a:gd name="T23" fmla="*/ 1 h 254"/>
                  <a:gd name="T24" fmla="*/ 96 w 245"/>
                  <a:gd name="T25" fmla="*/ 3 h 254"/>
                  <a:gd name="T26" fmla="*/ 88 w 245"/>
                  <a:gd name="T27" fmla="*/ 12 h 254"/>
                  <a:gd name="T28" fmla="*/ 86 w 245"/>
                  <a:gd name="T29" fmla="*/ 46 h 254"/>
                  <a:gd name="T30" fmla="*/ 57 w 245"/>
                  <a:gd name="T31" fmla="*/ 68 h 254"/>
                  <a:gd name="T32" fmla="*/ 24 w 245"/>
                  <a:gd name="T33" fmla="*/ 59 h 254"/>
                  <a:gd name="T34" fmla="*/ 13 w 245"/>
                  <a:gd name="T35" fmla="*/ 64 h 254"/>
                  <a:gd name="T36" fmla="*/ 2 w 245"/>
                  <a:gd name="T37" fmla="*/ 88 h 254"/>
                  <a:gd name="T38" fmla="*/ 6 w 245"/>
                  <a:gd name="T39" fmla="*/ 99 h 254"/>
                  <a:gd name="T40" fmla="*/ 34 w 245"/>
                  <a:gd name="T41" fmla="*/ 118 h 254"/>
                  <a:gd name="T42" fmla="*/ 34 w 245"/>
                  <a:gd name="T43" fmla="*/ 136 h 254"/>
                  <a:gd name="T44" fmla="*/ 38 w 245"/>
                  <a:gd name="T45" fmla="*/ 155 h 254"/>
                  <a:gd name="T46" fmla="*/ 14 w 245"/>
                  <a:gd name="T47" fmla="*/ 179 h 254"/>
                  <a:gd name="T48" fmla="*/ 13 w 245"/>
                  <a:gd name="T49" fmla="*/ 190 h 254"/>
                  <a:gd name="T50" fmla="*/ 28 w 245"/>
                  <a:gd name="T51" fmla="*/ 212 h 254"/>
                  <a:gd name="T52" fmla="*/ 40 w 245"/>
                  <a:gd name="T53" fmla="*/ 215 h 254"/>
                  <a:gd name="T54" fmla="*/ 70 w 245"/>
                  <a:gd name="T55" fmla="*/ 199 h 254"/>
                  <a:gd name="T56" fmla="*/ 104 w 245"/>
                  <a:gd name="T57" fmla="*/ 214 h 254"/>
                  <a:gd name="T58" fmla="*/ 113 w 245"/>
                  <a:gd name="T59" fmla="*/ 247 h 254"/>
                  <a:gd name="T60" fmla="*/ 122 w 245"/>
                  <a:gd name="T61" fmla="*/ 254 h 254"/>
                  <a:gd name="T62" fmla="*/ 149 w 245"/>
                  <a:gd name="T63" fmla="*/ 251 h 254"/>
                  <a:gd name="T64" fmla="*/ 157 w 245"/>
                  <a:gd name="T65" fmla="*/ 243 h 254"/>
                  <a:gd name="T66" fmla="*/ 159 w 245"/>
                  <a:gd name="T67" fmla="*/ 209 h 254"/>
                  <a:gd name="T68" fmla="*/ 188 w 245"/>
                  <a:gd name="T69" fmla="*/ 187 h 254"/>
                  <a:gd name="T70" fmla="*/ 221 w 245"/>
                  <a:gd name="T71" fmla="*/ 196 h 254"/>
                  <a:gd name="T72" fmla="*/ 232 w 245"/>
                  <a:gd name="T73" fmla="*/ 191 h 254"/>
                  <a:gd name="T74" fmla="*/ 243 w 245"/>
                  <a:gd name="T75" fmla="*/ 167 h 254"/>
                  <a:gd name="T76" fmla="*/ 240 w 245"/>
                  <a:gd name="T77" fmla="*/ 155 h 254"/>
                  <a:gd name="T78" fmla="*/ 127 w 245"/>
                  <a:gd name="T79" fmla="*/ 174 h 254"/>
                  <a:gd name="T80" fmla="*/ 76 w 245"/>
                  <a:gd name="T81" fmla="*/ 132 h 254"/>
                  <a:gd name="T82" fmla="*/ 118 w 245"/>
                  <a:gd name="T83" fmla="*/ 80 h 254"/>
                  <a:gd name="T84" fmla="*/ 170 w 245"/>
                  <a:gd name="T85" fmla="*/ 123 h 254"/>
                  <a:gd name="T86" fmla="*/ 127 w 245"/>
                  <a:gd name="T87" fmla="*/ 174 h 2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5" h="254">
                    <a:moveTo>
                      <a:pt x="240" y="155"/>
                    </a:moveTo>
                    <a:cubicBezTo>
                      <a:pt x="211" y="137"/>
                      <a:pt x="211" y="137"/>
                      <a:pt x="211" y="137"/>
                    </a:cubicBezTo>
                    <a:cubicBezTo>
                      <a:pt x="212" y="131"/>
                      <a:pt x="212" y="124"/>
                      <a:pt x="211" y="118"/>
                    </a:cubicBezTo>
                    <a:cubicBezTo>
                      <a:pt x="210" y="112"/>
                      <a:pt x="209" y="106"/>
                      <a:pt x="207" y="100"/>
                    </a:cubicBezTo>
                    <a:cubicBezTo>
                      <a:pt x="231" y="76"/>
                      <a:pt x="231" y="76"/>
                      <a:pt x="231" y="76"/>
                    </a:cubicBezTo>
                    <a:cubicBezTo>
                      <a:pt x="234" y="73"/>
                      <a:pt x="235" y="68"/>
                      <a:pt x="232" y="64"/>
                    </a:cubicBezTo>
                    <a:cubicBezTo>
                      <a:pt x="217" y="43"/>
                      <a:pt x="217" y="43"/>
                      <a:pt x="217" y="43"/>
                    </a:cubicBezTo>
                    <a:cubicBezTo>
                      <a:pt x="214" y="39"/>
                      <a:pt x="209" y="38"/>
                      <a:pt x="205" y="40"/>
                    </a:cubicBezTo>
                    <a:cubicBezTo>
                      <a:pt x="175" y="55"/>
                      <a:pt x="175" y="55"/>
                      <a:pt x="175" y="55"/>
                    </a:cubicBezTo>
                    <a:cubicBezTo>
                      <a:pt x="165" y="48"/>
                      <a:pt x="154" y="43"/>
                      <a:pt x="141" y="40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2" y="3"/>
                      <a:pt x="127" y="0"/>
                      <a:pt x="123" y="1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2" y="4"/>
                      <a:pt x="89" y="8"/>
                      <a:pt x="88" y="12"/>
                    </a:cubicBezTo>
                    <a:cubicBezTo>
                      <a:pt x="86" y="46"/>
                      <a:pt x="86" y="46"/>
                      <a:pt x="86" y="46"/>
                    </a:cubicBezTo>
                    <a:cubicBezTo>
                      <a:pt x="75" y="51"/>
                      <a:pt x="65" y="59"/>
                      <a:pt x="57" y="68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0" y="58"/>
                      <a:pt x="15" y="60"/>
                      <a:pt x="13" y="64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0" y="92"/>
                      <a:pt x="2" y="97"/>
                      <a:pt x="6" y="99"/>
                    </a:cubicBezTo>
                    <a:cubicBezTo>
                      <a:pt x="34" y="118"/>
                      <a:pt x="34" y="118"/>
                      <a:pt x="34" y="118"/>
                    </a:cubicBezTo>
                    <a:cubicBezTo>
                      <a:pt x="34" y="124"/>
                      <a:pt x="34" y="130"/>
                      <a:pt x="34" y="136"/>
                    </a:cubicBezTo>
                    <a:cubicBezTo>
                      <a:pt x="35" y="143"/>
                      <a:pt x="36" y="149"/>
                      <a:pt x="38" y="155"/>
                    </a:cubicBezTo>
                    <a:cubicBezTo>
                      <a:pt x="14" y="179"/>
                      <a:pt x="14" y="179"/>
                      <a:pt x="14" y="179"/>
                    </a:cubicBezTo>
                    <a:cubicBezTo>
                      <a:pt x="11" y="182"/>
                      <a:pt x="10" y="187"/>
                      <a:pt x="13" y="190"/>
                    </a:cubicBezTo>
                    <a:cubicBezTo>
                      <a:pt x="28" y="212"/>
                      <a:pt x="28" y="212"/>
                      <a:pt x="28" y="212"/>
                    </a:cubicBezTo>
                    <a:cubicBezTo>
                      <a:pt x="31" y="215"/>
                      <a:pt x="36" y="217"/>
                      <a:pt x="40" y="215"/>
                    </a:cubicBezTo>
                    <a:cubicBezTo>
                      <a:pt x="70" y="199"/>
                      <a:pt x="70" y="199"/>
                      <a:pt x="70" y="199"/>
                    </a:cubicBezTo>
                    <a:cubicBezTo>
                      <a:pt x="80" y="206"/>
                      <a:pt x="92" y="212"/>
                      <a:pt x="104" y="214"/>
                    </a:cubicBezTo>
                    <a:cubicBezTo>
                      <a:pt x="113" y="247"/>
                      <a:pt x="113" y="247"/>
                      <a:pt x="113" y="247"/>
                    </a:cubicBezTo>
                    <a:cubicBezTo>
                      <a:pt x="114" y="251"/>
                      <a:pt x="118" y="254"/>
                      <a:pt x="122" y="254"/>
                    </a:cubicBezTo>
                    <a:cubicBezTo>
                      <a:pt x="149" y="251"/>
                      <a:pt x="149" y="251"/>
                      <a:pt x="149" y="251"/>
                    </a:cubicBezTo>
                    <a:cubicBezTo>
                      <a:pt x="153" y="251"/>
                      <a:pt x="157" y="247"/>
                      <a:pt x="157" y="243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70" y="203"/>
                      <a:pt x="180" y="196"/>
                      <a:pt x="188" y="187"/>
                    </a:cubicBezTo>
                    <a:cubicBezTo>
                      <a:pt x="221" y="196"/>
                      <a:pt x="221" y="196"/>
                      <a:pt x="221" y="196"/>
                    </a:cubicBezTo>
                    <a:cubicBezTo>
                      <a:pt x="226" y="197"/>
                      <a:pt x="230" y="195"/>
                      <a:pt x="232" y="191"/>
                    </a:cubicBezTo>
                    <a:cubicBezTo>
                      <a:pt x="243" y="167"/>
                      <a:pt x="243" y="167"/>
                      <a:pt x="243" y="167"/>
                    </a:cubicBezTo>
                    <a:cubicBezTo>
                      <a:pt x="245" y="163"/>
                      <a:pt x="243" y="158"/>
                      <a:pt x="240" y="155"/>
                    </a:cubicBezTo>
                    <a:close/>
                    <a:moveTo>
                      <a:pt x="127" y="174"/>
                    </a:moveTo>
                    <a:cubicBezTo>
                      <a:pt x="102" y="177"/>
                      <a:pt x="78" y="158"/>
                      <a:pt x="76" y="132"/>
                    </a:cubicBezTo>
                    <a:cubicBezTo>
                      <a:pt x="73" y="106"/>
                      <a:pt x="92" y="83"/>
                      <a:pt x="118" y="80"/>
                    </a:cubicBezTo>
                    <a:cubicBezTo>
                      <a:pt x="144" y="78"/>
                      <a:pt x="167" y="97"/>
                      <a:pt x="170" y="123"/>
                    </a:cubicBezTo>
                    <a:cubicBezTo>
                      <a:pt x="172" y="148"/>
                      <a:pt x="153" y="172"/>
                      <a:pt x="127" y="17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 sz="1800" kern="0">
                  <a:solidFill>
                    <a:srgbClr val="000000"/>
                  </a:solidFill>
                  <a:latin typeface="+mn-lt"/>
                  <a:ea typeface="Microsoft YaHei UI" panose="020b050302020402020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47" name="Freeform 204"/>
              <p:cNvSpPr>
                <a:spLocks noEditPoints="1"/>
              </p:cNvSpPr>
              <p:nvPr/>
            </p:nvSpPr>
            <p:spPr bwMode="auto">
              <a:xfrm>
                <a:off x="2900363" y="5572125"/>
                <a:ext cx="317500" cy="319088"/>
              </a:xfrm>
              <a:custGeom>
                <a:gdLst>
                  <a:gd name="T0" fmla="*/ 413 w 414"/>
                  <a:gd name="T1" fmla="*/ 171 h 415"/>
                  <a:gd name="T2" fmla="*/ 398 w 414"/>
                  <a:gd name="T3" fmla="*/ 124 h 415"/>
                  <a:gd name="T4" fmla="*/ 385 w 414"/>
                  <a:gd name="T5" fmla="*/ 116 h 415"/>
                  <a:gd name="T6" fmla="*/ 331 w 414"/>
                  <a:gd name="T7" fmla="*/ 125 h 415"/>
                  <a:gd name="T8" fmla="*/ 312 w 414"/>
                  <a:gd name="T9" fmla="*/ 102 h 415"/>
                  <a:gd name="T10" fmla="*/ 332 w 414"/>
                  <a:gd name="T11" fmla="*/ 51 h 415"/>
                  <a:gd name="T12" fmla="*/ 327 w 414"/>
                  <a:gd name="T13" fmla="*/ 36 h 415"/>
                  <a:gd name="T14" fmla="*/ 283 w 414"/>
                  <a:gd name="T15" fmla="*/ 13 h 415"/>
                  <a:gd name="T16" fmla="*/ 268 w 414"/>
                  <a:gd name="T17" fmla="*/ 17 h 415"/>
                  <a:gd name="T18" fmla="*/ 236 w 414"/>
                  <a:gd name="T19" fmla="*/ 62 h 415"/>
                  <a:gd name="T20" fmla="*/ 207 w 414"/>
                  <a:gd name="T21" fmla="*/ 59 h 415"/>
                  <a:gd name="T22" fmla="*/ 184 w 414"/>
                  <a:gd name="T23" fmla="*/ 8 h 415"/>
                  <a:gd name="T24" fmla="*/ 171 w 414"/>
                  <a:gd name="T25" fmla="*/ 2 h 415"/>
                  <a:gd name="T26" fmla="*/ 124 w 414"/>
                  <a:gd name="T27" fmla="*/ 16 h 415"/>
                  <a:gd name="T28" fmla="*/ 116 w 414"/>
                  <a:gd name="T29" fmla="*/ 29 h 415"/>
                  <a:gd name="T30" fmla="*/ 125 w 414"/>
                  <a:gd name="T31" fmla="*/ 84 h 415"/>
                  <a:gd name="T32" fmla="*/ 102 w 414"/>
                  <a:gd name="T33" fmla="*/ 102 h 415"/>
                  <a:gd name="T34" fmla="*/ 50 w 414"/>
                  <a:gd name="T35" fmla="*/ 83 h 415"/>
                  <a:gd name="T36" fmla="*/ 36 w 414"/>
                  <a:gd name="T37" fmla="*/ 88 h 415"/>
                  <a:gd name="T38" fmla="*/ 13 w 414"/>
                  <a:gd name="T39" fmla="*/ 131 h 415"/>
                  <a:gd name="T40" fmla="*/ 16 w 414"/>
                  <a:gd name="T41" fmla="*/ 146 h 415"/>
                  <a:gd name="T42" fmla="*/ 61 w 414"/>
                  <a:gd name="T43" fmla="*/ 178 h 415"/>
                  <a:gd name="T44" fmla="*/ 58 w 414"/>
                  <a:gd name="T45" fmla="*/ 208 h 415"/>
                  <a:gd name="T46" fmla="*/ 8 w 414"/>
                  <a:gd name="T47" fmla="*/ 230 h 415"/>
                  <a:gd name="T48" fmla="*/ 2 w 414"/>
                  <a:gd name="T49" fmla="*/ 244 h 415"/>
                  <a:gd name="T50" fmla="*/ 16 w 414"/>
                  <a:gd name="T51" fmla="*/ 291 h 415"/>
                  <a:gd name="T52" fmla="*/ 29 w 414"/>
                  <a:gd name="T53" fmla="*/ 299 h 415"/>
                  <a:gd name="T54" fmla="*/ 83 w 414"/>
                  <a:gd name="T55" fmla="*/ 290 h 415"/>
                  <a:gd name="T56" fmla="*/ 102 w 414"/>
                  <a:gd name="T57" fmla="*/ 313 h 415"/>
                  <a:gd name="T58" fmla="*/ 82 w 414"/>
                  <a:gd name="T59" fmla="*/ 364 h 415"/>
                  <a:gd name="T60" fmla="*/ 88 w 414"/>
                  <a:gd name="T61" fmla="*/ 379 h 415"/>
                  <a:gd name="T62" fmla="*/ 131 w 414"/>
                  <a:gd name="T63" fmla="*/ 402 h 415"/>
                  <a:gd name="T64" fmla="*/ 146 w 414"/>
                  <a:gd name="T65" fmla="*/ 398 h 415"/>
                  <a:gd name="T66" fmla="*/ 178 w 414"/>
                  <a:gd name="T67" fmla="*/ 353 h 415"/>
                  <a:gd name="T68" fmla="*/ 207 w 414"/>
                  <a:gd name="T69" fmla="*/ 356 h 415"/>
                  <a:gd name="T70" fmla="*/ 230 w 414"/>
                  <a:gd name="T71" fmla="*/ 407 h 415"/>
                  <a:gd name="T72" fmla="*/ 244 w 414"/>
                  <a:gd name="T73" fmla="*/ 413 h 415"/>
                  <a:gd name="T74" fmla="*/ 291 w 414"/>
                  <a:gd name="T75" fmla="*/ 399 h 415"/>
                  <a:gd name="T76" fmla="*/ 299 w 414"/>
                  <a:gd name="T77" fmla="*/ 386 h 415"/>
                  <a:gd name="T78" fmla="*/ 290 w 414"/>
                  <a:gd name="T79" fmla="*/ 331 h 415"/>
                  <a:gd name="T80" fmla="*/ 312 w 414"/>
                  <a:gd name="T81" fmla="*/ 312 h 415"/>
                  <a:gd name="T82" fmla="*/ 364 w 414"/>
                  <a:gd name="T83" fmla="*/ 332 h 415"/>
                  <a:gd name="T84" fmla="*/ 378 w 414"/>
                  <a:gd name="T85" fmla="*/ 327 h 415"/>
                  <a:gd name="T86" fmla="*/ 401 w 414"/>
                  <a:gd name="T87" fmla="*/ 284 h 415"/>
                  <a:gd name="T88" fmla="*/ 398 w 414"/>
                  <a:gd name="T89" fmla="*/ 269 h 415"/>
                  <a:gd name="T90" fmla="*/ 353 w 414"/>
                  <a:gd name="T91" fmla="*/ 237 h 415"/>
                  <a:gd name="T92" fmla="*/ 356 w 414"/>
                  <a:gd name="T93" fmla="*/ 207 h 415"/>
                  <a:gd name="T94" fmla="*/ 406 w 414"/>
                  <a:gd name="T95" fmla="*/ 185 h 415"/>
                  <a:gd name="T96" fmla="*/ 413 w 414"/>
                  <a:gd name="T97" fmla="*/ 171 h 415"/>
                  <a:gd name="T98" fmla="*/ 233 w 414"/>
                  <a:gd name="T99" fmla="*/ 293 h 415"/>
                  <a:gd name="T100" fmla="*/ 122 w 414"/>
                  <a:gd name="T101" fmla="*/ 233 h 415"/>
                  <a:gd name="T102" fmla="*/ 181 w 414"/>
                  <a:gd name="T103" fmla="*/ 122 h 415"/>
                  <a:gd name="T104" fmla="*/ 293 w 414"/>
                  <a:gd name="T105" fmla="*/ 182 h 415"/>
                  <a:gd name="T106" fmla="*/ 233 w 414"/>
                  <a:gd name="T107" fmla="*/ 293 h 4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3" h="415">
                    <a:moveTo>
                      <a:pt x="413" y="171"/>
                    </a:moveTo>
                    <a:cubicBezTo>
                      <a:pt x="398" y="124"/>
                      <a:pt x="398" y="124"/>
                      <a:pt x="398" y="124"/>
                    </a:cubicBezTo>
                    <a:cubicBezTo>
                      <a:pt x="397" y="119"/>
                      <a:pt x="391" y="115"/>
                      <a:pt x="385" y="116"/>
                    </a:cubicBezTo>
                    <a:cubicBezTo>
                      <a:pt x="331" y="125"/>
                      <a:pt x="331" y="125"/>
                      <a:pt x="331" y="125"/>
                    </a:cubicBezTo>
                    <a:cubicBezTo>
                      <a:pt x="325" y="117"/>
                      <a:pt x="319" y="109"/>
                      <a:pt x="312" y="102"/>
                    </a:cubicBezTo>
                    <a:cubicBezTo>
                      <a:pt x="332" y="51"/>
                      <a:pt x="332" y="51"/>
                      <a:pt x="332" y="51"/>
                    </a:cubicBezTo>
                    <a:cubicBezTo>
                      <a:pt x="334" y="45"/>
                      <a:pt x="332" y="39"/>
                      <a:pt x="327" y="36"/>
                    </a:cubicBezTo>
                    <a:cubicBezTo>
                      <a:pt x="283" y="13"/>
                      <a:pt x="283" y="13"/>
                      <a:pt x="283" y="13"/>
                    </a:cubicBezTo>
                    <a:cubicBezTo>
                      <a:pt x="278" y="10"/>
                      <a:pt x="272" y="12"/>
                      <a:pt x="268" y="17"/>
                    </a:cubicBezTo>
                    <a:cubicBezTo>
                      <a:pt x="236" y="62"/>
                      <a:pt x="236" y="62"/>
                      <a:pt x="236" y="62"/>
                    </a:cubicBezTo>
                    <a:cubicBezTo>
                      <a:pt x="227" y="60"/>
                      <a:pt x="217" y="59"/>
                      <a:pt x="207" y="59"/>
                    </a:cubicBezTo>
                    <a:cubicBezTo>
                      <a:pt x="184" y="8"/>
                      <a:pt x="184" y="8"/>
                      <a:pt x="184" y="8"/>
                    </a:cubicBezTo>
                    <a:cubicBezTo>
                      <a:pt x="182" y="3"/>
                      <a:pt x="176" y="0"/>
                      <a:pt x="171" y="2"/>
                    </a:cubicBezTo>
                    <a:cubicBezTo>
                      <a:pt x="124" y="16"/>
                      <a:pt x="124" y="16"/>
                      <a:pt x="124" y="16"/>
                    </a:cubicBezTo>
                    <a:cubicBezTo>
                      <a:pt x="118" y="18"/>
                      <a:pt x="115" y="24"/>
                      <a:pt x="116" y="29"/>
                    </a:cubicBezTo>
                    <a:cubicBezTo>
                      <a:pt x="125" y="84"/>
                      <a:pt x="125" y="84"/>
                      <a:pt x="125" y="84"/>
                    </a:cubicBezTo>
                    <a:cubicBezTo>
                      <a:pt x="116" y="89"/>
                      <a:pt x="109" y="95"/>
                      <a:pt x="102" y="102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45" y="81"/>
                      <a:pt x="39" y="83"/>
                      <a:pt x="36" y="88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0" y="136"/>
                      <a:pt x="12" y="143"/>
                      <a:pt x="16" y="146"/>
                    </a:cubicBezTo>
                    <a:cubicBezTo>
                      <a:pt x="61" y="178"/>
                      <a:pt x="61" y="178"/>
                      <a:pt x="61" y="178"/>
                    </a:cubicBezTo>
                    <a:cubicBezTo>
                      <a:pt x="59" y="188"/>
                      <a:pt x="58" y="198"/>
                      <a:pt x="58" y="208"/>
                    </a:cubicBezTo>
                    <a:cubicBezTo>
                      <a:pt x="8" y="230"/>
                      <a:pt x="8" y="230"/>
                      <a:pt x="8" y="230"/>
                    </a:cubicBezTo>
                    <a:cubicBezTo>
                      <a:pt x="3" y="232"/>
                      <a:pt x="0" y="239"/>
                      <a:pt x="2" y="244"/>
                    </a:cubicBezTo>
                    <a:cubicBezTo>
                      <a:pt x="16" y="291"/>
                      <a:pt x="16" y="291"/>
                      <a:pt x="16" y="291"/>
                    </a:cubicBezTo>
                    <a:cubicBezTo>
                      <a:pt x="18" y="296"/>
                      <a:pt x="23" y="300"/>
                      <a:pt x="29" y="299"/>
                    </a:cubicBezTo>
                    <a:cubicBezTo>
                      <a:pt x="83" y="290"/>
                      <a:pt x="83" y="290"/>
                      <a:pt x="83" y="290"/>
                    </a:cubicBezTo>
                    <a:cubicBezTo>
                      <a:pt x="89" y="298"/>
                      <a:pt x="95" y="306"/>
                      <a:pt x="102" y="313"/>
                    </a:cubicBezTo>
                    <a:cubicBezTo>
                      <a:pt x="82" y="364"/>
                      <a:pt x="82" y="364"/>
                      <a:pt x="82" y="364"/>
                    </a:cubicBezTo>
                    <a:cubicBezTo>
                      <a:pt x="80" y="370"/>
                      <a:pt x="83" y="376"/>
                      <a:pt x="88" y="379"/>
                    </a:cubicBezTo>
                    <a:cubicBezTo>
                      <a:pt x="131" y="402"/>
                      <a:pt x="131" y="402"/>
                      <a:pt x="131" y="402"/>
                    </a:cubicBezTo>
                    <a:cubicBezTo>
                      <a:pt x="136" y="404"/>
                      <a:pt x="143" y="403"/>
                      <a:pt x="146" y="398"/>
                    </a:cubicBezTo>
                    <a:cubicBezTo>
                      <a:pt x="178" y="353"/>
                      <a:pt x="178" y="353"/>
                      <a:pt x="178" y="353"/>
                    </a:cubicBezTo>
                    <a:cubicBezTo>
                      <a:pt x="187" y="355"/>
                      <a:pt x="197" y="356"/>
                      <a:pt x="207" y="356"/>
                    </a:cubicBezTo>
                    <a:cubicBezTo>
                      <a:pt x="230" y="407"/>
                      <a:pt x="230" y="407"/>
                      <a:pt x="230" y="407"/>
                    </a:cubicBezTo>
                    <a:cubicBezTo>
                      <a:pt x="232" y="412"/>
                      <a:pt x="238" y="415"/>
                      <a:pt x="244" y="413"/>
                    </a:cubicBezTo>
                    <a:cubicBezTo>
                      <a:pt x="291" y="399"/>
                      <a:pt x="291" y="399"/>
                      <a:pt x="291" y="399"/>
                    </a:cubicBezTo>
                    <a:cubicBezTo>
                      <a:pt x="296" y="397"/>
                      <a:pt x="300" y="391"/>
                      <a:pt x="299" y="386"/>
                    </a:cubicBezTo>
                    <a:cubicBezTo>
                      <a:pt x="290" y="331"/>
                      <a:pt x="290" y="331"/>
                      <a:pt x="290" y="331"/>
                    </a:cubicBezTo>
                    <a:cubicBezTo>
                      <a:pt x="298" y="326"/>
                      <a:pt x="306" y="319"/>
                      <a:pt x="312" y="312"/>
                    </a:cubicBezTo>
                    <a:cubicBezTo>
                      <a:pt x="364" y="332"/>
                      <a:pt x="364" y="332"/>
                      <a:pt x="364" y="332"/>
                    </a:cubicBezTo>
                    <a:cubicBezTo>
                      <a:pt x="369" y="334"/>
                      <a:pt x="376" y="332"/>
                      <a:pt x="378" y="327"/>
                    </a:cubicBezTo>
                    <a:cubicBezTo>
                      <a:pt x="401" y="284"/>
                      <a:pt x="401" y="284"/>
                      <a:pt x="401" y="284"/>
                    </a:cubicBezTo>
                    <a:cubicBezTo>
                      <a:pt x="404" y="279"/>
                      <a:pt x="403" y="272"/>
                      <a:pt x="398" y="269"/>
                    </a:cubicBezTo>
                    <a:cubicBezTo>
                      <a:pt x="353" y="237"/>
                      <a:pt x="353" y="237"/>
                      <a:pt x="353" y="237"/>
                    </a:cubicBezTo>
                    <a:cubicBezTo>
                      <a:pt x="355" y="227"/>
                      <a:pt x="356" y="217"/>
                      <a:pt x="356" y="207"/>
                    </a:cubicBezTo>
                    <a:cubicBezTo>
                      <a:pt x="406" y="185"/>
                      <a:pt x="406" y="185"/>
                      <a:pt x="406" y="185"/>
                    </a:cubicBezTo>
                    <a:cubicBezTo>
                      <a:pt x="411" y="182"/>
                      <a:pt x="414" y="176"/>
                      <a:pt x="413" y="171"/>
                    </a:cubicBezTo>
                    <a:close/>
                    <a:moveTo>
                      <a:pt x="233" y="293"/>
                    </a:moveTo>
                    <a:cubicBezTo>
                      <a:pt x="186" y="307"/>
                      <a:pt x="136" y="280"/>
                      <a:pt x="122" y="233"/>
                    </a:cubicBezTo>
                    <a:cubicBezTo>
                      <a:pt x="108" y="186"/>
                      <a:pt x="134" y="136"/>
                      <a:pt x="181" y="122"/>
                    </a:cubicBezTo>
                    <a:cubicBezTo>
                      <a:pt x="228" y="108"/>
                      <a:pt x="278" y="134"/>
                      <a:pt x="293" y="182"/>
                    </a:cubicBezTo>
                    <a:cubicBezTo>
                      <a:pt x="307" y="229"/>
                      <a:pt x="280" y="278"/>
                      <a:pt x="233" y="29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 sz="1800" kern="0">
                  <a:solidFill>
                    <a:srgbClr val="000000"/>
                  </a:solidFill>
                  <a:latin typeface="+mn-lt"/>
                  <a:ea typeface="Microsoft YaHei UI" panose="020b0503020204020204" charset="-122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48" name="组合 74"/>
          <p:cNvGrpSpPr/>
          <p:nvPr/>
        </p:nvGrpSpPr>
        <p:grpSpPr>
          <a:xfrm>
            <a:off x="4991223" y="1817688"/>
            <a:ext cx="2397125" cy="2397125"/>
            <a:chOff x="3489299" y="1083733"/>
            <a:chExt cx="2169649" cy="2169649"/>
          </a:xfrm>
        </p:grpSpPr>
        <p:sp>
          <p:nvSpPr>
            <p:cNvPr id="49" name="椭圆 48"/>
            <p:cNvSpPr/>
            <p:nvPr/>
          </p:nvSpPr>
          <p:spPr>
            <a:xfrm>
              <a:off x="3489299" y="1083733"/>
              <a:ext cx="2169649" cy="2169649"/>
            </a:xfrm>
            <a:prstGeom prst="ellipse">
              <a:avLst/>
            </a:prstGeom>
            <a:solidFill>
              <a:srgbClr val="B00108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 kern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grpSp>
          <p:nvGrpSpPr>
            <p:cNvPr id="50" name="Group 85"/>
            <p:cNvGrpSpPr/>
            <p:nvPr/>
          </p:nvGrpSpPr>
          <p:grpSpPr>
            <a:xfrm>
              <a:off x="4058050" y="1652483"/>
              <a:ext cx="1032149" cy="1032149"/>
              <a:chOff x="1200150" y="3768725"/>
              <a:chExt cx="446088" cy="446088"/>
            </a:xfrm>
            <a:solidFill>
              <a:srgbClr val="030303"/>
            </a:solidFill>
          </p:grpSpPr>
          <p:sp>
            <p:nvSpPr>
              <p:cNvPr id="51" name="Freeform 78"/>
              <p:cNvSpPr/>
              <p:nvPr/>
            </p:nvSpPr>
            <p:spPr bwMode="auto">
              <a:xfrm>
                <a:off x="1200150" y="3768725"/>
                <a:ext cx="446088" cy="446088"/>
              </a:xfrm>
              <a:custGeom>
                <a:gdLst>
                  <a:gd name="T0" fmla="*/ 539 w 580"/>
                  <a:gd name="T1" fmla="*/ 141 h 580"/>
                  <a:gd name="T2" fmla="*/ 509 w 580"/>
                  <a:gd name="T3" fmla="*/ 171 h 580"/>
                  <a:gd name="T4" fmla="*/ 489 w 580"/>
                  <a:gd name="T5" fmla="*/ 181 h 580"/>
                  <a:gd name="T6" fmla="*/ 517 w 580"/>
                  <a:gd name="T7" fmla="*/ 290 h 580"/>
                  <a:gd name="T8" fmla="*/ 290 w 580"/>
                  <a:gd name="T9" fmla="*/ 517 h 580"/>
                  <a:gd name="T10" fmla="*/ 63 w 580"/>
                  <a:gd name="T11" fmla="*/ 290 h 580"/>
                  <a:gd name="T12" fmla="*/ 290 w 580"/>
                  <a:gd name="T13" fmla="*/ 63 h 580"/>
                  <a:gd name="T14" fmla="*/ 401 w 580"/>
                  <a:gd name="T15" fmla="*/ 92 h 580"/>
                  <a:gd name="T16" fmla="*/ 411 w 580"/>
                  <a:gd name="T17" fmla="*/ 72 h 580"/>
                  <a:gd name="T18" fmla="*/ 441 w 580"/>
                  <a:gd name="T19" fmla="*/ 42 h 580"/>
                  <a:gd name="T20" fmla="*/ 290 w 580"/>
                  <a:gd name="T21" fmla="*/ 0 h 580"/>
                  <a:gd name="T22" fmla="*/ 0 w 580"/>
                  <a:gd name="T23" fmla="*/ 290 h 580"/>
                  <a:gd name="T24" fmla="*/ 290 w 580"/>
                  <a:gd name="T25" fmla="*/ 580 h 580"/>
                  <a:gd name="T26" fmla="*/ 580 w 580"/>
                  <a:gd name="T27" fmla="*/ 290 h 580"/>
                  <a:gd name="T28" fmla="*/ 539 w 580"/>
                  <a:gd name="T29" fmla="*/ 141 h 58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0" h="580">
                    <a:moveTo>
                      <a:pt x="539" y="141"/>
                    </a:moveTo>
                    <a:cubicBezTo>
                      <a:pt x="509" y="171"/>
                      <a:pt x="509" y="171"/>
                      <a:pt x="509" y="171"/>
                    </a:cubicBezTo>
                    <a:cubicBezTo>
                      <a:pt x="504" y="176"/>
                      <a:pt x="496" y="179"/>
                      <a:pt x="489" y="181"/>
                    </a:cubicBezTo>
                    <a:cubicBezTo>
                      <a:pt x="506" y="213"/>
                      <a:pt x="517" y="250"/>
                      <a:pt x="517" y="290"/>
                    </a:cubicBezTo>
                    <a:cubicBezTo>
                      <a:pt x="517" y="415"/>
                      <a:pt x="415" y="517"/>
                      <a:pt x="290" y="517"/>
                    </a:cubicBezTo>
                    <a:cubicBezTo>
                      <a:pt x="165" y="517"/>
                      <a:pt x="63" y="415"/>
                      <a:pt x="63" y="290"/>
                    </a:cubicBezTo>
                    <a:cubicBezTo>
                      <a:pt x="63" y="165"/>
                      <a:pt x="165" y="63"/>
                      <a:pt x="290" y="63"/>
                    </a:cubicBezTo>
                    <a:cubicBezTo>
                      <a:pt x="330" y="63"/>
                      <a:pt x="368" y="74"/>
                      <a:pt x="401" y="92"/>
                    </a:cubicBezTo>
                    <a:cubicBezTo>
                      <a:pt x="402" y="85"/>
                      <a:pt x="406" y="78"/>
                      <a:pt x="411" y="72"/>
                    </a:cubicBezTo>
                    <a:cubicBezTo>
                      <a:pt x="441" y="42"/>
                      <a:pt x="441" y="42"/>
                      <a:pt x="441" y="42"/>
                    </a:cubicBezTo>
                    <a:cubicBezTo>
                      <a:pt x="397" y="15"/>
                      <a:pt x="345" y="0"/>
                      <a:pt x="290" y="0"/>
                    </a:cubicBezTo>
                    <a:cubicBezTo>
                      <a:pt x="130" y="0"/>
                      <a:pt x="0" y="130"/>
                      <a:pt x="0" y="290"/>
                    </a:cubicBezTo>
                    <a:cubicBezTo>
                      <a:pt x="0" y="450"/>
                      <a:pt x="130" y="580"/>
                      <a:pt x="290" y="580"/>
                    </a:cubicBezTo>
                    <a:cubicBezTo>
                      <a:pt x="450" y="580"/>
                      <a:pt x="580" y="450"/>
                      <a:pt x="580" y="290"/>
                    </a:cubicBezTo>
                    <a:cubicBezTo>
                      <a:pt x="580" y="235"/>
                      <a:pt x="565" y="184"/>
                      <a:pt x="539" y="1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 sz="1800" kern="0">
                  <a:solidFill>
                    <a:srgbClr val="000000"/>
                  </a:solidFill>
                  <a:latin typeface="+mn-lt"/>
                  <a:ea typeface="Microsoft YaHei UI" panose="020b050302020402020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52" name="Freeform 79"/>
              <p:cNvSpPr/>
              <p:nvPr/>
            </p:nvSpPr>
            <p:spPr bwMode="auto">
              <a:xfrm>
                <a:off x="1381125" y="3781425"/>
                <a:ext cx="252413" cy="252413"/>
              </a:xfrm>
              <a:custGeom>
                <a:gdLst>
                  <a:gd name="T0" fmla="*/ 186 w 329"/>
                  <a:gd name="T1" fmla="*/ 67 h 328"/>
                  <a:gd name="T2" fmla="*/ 249 w 329"/>
                  <a:gd name="T3" fmla="*/ 4 h 328"/>
                  <a:gd name="T4" fmla="*/ 257 w 329"/>
                  <a:gd name="T5" fmla="*/ 7 h 328"/>
                  <a:gd name="T6" fmla="*/ 263 w 329"/>
                  <a:gd name="T7" fmla="*/ 66 h 328"/>
                  <a:gd name="T8" fmla="*/ 322 w 329"/>
                  <a:gd name="T9" fmla="*/ 71 h 328"/>
                  <a:gd name="T10" fmla="*/ 325 w 329"/>
                  <a:gd name="T11" fmla="*/ 80 h 328"/>
                  <a:gd name="T12" fmla="*/ 262 w 329"/>
                  <a:gd name="T13" fmla="*/ 142 h 328"/>
                  <a:gd name="T14" fmla="*/ 245 w 329"/>
                  <a:gd name="T15" fmla="*/ 149 h 328"/>
                  <a:gd name="T16" fmla="*/ 207 w 329"/>
                  <a:gd name="T17" fmla="*/ 145 h 328"/>
                  <a:gd name="T18" fmla="*/ 99 w 329"/>
                  <a:gd name="T19" fmla="*/ 253 h 328"/>
                  <a:gd name="T20" fmla="*/ 89 w 329"/>
                  <a:gd name="T21" fmla="*/ 309 h 328"/>
                  <a:gd name="T22" fmla="*/ 19 w 329"/>
                  <a:gd name="T23" fmla="*/ 309 h 328"/>
                  <a:gd name="T24" fmla="*/ 19 w 329"/>
                  <a:gd name="T25" fmla="*/ 239 h 328"/>
                  <a:gd name="T26" fmla="*/ 75 w 329"/>
                  <a:gd name="T27" fmla="*/ 230 h 328"/>
                  <a:gd name="T28" fmla="*/ 184 w 329"/>
                  <a:gd name="T29" fmla="*/ 121 h 328"/>
                  <a:gd name="T30" fmla="*/ 180 w 329"/>
                  <a:gd name="T31" fmla="*/ 84 h 328"/>
                  <a:gd name="T32" fmla="*/ 186 w 329"/>
                  <a:gd name="T33" fmla="*/ 67 h 3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9" h="328">
                    <a:moveTo>
                      <a:pt x="186" y="67"/>
                    </a:moveTo>
                    <a:cubicBezTo>
                      <a:pt x="249" y="4"/>
                      <a:pt x="249" y="4"/>
                      <a:pt x="249" y="4"/>
                    </a:cubicBezTo>
                    <a:cubicBezTo>
                      <a:pt x="253" y="0"/>
                      <a:pt x="256" y="1"/>
                      <a:pt x="257" y="7"/>
                    </a:cubicBezTo>
                    <a:cubicBezTo>
                      <a:pt x="263" y="66"/>
                      <a:pt x="263" y="66"/>
                      <a:pt x="263" y="66"/>
                    </a:cubicBezTo>
                    <a:cubicBezTo>
                      <a:pt x="322" y="71"/>
                      <a:pt x="322" y="71"/>
                      <a:pt x="322" y="71"/>
                    </a:cubicBezTo>
                    <a:cubicBezTo>
                      <a:pt x="327" y="72"/>
                      <a:pt x="329" y="76"/>
                      <a:pt x="325" y="80"/>
                    </a:cubicBezTo>
                    <a:cubicBezTo>
                      <a:pt x="262" y="142"/>
                      <a:pt x="262" y="142"/>
                      <a:pt x="262" y="142"/>
                    </a:cubicBezTo>
                    <a:cubicBezTo>
                      <a:pt x="258" y="146"/>
                      <a:pt x="250" y="149"/>
                      <a:pt x="245" y="149"/>
                    </a:cubicBezTo>
                    <a:cubicBezTo>
                      <a:pt x="207" y="145"/>
                      <a:pt x="207" y="145"/>
                      <a:pt x="207" y="145"/>
                    </a:cubicBezTo>
                    <a:cubicBezTo>
                      <a:pt x="99" y="253"/>
                      <a:pt x="99" y="253"/>
                      <a:pt x="99" y="253"/>
                    </a:cubicBezTo>
                    <a:cubicBezTo>
                      <a:pt x="107" y="272"/>
                      <a:pt x="104" y="294"/>
                      <a:pt x="89" y="309"/>
                    </a:cubicBezTo>
                    <a:cubicBezTo>
                      <a:pt x="70" y="328"/>
                      <a:pt x="39" y="328"/>
                      <a:pt x="19" y="309"/>
                    </a:cubicBezTo>
                    <a:cubicBezTo>
                      <a:pt x="0" y="290"/>
                      <a:pt x="0" y="259"/>
                      <a:pt x="19" y="239"/>
                    </a:cubicBezTo>
                    <a:cubicBezTo>
                      <a:pt x="34" y="224"/>
                      <a:pt x="57" y="221"/>
                      <a:pt x="75" y="230"/>
                    </a:cubicBezTo>
                    <a:cubicBezTo>
                      <a:pt x="184" y="121"/>
                      <a:pt x="184" y="121"/>
                      <a:pt x="184" y="121"/>
                    </a:cubicBezTo>
                    <a:cubicBezTo>
                      <a:pt x="180" y="84"/>
                      <a:pt x="180" y="84"/>
                      <a:pt x="180" y="84"/>
                    </a:cubicBezTo>
                    <a:cubicBezTo>
                      <a:pt x="179" y="78"/>
                      <a:pt x="182" y="71"/>
                      <a:pt x="186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 sz="1800" kern="0">
                  <a:solidFill>
                    <a:srgbClr val="000000"/>
                  </a:solidFill>
                  <a:latin typeface="+mn-lt"/>
                  <a:ea typeface="Microsoft YaHei UI" panose="020b050302020402020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53" name="Freeform 80"/>
              <p:cNvSpPr/>
              <p:nvPr/>
            </p:nvSpPr>
            <p:spPr bwMode="auto">
              <a:xfrm>
                <a:off x="1292225" y="3860800"/>
                <a:ext cx="261938" cy="261938"/>
              </a:xfrm>
              <a:custGeom>
                <a:gdLst>
                  <a:gd name="T0" fmla="*/ 170 w 340"/>
                  <a:gd name="T1" fmla="*/ 73 h 340"/>
                  <a:gd name="T2" fmla="*/ 212 w 340"/>
                  <a:gd name="T3" fmla="*/ 83 h 340"/>
                  <a:gd name="T4" fmla="*/ 266 w 340"/>
                  <a:gd name="T5" fmla="*/ 30 h 340"/>
                  <a:gd name="T6" fmla="*/ 170 w 340"/>
                  <a:gd name="T7" fmla="*/ 0 h 340"/>
                  <a:gd name="T8" fmla="*/ 0 w 340"/>
                  <a:gd name="T9" fmla="*/ 170 h 340"/>
                  <a:gd name="T10" fmla="*/ 170 w 340"/>
                  <a:gd name="T11" fmla="*/ 340 h 340"/>
                  <a:gd name="T12" fmla="*/ 340 w 340"/>
                  <a:gd name="T13" fmla="*/ 170 h 340"/>
                  <a:gd name="T14" fmla="*/ 311 w 340"/>
                  <a:gd name="T15" fmla="*/ 76 h 340"/>
                  <a:gd name="T16" fmla="*/ 258 w 340"/>
                  <a:gd name="T17" fmla="*/ 130 h 340"/>
                  <a:gd name="T18" fmla="*/ 267 w 340"/>
                  <a:gd name="T19" fmla="*/ 170 h 340"/>
                  <a:gd name="T20" fmla="*/ 170 w 340"/>
                  <a:gd name="T21" fmla="*/ 267 h 340"/>
                  <a:gd name="T22" fmla="*/ 73 w 340"/>
                  <a:gd name="T23" fmla="*/ 170 h 340"/>
                  <a:gd name="T24" fmla="*/ 170 w 340"/>
                  <a:gd name="T25" fmla="*/ 73 h 34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0" h="340">
                    <a:moveTo>
                      <a:pt x="170" y="73"/>
                    </a:moveTo>
                    <a:cubicBezTo>
                      <a:pt x="185" y="73"/>
                      <a:pt x="199" y="77"/>
                      <a:pt x="212" y="83"/>
                    </a:cubicBezTo>
                    <a:cubicBezTo>
                      <a:pt x="266" y="30"/>
                      <a:pt x="266" y="30"/>
                      <a:pt x="266" y="30"/>
                    </a:cubicBezTo>
                    <a:cubicBezTo>
                      <a:pt x="238" y="11"/>
                      <a:pt x="205" y="0"/>
                      <a:pt x="170" y="0"/>
                    </a:cubicBezTo>
                    <a:cubicBezTo>
                      <a:pt x="76" y="0"/>
                      <a:pt x="0" y="76"/>
                      <a:pt x="0" y="170"/>
                    </a:cubicBezTo>
                    <a:cubicBezTo>
                      <a:pt x="0" y="264"/>
                      <a:pt x="76" y="340"/>
                      <a:pt x="170" y="340"/>
                    </a:cubicBezTo>
                    <a:cubicBezTo>
                      <a:pt x="264" y="340"/>
                      <a:pt x="340" y="264"/>
                      <a:pt x="340" y="170"/>
                    </a:cubicBezTo>
                    <a:cubicBezTo>
                      <a:pt x="340" y="135"/>
                      <a:pt x="329" y="103"/>
                      <a:pt x="311" y="76"/>
                    </a:cubicBezTo>
                    <a:cubicBezTo>
                      <a:pt x="258" y="130"/>
                      <a:pt x="258" y="130"/>
                      <a:pt x="258" y="130"/>
                    </a:cubicBezTo>
                    <a:cubicBezTo>
                      <a:pt x="264" y="142"/>
                      <a:pt x="267" y="156"/>
                      <a:pt x="267" y="170"/>
                    </a:cubicBezTo>
                    <a:cubicBezTo>
                      <a:pt x="267" y="223"/>
                      <a:pt x="223" y="267"/>
                      <a:pt x="170" y="267"/>
                    </a:cubicBezTo>
                    <a:cubicBezTo>
                      <a:pt x="117" y="267"/>
                      <a:pt x="73" y="223"/>
                      <a:pt x="73" y="170"/>
                    </a:cubicBezTo>
                    <a:cubicBezTo>
                      <a:pt x="73" y="117"/>
                      <a:pt x="117" y="73"/>
                      <a:pt x="170" y="7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 sz="1800" kern="0">
                  <a:solidFill>
                    <a:srgbClr val="000000"/>
                  </a:solidFill>
                  <a:latin typeface="+mn-lt"/>
                  <a:ea typeface="Microsoft YaHei UI" panose="020b0503020204020204" charset="-122"/>
                  <a:sym typeface="Calibri" panose="020f0502020204030204" pitchFamily="34" charset="0"/>
                </a:endParaRPr>
              </a:p>
            </p:txBody>
          </p:sp>
        </p:grpSp>
      </p:grpSp>
      <p:sp>
        <p:nvSpPr>
          <p:cNvPr id="54" name="TextBox 6"/>
          <p:cNvSpPr txBox="1">
            <a:spLocks noChangeArrowheads="1"/>
          </p:cNvSpPr>
          <p:nvPr/>
        </p:nvSpPr>
        <p:spPr bwMode="auto">
          <a:xfrm>
            <a:off x="5374341" y="4638175"/>
            <a:ext cx="15843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rgbClr val="02356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输入标题文字</a:t>
            </a:r>
            <a:endParaRPr lang="en-US" altLang="zh-CN" sz="2000" b="1">
              <a:solidFill>
                <a:srgbClr val="023560"/>
              </a:solidFill>
              <a:latin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5" name="TextBox 7"/>
          <p:cNvSpPr txBox="1">
            <a:spLocks noChangeArrowheads="1"/>
          </p:cNvSpPr>
          <p:nvPr/>
        </p:nvSpPr>
        <p:spPr bwMode="auto">
          <a:xfrm>
            <a:off x="5227938" y="5298731"/>
            <a:ext cx="1798706" cy="106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 eaLnBrk="1" hangingPunct="1">
              <a:lnSpc>
                <a:spcPct val="150000"/>
              </a:lnSpc>
            </a:pPr>
            <a:r>
              <a:rPr lang="zh-CN" altLang="en-US" sz="1600">
                <a:solidFill>
                  <a:srgbClr val="023560"/>
                </a:solidFill>
                <a:sym typeface="Calibri" panose="020f0502020204030204" pitchFamily="34" charset="0"/>
              </a:rPr>
              <a:t>输入标题文字输入标题文字输入标题文字输入标题文字</a:t>
            </a:r>
            <a:endParaRPr lang="en-US" altLang="zh-CN" sz="1600">
              <a:solidFill>
                <a:srgbClr val="023560"/>
              </a:solidFill>
              <a:sym typeface="Calibri" panose="020f0502020204030204" pitchFamily="34" charset="0"/>
            </a:endParaRPr>
          </a:p>
        </p:txBody>
      </p:sp>
      <p:sp>
        <p:nvSpPr>
          <p:cNvPr id="56" name="TextBox 6"/>
          <p:cNvSpPr txBox="1">
            <a:spLocks noChangeArrowheads="1"/>
          </p:cNvSpPr>
          <p:nvPr/>
        </p:nvSpPr>
        <p:spPr bwMode="auto">
          <a:xfrm>
            <a:off x="3562365" y="4424363"/>
            <a:ext cx="15843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rgbClr val="02356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输入标题文字</a:t>
            </a:r>
            <a:endParaRPr lang="en-US" altLang="zh-CN" sz="2000" b="1">
              <a:solidFill>
                <a:srgbClr val="023560"/>
              </a:solidFill>
              <a:latin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7" name="TextBox 7"/>
          <p:cNvSpPr txBox="1">
            <a:spLocks noChangeArrowheads="1"/>
          </p:cNvSpPr>
          <p:nvPr/>
        </p:nvSpPr>
        <p:spPr bwMode="auto">
          <a:xfrm>
            <a:off x="3425481" y="5055924"/>
            <a:ext cx="1797050" cy="106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 eaLnBrk="1" hangingPunct="1">
              <a:lnSpc>
                <a:spcPct val="150000"/>
              </a:lnSpc>
            </a:pPr>
            <a:r>
              <a:rPr lang="zh-CN" altLang="en-US" sz="1600">
                <a:solidFill>
                  <a:srgbClr val="023560"/>
                </a:solidFill>
                <a:sym typeface="Calibri" panose="020f0502020204030204" pitchFamily="34" charset="0"/>
              </a:rPr>
              <a:t>输入标题文字输入标题文字输入标题文字输入标题文字</a:t>
            </a:r>
            <a:endParaRPr lang="en-US" altLang="zh-CN" sz="1600">
              <a:solidFill>
                <a:srgbClr val="023560"/>
              </a:solidFill>
              <a:sym typeface="Calibri" panose="020f0502020204030204" pitchFamily="34" charset="0"/>
            </a:endParaRPr>
          </a:p>
        </p:txBody>
      </p:sp>
      <p:sp>
        <p:nvSpPr>
          <p:cNvPr id="58" name="TextBox 6"/>
          <p:cNvSpPr txBox="1">
            <a:spLocks noChangeArrowheads="1"/>
          </p:cNvSpPr>
          <p:nvPr/>
        </p:nvSpPr>
        <p:spPr bwMode="auto">
          <a:xfrm>
            <a:off x="7149832" y="4477509"/>
            <a:ext cx="15843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rgbClr val="02356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输入标题文字</a:t>
            </a:r>
            <a:endParaRPr lang="en-US" altLang="zh-CN" sz="2000" b="1">
              <a:solidFill>
                <a:srgbClr val="023560"/>
              </a:solidFill>
              <a:latin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9" name="TextBox 7"/>
          <p:cNvSpPr txBox="1">
            <a:spLocks noChangeArrowheads="1"/>
          </p:cNvSpPr>
          <p:nvPr/>
        </p:nvSpPr>
        <p:spPr bwMode="auto">
          <a:xfrm>
            <a:off x="7037459" y="5102751"/>
            <a:ext cx="1797050" cy="106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 eaLnBrk="1" hangingPunct="1">
              <a:lnSpc>
                <a:spcPct val="150000"/>
              </a:lnSpc>
            </a:pPr>
            <a:r>
              <a:rPr lang="zh-CN" altLang="en-US" sz="1600">
                <a:solidFill>
                  <a:srgbClr val="023560"/>
                </a:solidFill>
                <a:sym typeface="Calibri" panose="020f0502020204030204" pitchFamily="34" charset="0"/>
              </a:rPr>
              <a:t>输入标题文字输入标题文字输入标题文字输入标题文字</a:t>
            </a:r>
            <a:endParaRPr lang="en-US" altLang="zh-CN" sz="1600">
              <a:solidFill>
                <a:srgbClr val="023560"/>
              </a:solidFill>
              <a:sym typeface="Calibri" panose="020f0502020204030204" pitchFamily="34" charset="0"/>
            </a:endParaRPr>
          </a:p>
        </p:txBody>
      </p:sp>
      <p:sp>
        <p:nvSpPr>
          <p:cNvPr id="60" name="TextBox 6"/>
          <p:cNvSpPr txBox="1">
            <a:spLocks noChangeArrowheads="1"/>
          </p:cNvSpPr>
          <p:nvPr/>
        </p:nvSpPr>
        <p:spPr bwMode="auto">
          <a:xfrm>
            <a:off x="8842498" y="4233828"/>
            <a:ext cx="15843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rgbClr val="02356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输入标题文字</a:t>
            </a:r>
            <a:endParaRPr lang="en-US" altLang="zh-CN" sz="2000" b="1">
              <a:solidFill>
                <a:srgbClr val="023560"/>
              </a:solidFill>
              <a:latin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1" name="TextBox 7"/>
          <p:cNvSpPr txBox="1">
            <a:spLocks noChangeArrowheads="1"/>
          </p:cNvSpPr>
          <p:nvPr/>
        </p:nvSpPr>
        <p:spPr bwMode="auto">
          <a:xfrm>
            <a:off x="8789108" y="4847761"/>
            <a:ext cx="1797049" cy="106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 eaLnBrk="1" hangingPunct="1">
              <a:lnSpc>
                <a:spcPct val="150000"/>
              </a:lnSpc>
            </a:pPr>
            <a:r>
              <a:rPr lang="zh-CN" altLang="en-US" sz="1600">
                <a:solidFill>
                  <a:srgbClr val="023560"/>
                </a:solidFill>
                <a:sym typeface="Calibri" panose="020f0502020204030204" pitchFamily="34" charset="0"/>
              </a:rPr>
              <a:t>输入标题文字输入标题文字输入标题文字输入标题文字</a:t>
            </a:r>
            <a:endParaRPr lang="en-US" altLang="zh-CN" sz="1600">
              <a:solidFill>
                <a:srgbClr val="023560"/>
              </a:solidFill>
              <a:sym typeface="Calibri" panose="020f0502020204030204" pitchFamily="34" charset="0"/>
            </a:endParaRPr>
          </a:p>
        </p:txBody>
      </p:sp>
      <p:sp>
        <p:nvSpPr>
          <p:cNvPr id="62" name="TextBox 6"/>
          <p:cNvSpPr txBox="1">
            <a:spLocks noChangeArrowheads="1"/>
          </p:cNvSpPr>
          <p:nvPr/>
        </p:nvSpPr>
        <p:spPr bwMode="auto">
          <a:xfrm>
            <a:off x="1907418" y="4214813"/>
            <a:ext cx="15843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rgbClr val="02356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输入标题文字</a:t>
            </a:r>
            <a:endParaRPr lang="en-US" altLang="zh-CN" sz="2000" b="1">
              <a:solidFill>
                <a:srgbClr val="023560"/>
              </a:solidFill>
              <a:latin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3" name="TextBox 7"/>
          <p:cNvSpPr txBox="1">
            <a:spLocks noChangeArrowheads="1"/>
          </p:cNvSpPr>
          <p:nvPr/>
        </p:nvSpPr>
        <p:spPr bwMode="auto">
          <a:xfrm>
            <a:off x="1679240" y="4829671"/>
            <a:ext cx="1797050" cy="106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 eaLnBrk="1" hangingPunct="1">
              <a:lnSpc>
                <a:spcPct val="150000"/>
              </a:lnSpc>
            </a:pPr>
            <a:r>
              <a:rPr lang="zh-CN" altLang="en-US" sz="1600">
                <a:solidFill>
                  <a:srgbClr val="023560"/>
                </a:solidFill>
                <a:sym typeface="Calibri" panose="020f0502020204030204" pitchFamily="34" charset="0"/>
              </a:rPr>
              <a:t>输入标题文字输入标题文字输入标题文字输入标题文字</a:t>
            </a:r>
            <a:endParaRPr lang="en-US" altLang="zh-CN" sz="1600">
              <a:solidFill>
                <a:srgbClr val="023560"/>
              </a:solidFill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71"/>
          <p:cNvSpPr txBox="1"/>
          <p:nvPr/>
        </p:nvSpPr>
        <p:spPr>
          <a:xfrm>
            <a:off x="1969383" y="212840"/>
            <a:ext cx="2189162" cy="684211"/>
          </a:xfrm>
          <a:prstGeom prst="rect">
            <a:avLst/>
          </a:prstGeom>
          <a:noFill/>
        </p:spPr>
        <p:txBody>
          <a:bodyPr wrap="none" lIns="67995" tIns="33997" rIns="67995" bIns="33997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岗位认知</a:t>
            </a:r>
            <a:endParaRPr lang="zh-CN" altLang="en-US" sz="4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96" name="组合 195"/>
          <p:cNvGrpSpPr/>
          <p:nvPr/>
        </p:nvGrpSpPr>
        <p:grpSpPr>
          <a:xfrm>
            <a:off x="4848878" y="361181"/>
            <a:ext cx="4504541" cy="430887"/>
            <a:chOff x="4848878" y="361181"/>
            <a:chExt cx="4504541" cy="430887"/>
          </a:xfrm>
        </p:grpSpPr>
        <p:sp>
          <p:nvSpPr>
            <p:cNvPr id="3" name="TextBox 23"/>
            <p:cNvSpPr txBox="1"/>
            <p:nvPr/>
          </p:nvSpPr>
          <p:spPr>
            <a:xfrm>
              <a:off x="5677118" y="361181"/>
              <a:ext cx="367630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知识技能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4848878" y="613693"/>
              <a:ext cx="66096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738963" y="195494"/>
            <a:ext cx="632229" cy="769441"/>
            <a:chOff x="5300631" y="1892555"/>
            <a:chExt cx="505807" cy="615582"/>
          </a:xfrm>
        </p:grpSpPr>
        <p:grpSp>
          <p:nvGrpSpPr>
            <p:cNvPr id="6" name="组合 5"/>
            <p:cNvGrpSpPr/>
            <p:nvPr/>
          </p:nvGrpSpPr>
          <p:grpSpPr>
            <a:xfrm rot="13471157">
              <a:off x="5300631" y="1944033"/>
              <a:ext cx="505807" cy="505061"/>
              <a:chOff x="5777219" y="2964181"/>
              <a:chExt cx="505807" cy="505061"/>
            </a:xfrm>
          </p:grpSpPr>
          <p:sp>
            <p:nvSpPr>
              <p:cNvPr id="8" name="直角三角形 7"/>
              <p:cNvSpPr/>
              <p:nvPr/>
            </p:nvSpPr>
            <p:spPr>
              <a:xfrm>
                <a:off x="5778245" y="2964181"/>
                <a:ext cx="504781" cy="504781"/>
              </a:xfrm>
              <a:prstGeom prst="rtTriangle">
                <a:avLst/>
              </a:prstGeom>
              <a:solidFill>
                <a:srgbClr val="B001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9" name="直角三角形 8"/>
              <p:cNvSpPr/>
              <p:nvPr/>
            </p:nvSpPr>
            <p:spPr>
              <a:xfrm rot="5400000" flipV="1">
                <a:off x="5777219" y="2964461"/>
                <a:ext cx="504781" cy="504781"/>
              </a:xfrm>
              <a:prstGeom prst="rtTriangle">
                <a:avLst/>
              </a:prstGeom>
              <a:solidFill>
                <a:srgbClr val="0235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5344006" y="1892555"/>
              <a:ext cx="426034" cy="61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Group 185"/>
          <p:cNvGrpSpPr/>
          <p:nvPr/>
        </p:nvGrpSpPr>
        <p:grpSpPr>
          <a:xfrm>
            <a:off x="1510925" y="1513455"/>
            <a:ext cx="9248520" cy="5062538"/>
            <a:chOff x="1163638" y="768350"/>
            <a:chExt cx="9874250" cy="5238750"/>
          </a:xfrm>
          <a:solidFill>
            <a:schemeClr val="bg2"/>
          </a:solidFill>
        </p:grpSpPr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4071938" y="3135313"/>
              <a:ext cx="1227138" cy="1227138"/>
            </a:xfrm>
            <a:custGeom>
              <a:gdLst>
                <a:gd name="T0" fmla="*/ 0 w 376"/>
                <a:gd name="T1" fmla="*/ 188 h 376"/>
                <a:gd name="T2" fmla="*/ 188 w 376"/>
                <a:gd name="T3" fmla="*/ 0 h 376"/>
                <a:gd name="T4" fmla="*/ 376 w 376"/>
                <a:gd name="T5" fmla="*/ 188 h 376"/>
                <a:gd name="T6" fmla="*/ 188 w 376"/>
                <a:gd name="T7" fmla="*/ 376 h 376"/>
                <a:gd name="T8" fmla="*/ 0 w 376"/>
                <a:gd name="T9" fmla="*/ 188 h 376"/>
                <a:gd name="T10" fmla="*/ 354 w 376"/>
                <a:gd name="T11" fmla="*/ 188 h 376"/>
                <a:gd name="T12" fmla="*/ 188 w 376"/>
                <a:gd name="T13" fmla="*/ 22 h 376"/>
                <a:gd name="T14" fmla="*/ 22 w 376"/>
                <a:gd name="T15" fmla="*/ 188 h 376"/>
                <a:gd name="T16" fmla="*/ 188 w 376"/>
                <a:gd name="T17" fmla="*/ 354 h 376"/>
                <a:gd name="T18" fmla="*/ 354 w 376"/>
                <a:gd name="T19" fmla="*/ 188 h 3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6" h="376">
                  <a:moveTo>
                    <a:pt x="0" y="188"/>
                  </a:moveTo>
                  <a:cubicBezTo>
                    <a:pt x="0" y="84"/>
                    <a:pt x="84" y="0"/>
                    <a:pt x="188" y="0"/>
                  </a:cubicBezTo>
                  <a:cubicBezTo>
                    <a:pt x="292" y="0"/>
                    <a:pt x="376" y="84"/>
                    <a:pt x="376" y="188"/>
                  </a:cubicBezTo>
                  <a:cubicBezTo>
                    <a:pt x="376" y="292"/>
                    <a:pt x="292" y="376"/>
                    <a:pt x="188" y="376"/>
                  </a:cubicBezTo>
                  <a:cubicBezTo>
                    <a:pt x="84" y="376"/>
                    <a:pt x="0" y="292"/>
                    <a:pt x="0" y="188"/>
                  </a:cubicBezTo>
                  <a:close/>
                  <a:moveTo>
                    <a:pt x="354" y="188"/>
                  </a:moveTo>
                  <a:cubicBezTo>
                    <a:pt x="354" y="96"/>
                    <a:pt x="280" y="22"/>
                    <a:pt x="188" y="22"/>
                  </a:cubicBezTo>
                  <a:cubicBezTo>
                    <a:pt x="96" y="22"/>
                    <a:pt x="22" y="96"/>
                    <a:pt x="22" y="188"/>
                  </a:cubicBezTo>
                  <a:cubicBezTo>
                    <a:pt x="22" y="280"/>
                    <a:pt x="96" y="354"/>
                    <a:pt x="188" y="354"/>
                  </a:cubicBezTo>
                  <a:cubicBezTo>
                    <a:pt x="280" y="354"/>
                    <a:pt x="354" y="280"/>
                    <a:pt x="354" y="188"/>
                  </a:cubicBezTo>
                  <a:close/>
                </a:path>
              </a:pathLst>
            </a:custGeom>
            <a:solidFill>
              <a:srgbClr val="B00108"/>
            </a:solidFill>
            <a:ln w="9525">
              <a:solidFill>
                <a:srgbClr val="B0010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7688263" y="3017838"/>
              <a:ext cx="1100138" cy="1098550"/>
            </a:xfrm>
            <a:custGeom>
              <a:gdLst>
                <a:gd name="T0" fmla="*/ 0 w 337"/>
                <a:gd name="T1" fmla="*/ 169 h 337"/>
                <a:gd name="T2" fmla="*/ 169 w 337"/>
                <a:gd name="T3" fmla="*/ 0 h 337"/>
                <a:gd name="T4" fmla="*/ 337 w 337"/>
                <a:gd name="T5" fmla="*/ 169 h 337"/>
                <a:gd name="T6" fmla="*/ 169 w 337"/>
                <a:gd name="T7" fmla="*/ 337 h 337"/>
                <a:gd name="T8" fmla="*/ 0 w 337"/>
                <a:gd name="T9" fmla="*/ 169 h 337"/>
                <a:gd name="T10" fmla="*/ 317 w 337"/>
                <a:gd name="T11" fmla="*/ 169 h 337"/>
                <a:gd name="T12" fmla="*/ 169 w 337"/>
                <a:gd name="T13" fmla="*/ 20 h 337"/>
                <a:gd name="T14" fmla="*/ 20 w 337"/>
                <a:gd name="T15" fmla="*/ 169 h 337"/>
                <a:gd name="T16" fmla="*/ 169 w 337"/>
                <a:gd name="T17" fmla="*/ 318 h 337"/>
                <a:gd name="T18" fmla="*/ 317 w 337"/>
                <a:gd name="T19" fmla="*/ 169 h 3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7" h="337">
                  <a:moveTo>
                    <a:pt x="0" y="169"/>
                  </a:moveTo>
                  <a:cubicBezTo>
                    <a:pt x="0" y="76"/>
                    <a:pt x="76" y="0"/>
                    <a:pt x="169" y="0"/>
                  </a:cubicBezTo>
                  <a:cubicBezTo>
                    <a:pt x="262" y="0"/>
                    <a:pt x="337" y="76"/>
                    <a:pt x="337" y="169"/>
                  </a:cubicBezTo>
                  <a:cubicBezTo>
                    <a:pt x="337" y="262"/>
                    <a:pt x="262" y="337"/>
                    <a:pt x="169" y="337"/>
                  </a:cubicBezTo>
                  <a:cubicBezTo>
                    <a:pt x="76" y="337"/>
                    <a:pt x="0" y="262"/>
                    <a:pt x="0" y="169"/>
                  </a:cubicBezTo>
                  <a:close/>
                  <a:moveTo>
                    <a:pt x="317" y="169"/>
                  </a:moveTo>
                  <a:cubicBezTo>
                    <a:pt x="317" y="87"/>
                    <a:pt x="251" y="20"/>
                    <a:pt x="169" y="20"/>
                  </a:cubicBezTo>
                  <a:cubicBezTo>
                    <a:pt x="87" y="20"/>
                    <a:pt x="20" y="87"/>
                    <a:pt x="20" y="169"/>
                  </a:cubicBezTo>
                  <a:cubicBezTo>
                    <a:pt x="20" y="251"/>
                    <a:pt x="87" y="318"/>
                    <a:pt x="169" y="318"/>
                  </a:cubicBezTo>
                  <a:cubicBezTo>
                    <a:pt x="251" y="318"/>
                    <a:pt x="317" y="251"/>
                    <a:pt x="317" y="16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8164513" y="4430713"/>
              <a:ext cx="906463" cy="906463"/>
            </a:xfrm>
            <a:custGeom>
              <a:gdLst>
                <a:gd name="T0" fmla="*/ 0 w 278"/>
                <a:gd name="T1" fmla="*/ 139 h 278"/>
                <a:gd name="T2" fmla="*/ 139 w 278"/>
                <a:gd name="T3" fmla="*/ 0 h 278"/>
                <a:gd name="T4" fmla="*/ 278 w 278"/>
                <a:gd name="T5" fmla="*/ 139 h 278"/>
                <a:gd name="T6" fmla="*/ 139 w 278"/>
                <a:gd name="T7" fmla="*/ 278 h 278"/>
                <a:gd name="T8" fmla="*/ 0 w 278"/>
                <a:gd name="T9" fmla="*/ 139 h 278"/>
                <a:gd name="T10" fmla="*/ 262 w 278"/>
                <a:gd name="T11" fmla="*/ 139 h 278"/>
                <a:gd name="T12" fmla="*/ 139 w 278"/>
                <a:gd name="T13" fmla="*/ 17 h 278"/>
                <a:gd name="T14" fmla="*/ 17 w 278"/>
                <a:gd name="T15" fmla="*/ 139 h 278"/>
                <a:gd name="T16" fmla="*/ 139 w 278"/>
                <a:gd name="T17" fmla="*/ 262 h 278"/>
                <a:gd name="T18" fmla="*/ 262 w 278"/>
                <a:gd name="T19" fmla="*/ 139 h 2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" h="278">
                  <a:moveTo>
                    <a:pt x="0" y="139"/>
                  </a:moveTo>
                  <a:cubicBezTo>
                    <a:pt x="0" y="63"/>
                    <a:pt x="63" y="0"/>
                    <a:pt x="139" y="0"/>
                  </a:cubicBezTo>
                  <a:cubicBezTo>
                    <a:pt x="216" y="0"/>
                    <a:pt x="278" y="63"/>
                    <a:pt x="278" y="139"/>
                  </a:cubicBezTo>
                  <a:cubicBezTo>
                    <a:pt x="278" y="216"/>
                    <a:pt x="216" y="278"/>
                    <a:pt x="139" y="278"/>
                  </a:cubicBezTo>
                  <a:cubicBezTo>
                    <a:pt x="63" y="278"/>
                    <a:pt x="0" y="216"/>
                    <a:pt x="0" y="139"/>
                  </a:cubicBezTo>
                  <a:close/>
                  <a:moveTo>
                    <a:pt x="262" y="139"/>
                  </a:moveTo>
                  <a:cubicBezTo>
                    <a:pt x="262" y="72"/>
                    <a:pt x="207" y="17"/>
                    <a:pt x="139" y="17"/>
                  </a:cubicBezTo>
                  <a:cubicBezTo>
                    <a:pt x="72" y="17"/>
                    <a:pt x="17" y="72"/>
                    <a:pt x="17" y="139"/>
                  </a:cubicBezTo>
                  <a:cubicBezTo>
                    <a:pt x="17" y="207"/>
                    <a:pt x="72" y="262"/>
                    <a:pt x="139" y="262"/>
                  </a:cubicBezTo>
                  <a:cubicBezTo>
                    <a:pt x="207" y="262"/>
                    <a:pt x="262" y="207"/>
                    <a:pt x="262" y="139"/>
                  </a:cubicBezTo>
                  <a:close/>
                </a:path>
              </a:pathLst>
            </a:custGeom>
            <a:solidFill>
              <a:srgbClr val="023560"/>
            </a:solidFill>
            <a:ln w="9525">
              <a:solidFill>
                <a:srgbClr val="02356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/>
          </p:nvSpPr>
          <p:spPr bwMode="auto">
            <a:xfrm>
              <a:off x="2589213" y="4841875"/>
              <a:ext cx="338138" cy="339725"/>
            </a:xfrm>
            <a:custGeom>
              <a:gdLst>
                <a:gd name="T0" fmla="*/ 0 w 104"/>
                <a:gd name="T1" fmla="*/ 52 h 104"/>
                <a:gd name="T2" fmla="*/ 52 w 104"/>
                <a:gd name="T3" fmla="*/ 0 h 104"/>
                <a:gd name="T4" fmla="*/ 104 w 104"/>
                <a:gd name="T5" fmla="*/ 52 h 104"/>
                <a:gd name="T6" fmla="*/ 52 w 104"/>
                <a:gd name="T7" fmla="*/ 104 h 104"/>
                <a:gd name="T8" fmla="*/ 0 w 104"/>
                <a:gd name="T9" fmla="*/ 52 h 104"/>
                <a:gd name="T10" fmla="*/ 98 w 104"/>
                <a:gd name="T11" fmla="*/ 52 h 104"/>
                <a:gd name="T12" fmla="*/ 52 w 104"/>
                <a:gd name="T13" fmla="*/ 6 h 104"/>
                <a:gd name="T14" fmla="*/ 6 w 104"/>
                <a:gd name="T15" fmla="*/ 52 h 104"/>
                <a:gd name="T16" fmla="*/ 52 w 104"/>
                <a:gd name="T17" fmla="*/ 98 h 104"/>
                <a:gd name="T18" fmla="*/ 98 w 104"/>
                <a:gd name="T19" fmla="*/ 52 h 1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0" y="52"/>
                  </a:moveTo>
                  <a:cubicBezTo>
                    <a:pt x="0" y="23"/>
                    <a:pt x="23" y="0"/>
                    <a:pt x="52" y="0"/>
                  </a:cubicBezTo>
                  <a:cubicBezTo>
                    <a:pt x="80" y="0"/>
                    <a:pt x="104" y="23"/>
                    <a:pt x="104" y="52"/>
                  </a:cubicBezTo>
                  <a:cubicBezTo>
                    <a:pt x="104" y="81"/>
                    <a:pt x="80" y="104"/>
                    <a:pt x="52" y="104"/>
                  </a:cubicBezTo>
                  <a:cubicBezTo>
                    <a:pt x="23" y="104"/>
                    <a:pt x="0" y="81"/>
                    <a:pt x="0" y="52"/>
                  </a:cubicBezTo>
                  <a:close/>
                  <a:moveTo>
                    <a:pt x="98" y="52"/>
                  </a:moveTo>
                  <a:cubicBezTo>
                    <a:pt x="98" y="26"/>
                    <a:pt x="77" y="6"/>
                    <a:pt x="52" y="6"/>
                  </a:cubicBezTo>
                  <a:cubicBezTo>
                    <a:pt x="26" y="6"/>
                    <a:pt x="6" y="26"/>
                    <a:pt x="6" y="52"/>
                  </a:cubicBezTo>
                  <a:cubicBezTo>
                    <a:pt x="6" y="77"/>
                    <a:pt x="26" y="98"/>
                    <a:pt x="52" y="98"/>
                  </a:cubicBezTo>
                  <a:cubicBezTo>
                    <a:pt x="77" y="98"/>
                    <a:pt x="98" y="77"/>
                    <a:pt x="98" y="5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9"/>
            <p:cNvSpPr>
              <a:spLocks noEditPoints="1"/>
            </p:cNvSpPr>
            <p:nvPr/>
          </p:nvSpPr>
          <p:spPr bwMode="auto">
            <a:xfrm>
              <a:off x="3286126" y="5145088"/>
              <a:ext cx="339725" cy="339725"/>
            </a:xfrm>
            <a:custGeom>
              <a:gdLst>
                <a:gd name="T0" fmla="*/ 0 w 104"/>
                <a:gd name="T1" fmla="*/ 52 h 104"/>
                <a:gd name="T2" fmla="*/ 52 w 104"/>
                <a:gd name="T3" fmla="*/ 0 h 104"/>
                <a:gd name="T4" fmla="*/ 104 w 104"/>
                <a:gd name="T5" fmla="*/ 52 h 104"/>
                <a:gd name="T6" fmla="*/ 52 w 104"/>
                <a:gd name="T7" fmla="*/ 104 h 104"/>
                <a:gd name="T8" fmla="*/ 0 w 104"/>
                <a:gd name="T9" fmla="*/ 52 h 104"/>
                <a:gd name="T10" fmla="*/ 98 w 104"/>
                <a:gd name="T11" fmla="*/ 52 h 104"/>
                <a:gd name="T12" fmla="*/ 52 w 104"/>
                <a:gd name="T13" fmla="*/ 6 h 104"/>
                <a:gd name="T14" fmla="*/ 6 w 104"/>
                <a:gd name="T15" fmla="*/ 52 h 104"/>
                <a:gd name="T16" fmla="*/ 52 w 104"/>
                <a:gd name="T17" fmla="*/ 98 h 104"/>
                <a:gd name="T18" fmla="*/ 98 w 104"/>
                <a:gd name="T19" fmla="*/ 52 h 1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0" y="52"/>
                  </a:moveTo>
                  <a:cubicBezTo>
                    <a:pt x="0" y="23"/>
                    <a:pt x="23" y="0"/>
                    <a:pt x="52" y="0"/>
                  </a:cubicBezTo>
                  <a:cubicBezTo>
                    <a:pt x="80" y="0"/>
                    <a:pt x="104" y="23"/>
                    <a:pt x="104" y="52"/>
                  </a:cubicBezTo>
                  <a:cubicBezTo>
                    <a:pt x="104" y="80"/>
                    <a:pt x="80" y="104"/>
                    <a:pt x="52" y="104"/>
                  </a:cubicBezTo>
                  <a:cubicBezTo>
                    <a:pt x="23" y="104"/>
                    <a:pt x="0" y="80"/>
                    <a:pt x="0" y="52"/>
                  </a:cubicBezTo>
                  <a:close/>
                  <a:moveTo>
                    <a:pt x="98" y="52"/>
                  </a:moveTo>
                  <a:cubicBezTo>
                    <a:pt x="98" y="26"/>
                    <a:pt x="77" y="6"/>
                    <a:pt x="52" y="6"/>
                  </a:cubicBezTo>
                  <a:cubicBezTo>
                    <a:pt x="26" y="6"/>
                    <a:pt x="6" y="26"/>
                    <a:pt x="6" y="52"/>
                  </a:cubicBezTo>
                  <a:cubicBezTo>
                    <a:pt x="6" y="77"/>
                    <a:pt x="26" y="98"/>
                    <a:pt x="52" y="98"/>
                  </a:cubicBezTo>
                  <a:cubicBezTo>
                    <a:pt x="77" y="98"/>
                    <a:pt x="98" y="77"/>
                    <a:pt x="98" y="5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10"/>
            <p:cNvSpPr>
              <a:spLocks noEditPoints="1"/>
            </p:cNvSpPr>
            <p:nvPr/>
          </p:nvSpPr>
          <p:spPr bwMode="auto">
            <a:xfrm>
              <a:off x="5067301" y="4629150"/>
              <a:ext cx="338138" cy="339725"/>
            </a:xfrm>
            <a:custGeom>
              <a:gdLst>
                <a:gd name="T0" fmla="*/ 0 w 104"/>
                <a:gd name="T1" fmla="*/ 52 h 104"/>
                <a:gd name="T2" fmla="*/ 52 w 104"/>
                <a:gd name="T3" fmla="*/ 0 h 104"/>
                <a:gd name="T4" fmla="*/ 104 w 104"/>
                <a:gd name="T5" fmla="*/ 52 h 104"/>
                <a:gd name="T6" fmla="*/ 52 w 104"/>
                <a:gd name="T7" fmla="*/ 104 h 104"/>
                <a:gd name="T8" fmla="*/ 0 w 104"/>
                <a:gd name="T9" fmla="*/ 52 h 104"/>
                <a:gd name="T10" fmla="*/ 98 w 104"/>
                <a:gd name="T11" fmla="*/ 52 h 104"/>
                <a:gd name="T12" fmla="*/ 52 w 104"/>
                <a:gd name="T13" fmla="*/ 6 h 104"/>
                <a:gd name="T14" fmla="*/ 6 w 104"/>
                <a:gd name="T15" fmla="*/ 52 h 104"/>
                <a:gd name="T16" fmla="*/ 52 w 104"/>
                <a:gd name="T17" fmla="*/ 98 h 104"/>
                <a:gd name="T18" fmla="*/ 98 w 104"/>
                <a:gd name="T19" fmla="*/ 52 h 1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0" y="52"/>
                  </a:moveTo>
                  <a:cubicBezTo>
                    <a:pt x="0" y="23"/>
                    <a:pt x="23" y="0"/>
                    <a:pt x="52" y="0"/>
                  </a:cubicBezTo>
                  <a:cubicBezTo>
                    <a:pt x="81" y="0"/>
                    <a:pt x="104" y="23"/>
                    <a:pt x="104" y="52"/>
                  </a:cubicBezTo>
                  <a:cubicBezTo>
                    <a:pt x="104" y="81"/>
                    <a:pt x="81" y="104"/>
                    <a:pt x="52" y="104"/>
                  </a:cubicBezTo>
                  <a:cubicBezTo>
                    <a:pt x="23" y="104"/>
                    <a:pt x="0" y="81"/>
                    <a:pt x="0" y="52"/>
                  </a:cubicBezTo>
                  <a:close/>
                  <a:moveTo>
                    <a:pt x="98" y="52"/>
                  </a:moveTo>
                  <a:cubicBezTo>
                    <a:pt x="98" y="27"/>
                    <a:pt x="77" y="6"/>
                    <a:pt x="52" y="6"/>
                  </a:cubicBezTo>
                  <a:cubicBezTo>
                    <a:pt x="27" y="6"/>
                    <a:pt x="6" y="27"/>
                    <a:pt x="6" y="52"/>
                  </a:cubicBezTo>
                  <a:cubicBezTo>
                    <a:pt x="6" y="77"/>
                    <a:pt x="27" y="98"/>
                    <a:pt x="52" y="98"/>
                  </a:cubicBezTo>
                  <a:cubicBezTo>
                    <a:pt x="77" y="98"/>
                    <a:pt x="98" y="77"/>
                    <a:pt x="98" y="5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11"/>
            <p:cNvSpPr>
              <a:spLocks noEditPoints="1"/>
            </p:cNvSpPr>
            <p:nvPr/>
          </p:nvSpPr>
          <p:spPr bwMode="auto">
            <a:xfrm>
              <a:off x="7743826" y="5583238"/>
              <a:ext cx="339725" cy="338138"/>
            </a:xfrm>
            <a:custGeom>
              <a:gdLst>
                <a:gd name="T0" fmla="*/ 0 w 104"/>
                <a:gd name="T1" fmla="*/ 52 h 104"/>
                <a:gd name="T2" fmla="*/ 52 w 104"/>
                <a:gd name="T3" fmla="*/ 0 h 104"/>
                <a:gd name="T4" fmla="*/ 104 w 104"/>
                <a:gd name="T5" fmla="*/ 52 h 104"/>
                <a:gd name="T6" fmla="*/ 52 w 104"/>
                <a:gd name="T7" fmla="*/ 104 h 104"/>
                <a:gd name="T8" fmla="*/ 0 w 104"/>
                <a:gd name="T9" fmla="*/ 52 h 104"/>
                <a:gd name="T10" fmla="*/ 98 w 104"/>
                <a:gd name="T11" fmla="*/ 52 h 104"/>
                <a:gd name="T12" fmla="*/ 52 w 104"/>
                <a:gd name="T13" fmla="*/ 6 h 104"/>
                <a:gd name="T14" fmla="*/ 6 w 104"/>
                <a:gd name="T15" fmla="*/ 52 h 104"/>
                <a:gd name="T16" fmla="*/ 52 w 104"/>
                <a:gd name="T17" fmla="*/ 98 h 104"/>
                <a:gd name="T18" fmla="*/ 98 w 104"/>
                <a:gd name="T19" fmla="*/ 52 h 1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0" y="52"/>
                  </a:moveTo>
                  <a:cubicBezTo>
                    <a:pt x="0" y="23"/>
                    <a:pt x="23" y="0"/>
                    <a:pt x="52" y="0"/>
                  </a:cubicBezTo>
                  <a:cubicBezTo>
                    <a:pt x="80" y="0"/>
                    <a:pt x="104" y="23"/>
                    <a:pt x="104" y="52"/>
                  </a:cubicBezTo>
                  <a:cubicBezTo>
                    <a:pt x="104" y="80"/>
                    <a:pt x="80" y="104"/>
                    <a:pt x="52" y="104"/>
                  </a:cubicBezTo>
                  <a:cubicBezTo>
                    <a:pt x="23" y="104"/>
                    <a:pt x="0" y="80"/>
                    <a:pt x="0" y="52"/>
                  </a:cubicBezTo>
                  <a:close/>
                  <a:moveTo>
                    <a:pt x="98" y="52"/>
                  </a:moveTo>
                  <a:cubicBezTo>
                    <a:pt x="98" y="26"/>
                    <a:pt x="77" y="6"/>
                    <a:pt x="52" y="6"/>
                  </a:cubicBezTo>
                  <a:cubicBezTo>
                    <a:pt x="26" y="6"/>
                    <a:pt x="6" y="26"/>
                    <a:pt x="6" y="52"/>
                  </a:cubicBezTo>
                  <a:cubicBezTo>
                    <a:pt x="6" y="77"/>
                    <a:pt x="26" y="98"/>
                    <a:pt x="52" y="98"/>
                  </a:cubicBezTo>
                  <a:cubicBezTo>
                    <a:pt x="77" y="98"/>
                    <a:pt x="98" y="77"/>
                    <a:pt x="98" y="5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12"/>
            <p:cNvSpPr>
              <a:spLocks noEditPoints="1"/>
            </p:cNvSpPr>
            <p:nvPr/>
          </p:nvSpPr>
          <p:spPr bwMode="auto">
            <a:xfrm>
              <a:off x="3867151" y="2713038"/>
              <a:ext cx="342900" cy="339725"/>
            </a:xfrm>
            <a:custGeom>
              <a:gdLst>
                <a:gd name="T0" fmla="*/ 0 w 105"/>
                <a:gd name="T1" fmla="*/ 52 h 104"/>
                <a:gd name="T2" fmla="*/ 53 w 105"/>
                <a:gd name="T3" fmla="*/ 0 h 104"/>
                <a:gd name="T4" fmla="*/ 105 w 105"/>
                <a:gd name="T5" fmla="*/ 52 h 104"/>
                <a:gd name="T6" fmla="*/ 53 w 105"/>
                <a:gd name="T7" fmla="*/ 104 h 104"/>
                <a:gd name="T8" fmla="*/ 0 w 105"/>
                <a:gd name="T9" fmla="*/ 52 h 104"/>
                <a:gd name="T10" fmla="*/ 98 w 105"/>
                <a:gd name="T11" fmla="*/ 52 h 104"/>
                <a:gd name="T12" fmla="*/ 53 w 105"/>
                <a:gd name="T13" fmla="*/ 6 h 104"/>
                <a:gd name="T14" fmla="*/ 7 w 105"/>
                <a:gd name="T15" fmla="*/ 52 h 104"/>
                <a:gd name="T16" fmla="*/ 53 w 105"/>
                <a:gd name="T17" fmla="*/ 98 h 104"/>
                <a:gd name="T18" fmla="*/ 98 w 105"/>
                <a:gd name="T19" fmla="*/ 52 h 1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04">
                  <a:moveTo>
                    <a:pt x="0" y="52"/>
                  </a:moveTo>
                  <a:cubicBezTo>
                    <a:pt x="0" y="23"/>
                    <a:pt x="24" y="0"/>
                    <a:pt x="53" y="0"/>
                  </a:cubicBezTo>
                  <a:cubicBezTo>
                    <a:pt x="81" y="0"/>
                    <a:pt x="105" y="23"/>
                    <a:pt x="105" y="52"/>
                  </a:cubicBezTo>
                  <a:cubicBezTo>
                    <a:pt x="105" y="81"/>
                    <a:pt x="81" y="104"/>
                    <a:pt x="53" y="104"/>
                  </a:cubicBezTo>
                  <a:cubicBezTo>
                    <a:pt x="24" y="104"/>
                    <a:pt x="0" y="81"/>
                    <a:pt x="0" y="52"/>
                  </a:cubicBezTo>
                  <a:close/>
                  <a:moveTo>
                    <a:pt x="98" y="52"/>
                  </a:moveTo>
                  <a:cubicBezTo>
                    <a:pt x="98" y="27"/>
                    <a:pt x="78" y="6"/>
                    <a:pt x="53" y="6"/>
                  </a:cubicBezTo>
                  <a:cubicBezTo>
                    <a:pt x="27" y="6"/>
                    <a:pt x="7" y="27"/>
                    <a:pt x="7" y="52"/>
                  </a:cubicBezTo>
                  <a:cubicBezTo>
                    <a:pt x="7" y="77"/>
                    <a:pt x="27" y="98"/>
                    <a:pt x="53" y="98"/>
                  </a:cubicBezTo>
                  <a:cubicBezTo>
                    <a:pt x="78" y="98"/>
                    <a:pt x="98" y="77"/>
                    <a:pt x="98" y="5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13"/>
            <p:cNvSpPr>
              <a:spLocks noEditPoints="1"/>
            </p:cNvSpPr>
            <p:nvPr/>
          </p:nvSpPr>
          <p:spPr bwMode="auto">
            <a:xfrm>
              <a:off x="4675188" y="5487988"/>
              <a:ext cx="339725" cy="342900"/>
            </a:xfrm>
            <a:custGeom>
              <a:gdLst>
                <a:gd name="T0" fmla="*/ 0 w 104"/>
                <a:gd name="T1" fmla="*/ 52 h 105"/>
                <a:gd name="T2" fmla="*/ 52 w 104"/>
                <a:gd name="T3" fmla="*/ 0 h 105"/>
                <a:gd name="T4" fmla="*/ 104 w 104"/>
                <a:gd name="T5" fmla="*/ 52 h 105"/>
                <a:gd name="T6" fmla="*/ 52 w 104"/>
                <a:gd name="T7" fmla="*/ 105 h 105"/>
                <a:gd name="T8" fmla="*/ 0 w 104"/>
                <a:gd name="T9" fmla="*/ 52 h 105"/>
                <a:gd name="T10" fmla="*/ 98 w 104"/>
                <a:gd name="T11" fmla="*/ 52 h 105"/>
                <a:gd name="T12" fmla="*/ 52 w 104"/>
                <a:gd name="T13" fmla="*/ 6 h 105"/>
                <a:gd name="T14" fmla="*/ 6 w 104"/>
                <a:gd name="T15" fmla="*/ 52 h 105"/>
                <a:gd name="T16" fmla="*/ 52 w 104"/>
                <a:gd name="T17" fmla="*/ 98 h 105"/>
                <a:gd name="T18" fmla="*/ 98 w 104"/>
                <a:gd name="T19" fmla="*/ 52 h 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5">
                  <a:moveTo>
                    <a:pt x="0" y="52"/>
                  </a:moveTo>
                  <a:cubicBezTo>
                    <a:pt x="0" y="24"/>
                    <a:pt x="24" y="0"/>
                    <a:pt x="52" y="0"/>
                  </a:cubicBezTo>
                  <a:cubicBezTo>
                    <a:pt x="81" y="0"/>
                    <a:pt x="104" y="24"/>
                    <a:pt x="104" y="52"/>
                  </a:cubicBezTo>
                  <a:cubicBezTo>
                    <a:pt x="104" y="81"/>
                    <a:pt x="81" y="105"/>
                    <a:pt x="52" y="105"/>
                  </a:cubicBezTo>
                  <a:cubicBezTo>
                    <a:pt x="24" y="105"/>
                    <a:pt x="0" y="81"/>
                    <a:pt x="0" y="52"/>
                  </a:cubicBezTo>
                  <a:close/>
                  <a:moveTo>
                    <a:pt x="98" y="52"/>
                  </a:moveTo>
                  <a:cubicBezTo>
                    <a:pt x="98" y="27"/>
                    <a:pt x="78" y="6"/>
                    <a:pt x="52" y="6"/>
                  </a:cubicBezTo>
                  <a:cubicBezTo>
                    <a:pt x="27" y="6"/>
                    <a:pt x="6" y="27"/>
                    <a:pt x="6" y="52"/>
                  </a:cubicBezTo>
                  <a:cubicBezTo>
                    <a:pt x="6" y="78"/>
                    <a:pt x="27" y="98"/>
                    <a:pt x="52" y="98"/>
                  </a:cubicBezTo>
                  <a:cubicBezTo>
                    <a:pt x="78" y="98"/>
                    <a:pt x="98" y="78"/>
                    <a:pt x="98" y="5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/>
          </p:nvSpPr>
          <p:spPr bwMode="auto">
            <a:xfrm>
              <a:off x="6877051" y="5246688"/>
              <a:ext cx="339725" cy="339725"/>
            </a:xfrm>
            <a:custGeom>
              <a:gdLst>
                <a:gd name="T0" fmla="*/ 0 w 104"/>
                <a:gd name="T1" fmla="*/ 52 h 104"/>
                <a:gd name="T2" fmla="*/ 52 w 104"/>
                <a:gd name="T3" fmla="*/ 0 h 104"/>
                <a:gd name="T4" fmla="*/ 104 w 104"/>
                <a:gd name="T5" fmla="*/ 52 h 104"/>
                <a:gd name="T6" fmla="*/ 52 w 104"/>
                <a:gd name="T7" fmla="*/ 104 h 104"/>
                <a:gd name="T8" fmla="*/ 0 w 104"/>
                <a:gd name="T9" fmla="*/ 52 h 104"/>
                <a:gd name="T10" fmla="*/ 98 w 104"/>
                <a:gd name="T11" fmla="*/ 52 h 104"/>
                <a:gd name="T12" fmla="*/ 52 w 104"/>
                <a:gd name="T13" fmla="*/ 6 h 104"/>
                <a:gd name="T14" fmla="*/ 6 w 104"/>
                <a:gd name="T15" fmla="*/ 52 h 104"/>
                <a:gd name="T16" fmla="*/ 52 w 104"/>
                <a:gd name="T17" fmla="*/ 98 h 104"/>
                <a:gd name="T18" fmla="*/ 98 w 104"/>
                <a:gd name="T19" fmla="*/ 52 h 1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0" y="52"/>
                  </a:moveTo>
                  <a:cubicBezTo>
                    <a:pt x="0" y="23"/>
                    <a:pt x="23" y="0"/>
                    <a:pt x="52" y="0"/>
                  </a:cubicBezTo>
                  <a:cubicBezTo>
                    <a:pt x="80" y="0"/>
                    <a:pt x="104" y="23"/>
                    <a:pt x="104" y="52"/>
                  </a:cubicBezTo>
                  <a:cubicBezTo>
                    <a:pt x="104" y="80"/>
                    <a:pt x="80" y="104"/>
                    <a:pt x="52" y="104"/>
                  </a:cubicBezTo>
                  <a:cubicBezTo>
                    <a:pt x="23" y="104"/>
                    <a:pt x="0" y="80"/>
                    <a:pt x="0" y="52"/>
                  </a:cubicBezTo>
                  <a:close/>
                  <a:moveTo>
                    <a:pt x="98" y="52"/>
                  </a:moveTo>
                  <a:cubicBezTo>
                    <a:pt x="98" y="26"/>
                    <a:pt x="77" y="6"/>
                    <a:pt x="52" y="6"/>
                  </a:cubicBezTo>
                  <a:cubicBezTo>
                    <a:pt x="26" y="6"/>
                    <a:pt x="6" y="26"/>
                    <a:pt x="6" y="52"/>
                  </a:cubicBezTo>
                  <a:cubicBezTo>
                    <a:pt x="6" y="77"/>
                    <a:pt x="26" y="98"/>
                    <a:pt x="52" y="98"/>
                  </a:cubicBezTo>
                  <a:cubicBezTo>
                    <a:pt x="77" y="98"/>
                    <a:pt x="98" y="77"/>
                    <a:pt x="98" y="5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15"/>
            <p:cNvSpPr>
              <a:spLocks noEditPoints="1"/>
            </p:cNvSpPr>
            <p:nvPr/>
          </p:nvSpPr>
          <p:spPr bwMode="auto">
            <a:xfrm>
              <a:off x="8931276" y="3983038"/>
              <a:ext cx="339725" cy="339725"/>
            </a:xfrm>
            <a:custGeom>
              <a:gdLst>
                <a:gd name="T0" fmla="*/ 0 w 104"/>
                <a:gd name="T1" fmla="*/ 52 h 104"/>
                <a:gd name="T2" fmla="*/ 52 w 104"/>
                <a:gd name="T3" fmla="*/ 0 h 104"/>
                <a:gd name="T4" fmla="*/ 104 w 104"/>
                <a:gd name="T5" fmla="*/ 52 h 104"/>
                <a:gd name="T6" fmla="*/ 52 w 104"/>
                <a:gd name="T7" fmla="*/ 104 h 104"/>
                <a:gd name="T8" fmla="*/ 0 w 104"/>
                <a:gd name="T9" fmla="*/ 52 h 104"/>
                <a:gd name="T10" fmla="*/ 98 w 104"/>
                <a:gd name="T11" fmla="*/ 52 h 104"/>
                <a:gd name="T12" fmla="*/ 52 w 104"/>
                <a:gd name="T13" fmla="*/ 6 h 104"/>
                <a:gd name="T14" fmla="*/ 6 w 104"/>
                <a:gd name="T15" fmla="*/ 52 h 104"/>
                <a:gd name="T16" fmla="*/ 52 w 104"/>
                <a:gd name="T17" fmla="*/ 98 h 104"/>
                <a:gd name="T18" fmla="*/ 98 w 104"/>
                <a:gd name="T19" fmla="*/ 52 h 1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0" y="52"/>
                  </a:moveTo>
                  <a:cubicBezTo>
                    <a:pt x="0" y="24"/>
                    <a:pt x="23" y="0"/>
                    <a:pt x="52" y="0"/>
                  </a:cubicBezTo>
                  <a:cubicBezTo>
                    <a:pt x="81" y="0"/>
                    <a:pt x="104" y="24"/>
                    <a:pt x="104" y="52"/>
                  </a:cubicBezTo>
                  <a:cubicBezTo>
                    <a:pt x="104" y="81"/>
                    <a:pt x="81" y="104"/>
                    <a:pt x="52" y="104"/>
                  </a:cubicBezTo>
                  <a:cubicBezTo>
                    <a:pt x="23" y="104"/>
                    <a:pt x="0" y="81"/>
                    <a:pt x="0" y="52"/>
                  </a:cubicBezTo>
                  <a:close/>
                  <a:moveTo>
                    <a:pt x="98" y="52"/>
                  </a:moveTo>
                  <a:cubicBezTo>
                    <a:pt x="98" y="27"/>
                    <a:pt x="77" y="6"/>
                    <a:pt x="52" y="6"/>
                  </a:cubicBezTo>
                  <a:cubicBezTo>
                    <a:pt x="27" y="6"/>
                    <a:pt x="6" y="27"/>
                    <a:pt x="6" y="52"/>
                  </a:cubicBezTo>
                  <a:cubicBezTo>
                    <a:pt x="6" y="78"/>
                    <a:pt x="27" y="98"/>
                    <a:pt x="52" y="98"/>
                  </a:cubicBezTo>
                  <a:cubicBezTo>
                    <a:pt x="77" y="98"/>
                    <a:pt x="98" y="78"/>
                    <a:pt x="98" y="5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16"/>
            <p:cNvSpPr>
              <a:spLocks noEditPoints="1"/>
            </p:cNvSpPr>
            <p:nvPr/>
          </p:nvSpPr>
          <p:spPr bwMode="auto">
            <a:xfrm>
              <a:off x="7032626" y="2498725"/>
              <a:ext cx="209550" cy="207963"/>
            </a:xfrm>
            <a:custGeom>
              <a:gdLst>
                <a:gd name="T0" fmla="*/ 0 w 64"/>
                <a:gd name="T1" fmla="*/ 32 h 64"/>
                <a:gd name="T2" fmla="*/ 32 w 64"/>
                <a:gd name="T3" fmla="*/ 0 h 64"/>
                <a:gd name="T4" fmla="*/ 64 w 64"/>
                <a:gd name="T5" fmla="*/ 32 h 64"/>
                <a:gd name="T6" fmla="*/ 32 w 64"/>
                <a:gd name="T7" fmla="*/ 64 h 64"/>
                <a:gd name="T8" fmla="*/ 0 w 64"/>
                <a:gd name="T9" fmla="*/ 32 h 64"/>
                <a:gd name="T10" fmla="*/ 56 w 64"/>
                <a:gd name="T11" fmla="*/ 32 h 64"/>
                <a:gd name="T12" fmla="*/ 32 w 64"/>
                <a:gd name="T13" fmla="*/ 8 h 64"/>
                <a:gd name="T14" fmla="*/ 8 w 64"/>
                <a:gd name="T15" fmla="*/ 32 h 64"/>
                <a:gd name="T16" fmla="*/ 32 w 64"/>
                <a:gd name="T17" fmla="*/ 56 h 64"/>
                <a:gd name="T18" fmla="*/ 56 w 64"/>
                <a:gd name="T19" fmla="*/ 32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0" y="32"/>
                  </a:move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ubicBezTo>
                    <a:pt x="14" y="64"/>
                    <a:pt x="0" y="50"/>
                    <a:pt x="0" y="32"/>
                  </a:cubicBezTo>
                  <a:close/>
                  <a:moveTo>
                    <a:pt x="56" y="32"/>
                  </a:moveTo>
                  <a:cubicBezTo>
                    <a:pt x="56" y="19"/>
                    <a:pt x="45" y="8"/>
                    <a:pt x="32" y="8"/>
                  </a:cubicBezTo>
                  <a:cubicBezTo>
                    <a:pt x="19" y="8"/>
                    <a:pt x="8" y="19"/>
                    <a:pt x="8" y="32"/>
                  </a:cubicBezTo>
                  <a:cubicBezTo>
                    <a:pt x="8" y="45"/>
                    <a:pt x="19" y="56"/>
                    <a:pt x="32" y="56"/>
                  </a:cubicBezTo>
                  <a:cubicBezTo>
                    <a:pt x="45" y="56"/>
                    <a:pt x="56" y="45"/>
                    <a:pt x="56" y="3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17"/>
            <p:cNvSpPr>
              <a:spLocks noEditPoints="1"/>
            </p:cNvSpPr>
            <p:nvPr/>
          </p:nvSpPr>
          <p:spPr bwMode="auto">
            <a:xfrm>
              <a:off x="4257676" y="4802188"/>
              <a:ext cx="212725" cy="212725"/>
            </a:xfrm>
            <a:custGeom>
              <a:gdLst>
                <a:gd name="T0" fmla="*/ 0 w 65"/>
                <a:gd name="T1" fmla="*/ 33 h 65"/>
                <a:gd name="T2" fmla="*/ 33 w 65"/>
                <a:gd name="T3" fmla="*/ 0 h 65"/>
                <a:gd name="T4" fmla="*/ 65 w 65"/>
                <a:gd name="T5" fmla="*/ 33 h 65"/>
                <a:gd name="T6" fmla="*/ 33 w 65"/>
                <a:gd name="T7" fmla="*/ 65 h 65"/>
                <a:gd name="T8" fmla="*/ 0 w 65"/>
                <a:gd name="T9" fmla="*/ 33 h 65"/>
                <a:gd name="T10" fmla="*/ 56 w 65"/>
                <a:gd name="T11" fmla="*/ 33 h 65"/>
                <a:gd name="T12" fmla="*/ 33 w 65"/>
                <a:gd name="T13" fmla="*/ 9 h 65"/>
                <a:gd name="T14" fmla="*/ 9 w 65"/>
                <a:gd name="T15" fmla="*/ 33 h 65"/>
                <a:gd name="T16" fmla="*/ 33 w 65"/>
                <a:gd name="T17" fmla="*/ 57 h 65"/>
                <a:gd name="T18" fmla="*/ 56 w 65"/>
                <a:gd name="T19" fmla="*/ 33 h 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5">
                  <a:moveTo>
                    <a:pt x="0" y="33"/>
                  </a:moveTo>
                  <a:cubicBezTo>
                    <a:pt x="0" y="15"/>
                    <a:pt x="15" y="0"/>
                    <a:pt x="33" y="0"/>
                  </a:cubicBezTo>
                  <a:cubicBezTo>
                    <a:pt x="50" y="0"/>
                    <a:pt x="65" y="15"/>
                    <a:pt x="65" y="33"/>
                  </a:cubicBezTo>
                  <a:cubicBezTo>
                    <a:pt x="65" y="51"/>
                    <a:pt x="50" y="65"/>
                    <a:pt x="33" y="65"/>
                  </a:cubicBezTo>
                  <a:cubicBezTo>
                    <a:pt x="15" y="65"/>
                    <a:pt x="0" y="51"/>
                    <a:pt x="0" y="33"/>
                  </a:cubicBezTo>
                  <a:close/>
                  <a:moveTo>
                    <a:pt x="56" y="33"/>
                  </a:moveTo>
                  <a:cubicBezTo>
                    <a:pt x="56" y="20"/>
                    <a:pt x="46" y="9"/>
                    <a:pt x="33" y="9"/>
                  </a:cubicBezTo>
                  <a:cubicBezTo>
                    <a:pt x="19" y="9"/>
                    <a:pt x="9" y="20"/>
                    <a:pt x="9" y="33"/>
                  </a:cubicBezTo>
                  <a:cubicBezTo>
                    <a:pt x="9" y="46"/>
                    <a:pt x="19" y="57"/>
                    <a:pt x="33" y="57"/>
                  </a:cubicBezTo>
                  <a:cubicBezTo>
                    <a:pt x="46" y="57"/>
                    <a:pt x="56" y="46"/>
                    <a:pt x="56" y="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18"/>
            <p:cNvSpPr>
              <a:spLocks noEditPoints="1"/>
            </p:cNvSpPr>
            <p:nvPr/>
          </p:nvSpPr>
          <p:spPr bwMode="auto">
            <a:xfrm>
              <a:off x="4956176" y="2165350"/>
              <a:ext cx="212725" cy="212725"/>
            </a:xfrm>
            <a:custGeom>
              <a:gdLst>
                <a:gd name="T0" fmla="*/ 0 w 65"/>
                <a:gd name="T1" fmla="*/ 33 h 65"/>
                <a:gd name="T2" fmla="*/ 33 w 65"/>
                <a:gd name="T3" fmla="*/ 0 h 65"/>
                <a:gd name="T4" fmla="*/ 65 w 65"/>
                <a:gd name="T5" fmla="*/ 33 h 65"/>
                <a:gd name="T6" fmla="*/ 33 w 65"/>
                <a:gd name="T7" fmla="*/ 65 h 65"/>
                <a:gd name="T8" fmla="*/ 0 w 65"/>
                <a:gd name="T9" fmla="*/ 33 h 65"/>
                <a:gd name="T10" fmla="*/ 56 w 65"/>
                <a:gd name="T11" fmla="*/ 33 h 65"/>
                <a:gd name="T12" fmla="*/ 33 w 65"/>
                <a:gd name="T13" fmla="*/ 9 h 65"/>
                <a:gd name="T14" fmla="*/ 9 w 65"/>
                <a:gd name="T15" fmla="*/ 33 h 65"/>
                <a:gd name="T16" fmla="*/ 33 w 65"/>
                <a:gd name="T17" fmla="*/ 57 h 65"/>
                <a:gd name="T18" fmla="*/ 56 w 65"/>
                <a:gd name="T19" fmla="*/ 33 h 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5">
                  <a:moveTo>
                    <a:pt x="0" y="33"/>
                  </a:moveTo>
                  <a:cubicBezTo>
                    <a:pt x="0" y="15"/>
                    <a:pt x="15" y="0"/>
                    <a:pt x="33" y="0"/>
                  </a:cubicBezTo>
                  <a:cubicBezTo>
                    <a:pt x="50" y="0"/>
                    <a:pt x="65" y="15"/>
                    <a:pt x="65" y="33"/>
                  </a:cubicBezTo>
                  <a:cubicBezTo>
                    <a:pt x="65" y="51"/>
                    <a:pt x="50" y="65"/>
                    <a:pt x="33" y="65"/>
                  </a:cubicBezTo>
                  <a:cubicBezTo>
                    <a:pt x="15" y="65"/>
                    <a:pt x="0" y="51"/>
                    <a:pt x="0" y="33"/>
                  </a:cubicBezTo>
                  <a:close/>
                  <a:moveTo>
                    <a:pt x="56" y="33"/>
                  </a:moveTo>
                  <a:cubicBezTo>
                    <a:pt x="56" y="20"/>
                    <a:pt x="46" y="9"/>
                    <a:pt x="33" y="9"/>
                  </a:cubicBezTo>
                  <a:cubicBezTo>
                    <a:pt x="19" y="9"/>
                    <a:pt x="9" y="20"/>
                    <a:pt x="9" y="33"/>
                  </a:cubicBezTo>
                  <a:cubicBezTo>
                    <a:pt x="9" y="46"/>
                    <a:pt x="19" y="57"/>
                    <a:pt x="33" y="57"/>
                  </a:cubicBezTo>
                  <a:cubicBezTo>
                    <a:pt x="46" y="57"/>
                    <a:pt x="56" y="46"/>
                    <a:pt x="56" y="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19"/>
            <p:cNvSpPr>
              <a:spLocks noEditPoints="1"/>
            </p:cNvSpPr>
            <p:nvPr/>
          </p:nvSpPr>
          <p:spPr bwMode="auto">
            <a:xfrm>
              <a:off x="7150101" y="1809750"/>
              <a:ext cx="212725" cy="207963"/>
            </a:xfrm>
            <a:custGeom>
              <a:gdLst>
                <a:gd name="T0" fmla="*/ 0 w 65"/>
                <a:gd name="T1" fmla="*/ 32 h 64"/>
                <a:gd name="T2" fmla="*/ 32 w 65"/>
                <a:gd name="T3" fmla="*/ 0 h 64"/>
                <a:gd name="T4" fmla="*/ 65 w 65"/>
                <a:gd name="T5" fmla="*/ 32 h 64"/>
                <a:gd name="T6" fmla="*/ 32 w 65"/>
                <a:gd name="T7" fmla="*/ 64 h 64"/>
                <a:gd name="T8" fmla="*/ 0 w 65"/>
                <a:gd name="T9" fmla="*/ 32 h 64"/>
                <a:gd name="T10" fmla="*/ 56 w 65"/>
                <a:gd name="T11" fmla="*/ 32 h 64"/>
                <a:gd name="T12" fmla="*/ 32 w 65"/>
                <a:gd name="T13" fmla="*/ 8 h 64"/>
                <a:gd name="T14" fmla="*/ 9 w 65"/>
                <a:gd name="T15" fmla="*/ 32 h 64"/>
                <a:gd name="T16" fmla="*/ 32 w 65"/>
                <a:gd name="T17" fmla="*/ 56 h 64"/>
                <a:gd name="T18" fmla="*/ 56 w 65"/>
                <a:gd name="T19" fmla="*/ 32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4">
                  <a:moveTo>
                    <a:pt x="0" y="32"/>
                  </a:moveTo>
                  <a:cubicBezTo>
                    <a:pt x="0" y="14"/>
                    <a:pt x="15" y="0"/>
                    <a:pt x="32" y="0"/>
                  </a:cubicBezTo>
                  <a:cubicBezTo>
                    <a:pt x="50" y="0"/>
                    <a:pt x="65" y="14"/>
                    <a:pt x="65" y="32"/>
                  </a:cubicBezTo>
                  <a:cubicBezTo>
                    <a:pt x="65" y="50"/>
                    <a:pt x="50" y="64"/>
                    <a:pt x="32" y="64"/>
                  </a:cubicBezTo>
                  <a:cubicBezTo>
                    <a:pt x="15" y="64"/>
                    <a:pt x="0" y="50"/>
                    <a:pt x="0" y="32"/>
                  </a:cubicBezTo>
                  <a:close/>
                  <a:moveTo>
                    <a:pt x="56" y="32"/>
                  </a:moveTo>
                  <a:cubicBezTo>
                    <a:pt x="56" y="19"/>
                    <a:pt x="46" y="8"/>
                    <a:pt x="32" y="8"/>
                  </a:cubicBezTo>
                  <a:cubicBezTo>
                    <a:pt x="19" y="8"/>
                    <a:pt x="9" y="19"/>
                    <a:pt x="9" y="32"/>
                  </a:cubicBezTo>
                  <a:cubicBezTo>
                    <a:pt x="9" y="45"/>
                    <a:pt x="19" y="56"/>
                    <a:pt x="32" y="56"/>
                  </a:cubicBezTo>
                  <a:cubicBezTo>
                    <a:pt x="46" y="56"/>
                    <a:pt x="56" y="45"/>
                    <a:pt x="56" y="3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20"/>
            <p:cNvSpPr>
              <a:spLocks noEditPoints="1"/>
            </p:cNvSpPr>
            <p:nvPr/>
          </p:nvSpPr>
          <p:spPr bwMode="auto">
            <a:xfrm>
              <a:off x="5268913" y="5797550"/>
              <a:ext cx="212725" cy="209550"/>
            </a:xfrm>
            <a:custGeom>
              <a:gdLst>
                <a:gd name="T0" fmla="*/ 0 w 65"/>
                <a:gd name="T1" fmla="*/ 32 h 64"/>
                <a:gd name="T2" fmla="*/ 32 w 65"/>
                <a:gd name="T3" fmla="*/ 0 h 64"/>
                <a:gd name="T4" fmla="*/ 65 w 65"/>
                <a:gd name="T5" fmla="*/ 32 h 64"/>
                <a:gd name="T6" fmla="*/ 32 w 65"/>
                <a:gd name="T7" fmla="*/ 64 h 64"/>
                <a:gd name="T8" fmla="*/ 0 w 65"/>
                <a:gd name="T9" fmla="*/ 32 h 64"/>
                <a:gd name="T10" fmla="*/ 56 w 65"/>
                <a:gd name="T11" fmla="*/ 32 h 64"/>
                <a:gd name="T12" fmla="*/ 32 w 65"/>
                <a:gd name="T13" fmla="*/ 8 h 64"/>
                <a:gd name="T14" fmla="*/ 8 w 65"/>
                <a:gd name="T15" fmla="*/ 32 h 64"/>
                <a:gd name="T16" fmla="*/ 32 w 65"/>
                <a:gd name="T17" fmla="*/ 56 h 64"/>
                <a:gd name="T18" fmla="*/ 56 w 65"/>
                <a:gd name="T19" fmla="*/ 32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4">
                  <a:moveTo>
                    <a:pt x="0" y="32"/>
                  </a:move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5" y="14"/>
                    <a:pt x="65" y="32"/>
                  </a:cubicBezTo>
                  <a:cubicBezTo>
                    <a:pt x="65" y="50"/>
                    <a:pt x="50" y="64"/>
                    <a:pt x="32" y="64"/>
                  </a:cubicBezTo>
                  <a:cubicBezTo>
                    <a:pt x="14" y="64"/>
                    <a:pt x="0" y="50"/>
                    <a:pt x="0" y="32"/>
                  </a:cubicBezTo>
                  <a:close/>
                  <a:moveTo>
                    <a:pt x="56" y="32"/>
                  </a:moveTo>
                  <a:cubicBezTo>
                    <a:pt x="56" y="19"/>
                    <a:pt x="45" y="8"/>
                    <a:pt x="32" y="8"/>
                  </a:cubicBezTo>
                  <a:cubicBezTo>
                    <a:pt x="19" y="8"/>
                    <a:pt x="8" y="19"/>
                    <a:pt x="8" y="32"/>
                  </a:cubicBezTo>
                  <a:cubicBezTo>
                    <a:pt x="8" y="45"/>
                    <a:pt x="19" y="56"/>
                    <a:pt x="32" y="56"/>
                  </a:cubicBezTo>
                  <a:cubicBezTo>
                    <a:pt x="45" y="56"/>
                    <a:pt x="56" y="45"/>
                    <a:pt x="56" y="3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21"/>
            <p:cNvSpPr>
              <a:spLocks noEditPoints="1"/>
            </p:cNvSpPr>
            <p:nvPr/>
          </p:nvSpPr>
          <p:spPr bwMode="auto">
            <a:xfrm>
              <a:off x="7140576" y="5753100"/>
              <a:ext cx="212725" cy="207963"/>
            </a:xfrm>
            <a:custGeom>
              <a:gdLst>
                <a:gd name="T0" fmla="*/ 0 w 65"/>
                <a:gd name="T1" fmla="*/ 32 h 64"/>
                <a:gd name="T2" fmla="*/ 33 w 65"/>
                <a:gd name="T3" fmla="*/ 0 h 64"/>
                <a:gd name="T4" fmla="*/ 65 w 65"/>
                <a:gd name="T5" fmla="*/ 32 h 64"/>
                <a:gd name="T6" fmla="*/ 33 w 65"/>
                <a:gd name="T7" fmla="*/ 64 h 64"/>
                <a:gd name="T8" fmla="*/ 0 w 65"/>
                <a:gd name="T9" fmla="*/ 32 h 64"/>
                <a:gd name="T10" fmla="*/ 57 w 65"/>
                <a:gd name="T11" fmla="*/ 32 h 64"/>
                <a:gd name="T12" fmla="*/ 33 w 65"/>
                <a:gd name="T13" fmla="*/ 8 h 64"/>
                <a:gd name="T14" fmla="*/ 9 w 65"/>
                <a:gd name="T15" fmla="*/ 32 h 64"/>
                <a:gd name="T16" fmla="*/ 33 w 65"/>
                <a:gd name="T17" fmla="*/ 56 h 64"/>
                <a:gd name="T18" fmla="*/ 57 w 65"/>
                <a:gd name="T19" fmla="*/ 32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4">
                  <a:moveTo>
                    <a:pt x="0" y="32"/>
                  </a:moveTo>
                  <a:cubicBezTo>
                    <a:pt x="0" y="14"/>
                    <a:pt x="15" y="0"/>
                    <a:pt x="33" y="0"/>
                  </a:cubicBezTo>
                  <a:cubicBezTo>
                    <a:pt x="51" y="0"/>
                    <a:pt x="65" y="14"/>
                    <a:pt x="65" y="32"/>
                  </a:cubicBezTo>
                  <a:cubicBezTo>
                    <a:pt x="65" y="50"/>
                    <a:pt x="51" y="64"/>
                    <a:pt x="33" y="64"/>
                  </a:cubicBezTo>
                  <a:cubicBezTo>
                    <a:pt x="15" y="64"/>
                    <a:pt x="0" y="50"/>
                    <a:pt x="0" y="32"/>
                  </a:cubicBezTo>
                  <a:close/>
                  <a:moveTo>
                    <a:pt x="57" y="32"/>
                  </a:moveTo>
                  <a:cubicBezTo>
                    <a:pt x="57" y="19"/>
                    <a:pt x="46" y="8"/>
                    <a:pt x="33" y="8"/>
                  </a:cubicBezTo>
                  <a:cubicBezTo>
                    <a:pt x="19" y="8"/>
                    <a:pt x="9" y="19"/>
                    <a:pt x="9" y="32"/>
                  </a:cubicBezTo>
                  <a:cubicBezTo>
                    <a:pt x="9" y="45"/>
                    <a:pt x="19" y="56"/>
                    <a:pt x="33" y="56"/>
                  </a:cubicBezTo>
                  <a:cubicBezTo>
                    <a:pt x="46" y="56"/>
                    <a:pt x="57" y="45"/>
                    <a:pt x="57" y="3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22"/>
            <p:cNvSpPr>
              <a:spLocks noEditPoints="1"/>
            </p:cNvSpPr>
            <p:nvPr/>
          </p:nvSpPr>
          <p:spPr bwMode="auto">
            <a:xfrm>
              <a:off x="3130551" y="1744663"/>
              <a:ext cx="211138" cy="211138"/>
            </a:xfrm>
            <a:custGeom>
              <a:gdLst>
                <a:gd name="T0" fmla="*/ 0 w 65"/>
                <a:gd name="T1" fmla="*/ 32 h 65"/>
                <a:gd name="T2" fmla="*/ 32 w 65"/>
                <a:gd name="T3" fmla="*/ 0 h 65"/>
                <a:gd name="T4" fmla="*/ 65 w 65"/>
                <a:gd name="T5" fmla="*/ 32 h 65"/>
                <a:gd name="T6" fmla="*/ 32 w 65"/>
                <a:gd name="T7" fmla="*/ 65 h 65"/>
                <a:gd name="T8" fmla="*/ 0 w 65"/>
                <a:gd name="T9" fmla="*/ 32 h 65"/>
                <a:gd name="T10" fmla="*/ 56 w 65"/>
                <a:gd name="T11" fmla="*/ 32 h 65"/>
                <a:gd name="T12" fmla="*/ 32 w 65"/>
                <a:gd name="T13" fmla="*/ 8 h 65"/>
                <a:gd name="T14" fmla="*/ 8 w 65"/>
                <a:gd name="T15" fmla="*/ 32 h 65"/>
                <a:gd name="T16" fmla="*/ 32 w 65"/>
                <a:gd name="T17" fmla="*/ 56 h 65"/>
                <a:gd name="T18" fmla="*/ 56 w 65"/>
                <a:gd name="T19" fmla="*/ 32 h 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5">
                  <a:moveTo>
                    <a:pt x="0" y="32"/>
                  </a:move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5" y="14"/>
                    <a:pt x="65" y="32"/>
                  </a:cubicBezTo>
                  <a:cubicBezTo>
                    <a:pt x="65" y="50"/>
                    <a:pt x="50" y="65"/>
                    <a:pt x="32" y="65"/>
                  </a:cubicBezTo>
                  <a:cubicBezTo>
                    <a:pt x="14" y="65"/>
                    <a:pt x="0" y="50"/>
                    <a:pt x="0" y="32"/>
                  </a:cubicBezTo>
                  <a:close/>
                  <a:moveTo>
                    <a:pt x="56" y="32"/>
                  </a:moveTo>
                  <a:cubicBezTo>
                    <a:pt x="56" y="19"/>
                    <a:pt x="45" y="8"/>
                    <a:pt x="32" y="8"/>
                  </a:cubicBezTo>
                  <a:cubicBezTo>
                    <a:pt x="19" y="8"/>
                    <a:pt x="8" y="19"/>
                    <a:pt x="8" y="32"/>
                  </a:cubicBezTo>
                  <a:cubicBezTo>
                    <a:pt x="8" y="45"/>
                    <a:pt x="19" y="56"/>
                    <a:pt x="32" y="56"/>
                  </a:cubicBezTo>
                  <a:cubicBezTo>
                    <a:pt x="45" y="56"/>
                    <a:pt x="56" y="45"/>
                    <a:pt x="56" y="3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23"/>
            <p:cNvSpPr>
              <a:spLocks noEditPoints="1"/>
            </p:cNvSpPr>
            <p:nvPr/>
          </p:nvSpPr>
          <p:spPr bwMode="auto">
            <a:xfrm>
              <a:off x="9117013" y="5227638"/>
              <a:ext cx="209550" cy="211138"/>
            </a:xfrm>
            <a:custGeom>
              <a:gdLst>
                <a:gd name="T0" fmla="*/ 0 w 64"/>
                <a:gd name="T1" fmla="*/ 32 h 65"/>
                <a:gd name="T2" fmla="*/ 32 w 64"/>
                <a:gd name="T3" fmla="*/ 0 h 65"/>
                <a:gd name="T4" fmla="*/ 64 w 64"/>
                <a:gd name="T5" fmla="*/ 32 h 65"/>
                <a:gd name="T6" fmla="*/ 32 w 64"/>
                <a:gd name="T7" fmla="*/ 65 h 65"/>
                <a:gd name="T8" fmla="*/ 0 w 64"/>
                <a:gd name="T9" fmla="*/ 32 h 65"/>
                <a:gd name="T10" fmla="*/ 56 w 64"/>
                <a:gd name="T11" fmla="*/ 32 h 65"/>
                <a:gd name="T12" fmla="*/ 32 w 64"/>
                <a:gd name="T13" fmla="*/ 8 h 65"/>
                <a:gd name="T14" fmla="*/ 8 w 64"/>
                <a:gd name="T15" fmla="*/ 32 h 65"/>
                <a:gd name="T16" fmla="*/ 32 w 64"/>
                <a:gd name="T17" fmla="*/ 56 h 65"/>
                <a:gd name="T18" fmla="*/ 56 w 64"/>
                <a:gd name="T19" fmla="*/ 32 h 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5">
                  <a:moveTo>
                    <a:pt x="0" y="32"/>
                  </a:moveTo>
                  <a:cubicBezTo>
                    <a:pt x="0" y="15"/>
                    <a:pt x="14" y="0"/>
                    <a:pt x="32" y="0"/>
                  </a:cubicBezTo>
                  <a:cubicBezTo>
                    <a:pt x="50" y="0"/>
                    <a:pt x="64" y="15"/>
                    <a:pt x="64" y="32"/>
                  </a:cubicBezTo>
                  <a:cubicBezTo>
                    <a:pt x="64" y="50"/>
                    <a:pt x="50" y="65"/>
                    <a:pt x="32" y="65"/>
                  </a:cubicBezTo>
                  <a:cubicBezTo>
                    <a:pt x="14" y="65"/>
                    <a:pt x="0" y="50"/>
                    <a:pt x="0" y="32"/>
                  </a:cubicBezTo>
                  <a:close/>
                  <a:moveTo>
                    <a:pt x="56" y="32"/>
                  </a:moveTo>
                  <a:cubicBezTo>
                    <a:pt x="56" y="19"/>
                    <a:pt x="45" y="8"/>
                    <a:pt x="32" y="8"/>
                  </a:cubicBezTo>
                  <a:cubicBezTo>
                    <a:pt x="19" y="8"/>
                    <a:pt x="8" y="19"/>
                    <a:pt x="8" y="32"/>
                  </a:cubicBezTo>
                  <a:cubicBezTo>
                    <a:pt x="8" y="46"/>
                    <a:pt x="19" y="56"/>
                    <a:pt x="32" y="56"/>
                  </a:cubicBezTo>
                  <a:cubicBezTo>
                    <a:pt x="45" y="56"/>
                    <a:pt x="56" y="46"/>
                    <a:pt x="56" y="3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24"/>
            <p:cNvSpPr>
              <a:spLocks noEditPoints="1"/>
            </p:cNvSpPr>
            <p:nvPr/>
          </p:nvSpPr>
          <p:spPr bwMode="auto">
            <a:xfrm>
              <a:off x="7721601" y="4300538"/>
              <a:ext cx="207963" cy="207963"/>
            </a:xfrm>
            <a:custGeom>
              <a:gdLst>
                <a:gd name="T0" fmla="*/ 0 w 64"/>
                <a:gd name="T1" fmla="*/ 32 h 64"/>
                <a:gd name="T2" fmla="*/ 32 w 64"/>
                <a:gd name="T3" fmla="*/ 0 h 64"/>
                <a:gd name="T4" fmla="*/ 64 w 64"/>
                <a:gd name="T5" fmla="*/ 32 h 64"/>
                <a:gd name="T6" fmla="*/ 32 w 64"/>
                <a:gd name="T7" fmla="*/ 64 h 64"/>
                <a:gd name="T8" fmla="*/ 0 w 64"/>
                <a:gd name="T9" fmla="*/ 32 h 64"/>
                <a:gd name="T10" fmla="*/ 56 w 64"/>
                <a:gd name="T11" fmla="*/ 32 h 64"/>
                <a:gd name="T12" fmla="*/ 32 w 64"/>
                <a:gd name="T13" fmla="*/ 8 h 64"/>
                <a:gd name="T14" fmla="*/ 8 w 64"/>
                <a:gd name="T15" fmla="*/ 32 h 64"/>
                <a:gd name="T16" fmla="*/ 32 w 64"/>
                <a:gd name="T17" fmla="*/ 56 h 64"/>
                <a:gd name="T18" fmla="*/ 56 w 64"/>
                <a:gd name="T19" fmla="*/ 32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0" y="32"/>
                  </a:move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ubicBezTo>
                    <a:pt x="14" y="64"/>
                    <a:pt x="0" y="50"/>
                    <a:pt x="0" y="32"/>
                  </a:cubicBezTo>
                  <a:close/>
                  <a:moveTo>
                    <a:pt x="56" y="32"/>
                  </a:moveTo>
                  <a:cubicBezTo>
                    <a:pt x="56" y="19"/>
                    <a:pt x="45" y="8"/>
                    <a:pt x="32" y="8"/>
                  </a:cubicBezTo>
                  <a:cubicBezTo>
                    <a:pt x="19" y="8"/>
                    <a:pt x="8" y="19"/>
                    <a:pt x="8" y="32"/>
                  </a:cubicBezTo>
                  <a:cubicBezTo>
                    <a:pt x="8" y="45"/>
                    <a:pt x="19" y="56"/>
                    <a:pt x="32" y="56"/>
                  </a:cubicBezTo>
                  <a:cubicBezTo>
                    <a:pt x="45" y="56"/>
                    <a:pt x="56" y="45"/>
                    <a:pt x="56" y="3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25"/>
            <p:cNvSpPr>
              <a:spLocks noEditPoints="1"/>
            </p:cNvSpPr>
            <p:nvPr/>
          </p:nvSpPr>
          <p:spPr bwMode="auto">
            <a:xfrm>
              <a:off x="6140451" y="5530850"/>
              <a:ext cx="211138" cy="211138"/>
            </a:xfrm>
            <a:custGeom>
              <a:gdLst>
                <a:gd name="T0" fmla="*/ 0 w 65"/>
                <a:gd name="T1" fmla="*/ 32 h 65"/>
                <a:gd name="T2" fmla="*/ 33 w 65"/>
                <a:gd name="T3" fmla="*/ 0 h 65"/>
                <a:gd name="T4" fmla="*/ 65 w 65"/>
                <a:gd name="T5" fmla="*/ 32 h 65"/>
                <a:gd name="T6" fmla="*/ 33 w 65"/>
                <a:gd name="T7" fmla="*/ 65 h 65"/>
                <a:gd name="T8" fmla="*/ 0 w 65"/>
                <a:gd name="T9" fmla="*/ 32 h 65"/>
                <a:gd name="T10" fmla="*/ 57 w 65"/>
                <a:gd name="T11" fmla="*/ 32 h 65"/>
                <a:gd name="T12" fmla="*/ 33 w 65"/>
                <a:gd name="T13" fmla="*/ 8 h 65"/>
                <a:gd name="T14" fmla="*/ 9 w 65"/>
                <a:gd name="T15" fmla="*/ 32 h 65"/>
                <a:gd name="T16" fmla="*/ 33 w 65"/>
                <a:gd name="T17" fmla="*/ 56 h 65"/>
                <a:gd name="T18" fmla="*/ 57 w 65"/>
                <a:gd name="T19" fmla="*/ 32 h 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5">
                  <a:moveTo>
                    <a:pt x="0" y="32"/>
                  </a:moveTo>
                  <a:cubicBezTo>
                    <a:pt x="0" y="14"/>
                    <a:pt x="15" y="0"/>
                    <a:pt x="33" y="0"/>
                  </a:cubicBezTo>
                  <a:cubicBezTo>
                    <a:pt x="51" y="0"/>
                    <a:pt x="65" y="14"/>
                    <a:pt x="65" y="32"/>
                  </a:cubicBezTo>
                  <a:cubicBezTo>
                    <a:pt x="65" y="50"/>
                    <a:pt x="51" y="65"/>
                    <a:pt x="33" y="65"/>
                  </a:cubicBezTo>
                  <a:cubicBezTo>
                    <a:pt x="15" y="65"/>
                    <a:pt x="0" y="50"/>
                    <a:pt x="0" y="32"/>
                  </a:cubicBezTo>
                  <a:close/>
                  <a:moveTo>
                    <a:pt x="57" y="32"/>
                  </a:moveTo>
                  <a:cubicBezTo>
                    <a:pt x="57" y="19"/>
                    <a:pt x="46" y="8"/>
                    <a:pt x="33" y="8"/>
                  </a:cubicBezTo>
                  <a:cubicBezTo>
                    <a:pt x="20" y="8"/>
                    <a:pt x="9" y="19"/>
                    <a:pt x="9" y="32"/>
                  </a:cubicBezTo>
                  <a:cubicBezTo>
                    <a:pt x="9" y="45"/>
                    <a:pt x="20" y="56"/>
                    <a:pt x="33" y="56"/>
                  </a:cubicBezTo>
                  <a:cubicBezTo>
                    <a:pt x="46" y="56"/>
                    <a:pt x="57" y="45"/>
                    <a:pt x="57" y="3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26"/>
            <p:cNvSpPr/>
            <p:nvPr/>
          </p:nvSpPr>
          <p:spPr bwMode="auto">
            <a:xfrm>
              <a:off x="4454526" y="4799013"/>
              <a:ext cx="625475" cy="120650"/>
            </a:xfrm>
            <a:custGeom>
              <a:gdLst>
                <a:gd name="T0" fmla="*/ 0 w 394"/>
                <a:gd name="T1" fmla="*/ 64 h 76"/>
                <a:gd name="T2" fmla="*/ 392 w 394"/>
                <a:gd name="T3" fmla="*/ 0 h 76"/>
                <a:gd name="T4" fmla="*/ 394 w 394"/>
                <a:gd name="T5" fmla="*/ 12 h 76"/>
                <a:gd name="T6" fmla="*/ 2 w 394"/>
                <a:gd name="T7" fmla="*/ 76 h 76"/>
                <a:gd name="T8" fmla="*/ 0 w 394"/>
                <a:gd name="T9" fmla="*/ 64 h 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" h="76">
                  <a:moveTo>
                    <a:pt x="0" y="64"/>
                  </a:moveTo>
                  <a:lnTo>
                    <a:pt x="392" y="0"/>
                  </a:lnTo>
                  <a:lnTo>
                    <a:pt x="394" y="12"/>
                  </a:lnTo>
                  <a:lnTo>
                    <a:pt x="2" y="76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27"/>
            <p:cNvSpPr/>
            <p:nvPr/>
          </p:nvSpPr>
          <p:spPr bwMode="auto">
            <a:xfrm>
              <a:off x="5340351" y="4903788"/>
              <a:ext cx="847725" cy="692150"/>
            </a:xfrm>
            <a:custGeom>
              <a:gdLst>
                <a:gd name="T0" fmla="*/ 0 w 260"/>
                <a:gd name="T1" fmla="*/ 5 h 212"/>
                <a:gd name="T2" fmla="*/ 1 w 260"/>
                <a:gd name="T3" fmla="*/ 2 h 212"/>
                <a:gd name="T4" fmla="*/ 7 w 260"/>
                <a:gd name="T5" fmla="*/ 1 h 212"/>
                <a:gd name="T6" fmla="*/ 258 w 260"/>
                <a:gd name="T7" fmla="*/ 204 h 212"/>
                <a:gd name="T8" fmla="*/ 259 w 260"/>
                <a:gd name="T9" fmla="*/ 210 h 212"/>
                <a:gd name="T10" fmla="*/ 253 w 260"/>
                <a:gd name="T11" fmla="*/ 211 h 212"/>
                <a:gd name="T12" fmla="*/ 2 w 260"/>
                <a:gd name="T13" fmla="*/ 8 h 212"/>
                <a:gd name="T14" fmla="*/ 0 w 260"/>
                <a:gd name="T15" fmla="*/ 5 h 2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11">
                  <a:moveTo>
                    <a:pt x="0" y="5"/>
                  </a:moveTo>
                  <a:cubicBezTo>
                    <a:pt x="0" y="4"/>
                    <a:pt x="1" y="3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258" y="204"/>
                    <a:pt x="258" y="204"/>
                    <a:pt x="258" y="204"/>
                  </a:cubicBezTo>
                  <a:cubicBezTo>
                    <a:pt x="260" y="206"/>
                    <a:pt x="260" y="208"/>
                    <a:pt x="259" y="210"/>
                  </a:cubicBezTo>
                  <a:cubicBezTo>
                    <a:pt x="257" y="212"/>
                    <a:pt x="254" y="212"/>
                    <a:pt x="253" y="21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7"/>
                    <a:pt x="0" y="6"/>
                    <a:pt x="0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28"/>
            <p:cNvSpPr/>
            <p:nvPr/>
          </p:nvSpPr>
          <p:spPr bwMode="auto">
            <a:xfrm>
              <a:off x="4910138" y="4940300"/>
              <a:ext cx="280988" cy="593725"/>
            </a:xfrm>
            <a:custGeom>
              <a:gdLst>
                <a:gd name="T0" fmla="*/ 0 w 86"/>
                <a:gd name="T1" fmla="*/ 177 h 182"/>
                <a:gd name="T2" fmla="*/ 0 w 86"/>
                <a:gd name="T3" fmla="*/ 175 h 182"/>
                <a:gd name="T4" fmla="*/ 77 w 86"/>
                <a:gd name="T5" fmla="*/ 4 h 182"/>
                <a:gd name="T6" fmla="*/ 83 w 86"/>
                <a:gd name="T7" fmla="*/ 1 h 182"/>
                <a:gd name="T8" fmla="*/ 85 w 86"/>
                <a:gd name="T9" fmla="*/ 7 h 182"/>
                <a:gd name="T10" fmla="*/ 8 w 86"/>
                <a:gd name="T11" fmla="*/ 178 h 182"/>
                <a:gd name="T12" fmla="*/ 3 w 86"/>
                <a:gd name="T13" fmla="*/ 181 h 182"/>
                <a:gd name="T14" fmla="*/ 0 w 86"/>
                <a:gd name="T15" fmla="*/ 177 h 1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82">
                  <a:moveTo>
                    <a:pt x="0" y="177"/>
                  </a:moveTo>
                  <a:cubicBezTo>
                    <a:pt x="0" y="176"/>
                    <a:pt x="0" y="175"/>
                    <a:pt x="0" y="175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8" y="1"/>
                    <a:pt x="80" y="0"/>
                    <a:pt x="83" y="1"/>
                  </a:cubicBezTo>
                  <a:cubicBezTo>
                    <a:pt x="85" y="2"/>
                    <a:pt x="86" y="5"/>
                    <a:pt x="85" y="7"/>
                  </a:cubicBezTo>
                  <a:cubicBezTo>
                    <a:pt x="8" y="178"/>
                    <a:pt x="8" y="178"/>
                    <a:pt x="8" y="178"/>
                  </a:cubicBezTo>
                  <a:cubicBezTo>
                    <a:pt x="7" y="181"/>
                    <a:pt x="5" y="182"/>
                    <a:pt x="3" y="181"/>
                  </a:cubicBezTo>
                  <a:cubicBezTo>
                    <a:pt x="1" y="180"/>
                    <a:pt x="0" y="178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29"/>
            <p:cNvSpPr/>
            <p:nvPr/>
          </p:nvSpPr>
          <p:spPr bwMode="auto">
            <a:xfrm>
              <a:off x="4405313" y="4975225"/>
              <a:ext cx="371475" cy="555625"/>
            </a:xfrm>
            <a:custGeom>
              <a:gdLst>
                <a:gd name="T0" fmla="*/ 0 w 114"/>
                <a:gd name="T1" fmla="*/ 5 h 170"/>
                <a:gd name="T2" fmla="*/ 2 w 114"/>
                <a:gd name="T3" fmla="*/ 2 h 170"/>
                <a:gd name="T4" fmla="*/ 8 w 114"/>
                <a:gd name="T5" fmla="*/ 3 h 170"/>
                <a:gd name="T6" fmla="*/ 113 w 114"/>
                <a:gd name="T7" fmla="*/ 163 h 170"/>
                <a:gd name="T8" fmla="*/ 112 w 114"/>
                <a:gd name="T9" fmla="*/ 168 h 170"/>
                <a:gd name="T10" fmla="*/ 106 w 114"/>
                <a:gd name="T11" fmla="*/ 167 h 170"/>
                <a:gd name="T12" fmla="*/ 1 w 114"/>
                <a:gd name="T13" fmla="*/ 7 h 170"/>
                <a:gd name="T14" fmla="*/ 0 w 114"/>
                <a:gd name="T15" fmla="*/ 5 h 1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70">
                  <a:moveTo>
                    <a:pt x="0" y="5"/>
                  </a:moveTo>
                  <a:cubicBezTo>
                    <a:pt x="0" y="4"/>
                    <a:pt x="1" y="2"/>
                    <a:pt x="2" y="2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14" y="165"/>
                    <a:pt x="113" y="167"/>
                    <a:pt x="112" y="168"/>
                  </a:cubicBezTo>
                  <a:cubicBezTo>
                    <a:pt x="110" y="170"/>
                    <a:pt x="107" y="169"/>
                    <a:pt x="106" y="16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6"/>
                    <a:pt x="0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Oval 30"/>
            <p:cNvSpPr>
              <a:spLocks noChangeArrowheads="1"/>
            </p:cNvSpPr>
            <p:nvPr/>
          </p:nvSpPr>
          <p:spPr bwMode="auto">
            <a:xfrm>
              <a:off x="8726488" y="2622550"/>
              <a:ext cx="146050" cy="1460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Oval 31"/>
            <p:cNvSpPr>
              <a:spLocks noChangeArrowheads="1"/>
            </p:cNvSpPr>
            <p:nvPr/>
          </p:nvSpPr>
          <p:spPr bwMode="auto">
            <a:xfrm>
              <a:off x="6045201" y="4597400"/>
              <a:ext cx="147638" cy="1460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Oval 32"/>
            <p:cNvSpPr>
              <a:spLocks noChangeArrowheads="1"/>
            </p:cNvSpPr>
            <p:nvPr/>
          </p:nvSpPr>
          <p:spPr bwMode="auto">
            <a:xfrm>
              <a:off x="5383213" y="2546350"/>
              <a:ext cx="147638" cy="147638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Oval 33"/>
            <p:cNvSpPr>
              <a:spLocks noChangeArrowheads="1"/>
            </p:cNvSpPr>
            <p:nvPr/>
          </p:nvSpPr>
          <p:spPr bwMode="auto">
            <a:xfrm>
              <a:off x="4210051" y="5726113"/>
              <a:ext cx="146050" cy="15081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Oval 34"/>
            <p:cNvSpPr>
              <a:spLocks noChangeArrowheads="1"/>
            </p:cNvSpPr>
            <p:nvPr/>
          </p:nvSpPr>
          <p:spPr bwMode="auto">
            <a:xfrm>
              <a:off x="2905126" y="5497513"/>
              <a:ext cx="146050" cy="147638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Oval 35"/>
            <p:cNvSpPr>
              <a:spLocks noChangeArrowheads="1"/>
            </p:cNvSpPr>
            <p:nvPr/>
          </p:nvSpPr>
          <p:spPr bwMode="auto">
            <a:xfrm>
              <a:off x="7724776" y="5011738"/>
              <a:ext cx="146050" cy="1460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Oval 36"/>
            <p:cNvSpPr>
              <a:spLocks noChangeArrowheads="1"/>
            </p:cNvSpPr>
            <p:nvPr/>
          </p:nvSpPr>
          <p:spPr bwMode="auto">
            <a:xfrm>
              <a:off x="8993188" y="5827713"/>
              <a:ext cx="146050" cy="1460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37"/>
            <p:cNvSpPr/>
            <p:nvPr/>
          </p:nvSpPr>
          <p:spPr bwMode="auto">
            <a:xfrm>
              <a:off x="8726488" y="2860675"/>
              <a:ext cx="765175" cy="544513"/>
            </a:xfrm>
            <a:custGeom>
              <a:gdLst>
                <a:gd name="T0" fmla="*/ 0 w 482"/>
                <a:gd name="T1" fmla="*/ 337 h 343"/>
                <a:gd name="T2" fmla="*/ 470 w 482"/>
                <a:gd name="T3" fmla="*/ 0 h 343"/>
                <a:gd name="T4" fmla="*/ 482 w 482"/>
                <a:gd name="T5" fmla="*/ 6 h 343"/>
                <a:gd name="T6" fmla="*/ 10 w 482"/>
                <a:gd name="T7" fmla="*/ 343 h 343"/>
                <a:gd name="T8" fmla="*/ 0 w 482"/>
                <a:gd name="T9" fmla="*/ 337 h 3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343">
                  <a:moveTo>
                    <a:pt x="0" y="337"/>
                  </a:moveTo>
                  <a:lnTo>
                    <a:pt x="470" y="0"/>
                  </a:lnTo>
                  <a:lnTo>
                    <a:pt x="482" y="6"/>
                  </a:lnTo>
                  <a:lnTo>
                    <a:pt x="10" y="343"/>
                  </a:lnTo>
                  <a:lnTo>
                    <a:pt x="0" y="33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38"/>
            <p:cNvSpPr/>
            <p:nvPr/>
          </p:nvSpPr>
          <p:spPr bwMode="auto">
            <a:xfrm>
              <a:off x="4278313" y="5689600"/>
              <a:ext cx="400050" cy="122238"/>
            </a:xfrm>
            <a:custGeom>
              <a:gdLst>
                <a:gd name="T0" fmla="*/ 0 w 252"/>
                <a:gd name="T1" fmla="*/ 64 h 77"/>
                <a:gd name="T2" fmla="*/ 250 w 252"/>
                <a:gd name="T3" fmla="*/ 0 h 77"/>
                <a:gd name="T4" fmla="*/ 252 w 252"/>
                <a:gd name="T5" fmla="*/ 13 h 77"/>
                <a:gd name="T6" fmla="*/ 4 w 252"/>
                <a:gd name="T7" fmla="*/ 77 h 77"/>
                <a:gd name="T8" fmla="*/ 0 w 252"/>
                <a:gd name="T9" fmla="*/ 64 h 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77">
                  <a:moveTo>
                    <a:pt x="0" y="64"/>
                  </a:moveTo>
                  <a:lnTo>
                    <a:pt x="250" y="0"/>
                  </a:lnTo>
                  <a:lnTo>
                    <a:pt x="252" y="13"/>
                  </a:lnTo>
                  <a:lnTo>
                    <a:pt x="4" y="77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39"/>
            <p:cNvSpPr/>
            <p:nvPr/>
          </p:nvSpPr>
          <p:spPr bwMode="auto">
            <a:xfrm>
              <a:off x="2973388" y="5395913"/>
              <a:ext cx="339725" cy="184150"/>
            </a:xfrm>
            <a:custGeom>
              <a:gdLst>
                <a:gd name="T0" fmla="*/ 0 w 214"/>
                <a:gd name="T1" fmla="*/ 105 h 116"/>
                <a:gd name="T2" fmla="*/ 208 w 214"/>
                <a:gd name="T3" fmla="*/ 0 h 116"/>
                <a:gd name="T4" fmla="*/ 214 w 214"/>
                <a:gd name="T5" fmla="*/ 11 h 116"/>
                <a:gd name="T6" fmla="*/ 6 w 214"/>
                <a:gd name="T7" fmla="*/ 116 h 116"/>
                <a:gd name="T8" fmla="*/ 0 w 214"/>
                <a:gd name="T9" fmla="*/ 105 h 1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115">
                  <a:moveTo>
                    <a:pt x="0" y="105"/>
                  </a:moveTo>
                  <a:lnTo>
                    <a:pt x="208" y="0"/>
                  </a:lnTo>
                  <a:lnTo>
                    <a:pt x="214" y="11"/>
                  </a:lnTo>
                  <a:lnTo>
                    <a:pt x="6" y="116"/>
                  </a:lnTo>
                  <a:lnTo>
                    <a:pt x="0" y="10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40"/>
            <p:cNvSpPr/>
            <p:nvPr/>
          </p:nvSpPr>
          <p:spPr bwMode="auto">
            <a:xfrm>
              <a:off x="5281613" y="4946650"/>
              <a:ext cx="101600" cy="874713"/>
            </a:xfrm>
            <a:custGeom>
              <a:gdLst>
                <a:gd name="T0" fmla="*/ 0 w 31"/>
                <a:gd name="T1" fmla="*/ 3 h 268"/>
                <a:gd name="T2" fmla="*/ 3 w 31"/>
                <a:gd name="T3" fmla="*/ 0 h 268"/>
                <a:gd name="T4" fmla="*/ 6 w 31"/>
                <a:gd name="T5" fmla="*/ 3 h 268"/>
                <a:gd name="T6" fmla="*/ 31 w 31"/>
                <a:gd name="T7" fmla="*/ 265 h 268"/>
                <a:gd name="T8" fmla="*/ 29 w 31"/>
                <a:gd name="T9" fmla="*/ 268 h 268"/>
                <a:gd name="T10" fmla="*/ 25 w 31"/>
                <a:gd name="T11" fmla="*/ 265 h 268"/>
                <a:gd name="T12" fmla="*/ 0 w 31"/>
                <a:gd name="T13" fmla="*/ 3 h 268"/>
                <a:gd name="T14" fmla="*/ 0 w 31"/>
                <a:gd name="T15" fmla="*/ 3 h 2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68">
                  <a:moveTo>
                    <a:pt x="0" y="3"/>
                  </a:move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31" y="265"/>
                    <a:pt x="31" y="265"/>
                    <a:pt x="31" y="265"/>
                  </a:cubicBezTo>
                  <a:cubicBezTo>
                    <a:pt x="31" y="266"/>
                    <a:pt x="30" y="267"/>
                    <a:pt x="29" y="268"/>
                  </a:cubicBezTo>
                  <a:cubicBezTo>
                    <a:pt x="27" y="268"/>
                    <a:pt x="26" y="267"/>
                    <a:pt x="25" y="2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41"/>
            <p:cNvSpPr/>
            <p:nvPr/>
          </p:nvSpPr>
          <p:spPr bwMode="auto">
            <a:xfrm>
              <a:off x="4968876" y="5735638"/>
              <a:ext cx="312738" cy="130175"/>
            </a:xfrm>
            <a:custGeom>
              <a:gdLst>
                <a:gd name="T0" fmla="*/ 0 w 96"/>
                <a:gd name="T1" fmla="*/ 3 h 40"/>
                <a:gd name="T2" fmla="*/ 1 w 96"/>
                <a:gd name="T3" fmla="*/ 2 h 40"/>
                <a:gd name="T4" fmla="*/ 4 w 96"/>
                <a:gd name="T5" fmla="*/ 0 h 40"/>
                <a:gd name="T6" fmla="*/ 94 w 96"/>
                <a:gd name="T7" fmla="*/ 34 h 40"/>
                <a:gd name="T8" fmla="*/ 96 w 96"/>
                <a:gd name="T9" fmla="*/ 38 h 40"/>
                <a:gd name="T10" fmla="*/ 92 w 96"/>
                <a:gd name="T11" fmla="*/ 40 h 40"/>
                <a:gd name="T12" fmla="*/ 2 w 96"/>
                <a:gd name="T13" fmla="*/ 6 h 40"/>
                <a:gd name="T14" fmla="*/ 0 w 96"/>
                <a:gd name="T15" fmla="*/ 3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0">
                  <a:moveTo>
                    <a:pt x="0" y="3"/>
                  </a:move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6" y="35"/>
                    <a:pt x="96" y="36"/>
                    <a:pt x="96" y="38"/>
                  </a:cubicBezTo>
                  <a:cubicBezTo>
                    <a:pt x="95" y="39"/>
                    <a:pt x="94" y="40"/>
                    <a:pt x="92" y="4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42"/>
            <p:cNvSpPr/>
            <p:nvPr/>
          </p:nvSpPr>
          <p:spPr bwMode="auto">
            <a:xfrm>
              <a:off x="7081838" y="5559425"/>
              <a:ext cx="141288" cy="225425"/>
            </a:xfrm>
            <a:custGeom>
              <a:gdLst>
                <a:gd name="T0" fmla="*/ 0 w 43"/>
                <a:gd name="T1" fmla="*/ 4 h 69"/>
                <a:gd name="T2" fmla="*/ 1 w 43"/>
                <a:gd name="T3" fmla="*/ 1 h 69"/>
                <a:gd name="T4" fmla="*/ 5 w 43"/>
                <a:gd name="T5" fmla="*/ 2 h 69"/>
                <a:gd name="T6" fmla="*/ 42 w 43"/>
                <a:gd name="T7" fmla="*/ 64 h 69"/>
                <a:gd name="T8" fmla="*/ 41 w 43"/>
                <a:gd name="T9" fmla="*/ 68 h 69"/>
                <a:gd name="T10" fmla="*/ 37 w 43"/>
                <a:gd name="T11" fmla="*/ 67 h 69"/>
                <a:gd name="T12" fmla="*/ 0 w 43"/>
                <a:gd name="T13" fmla="*/ 5 h 69"/>
                <a:gd name="T14" fmla="*/ 0 w 43"/>
                <a:gd name="T15" fmla="*/ 4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9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4" y="1"/>
                    <a:pt x="5" y="2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5"/>
                    <a:pt x="42" y="67"/>
                    <a:pt x="41" y="68"/>
                  </a:cubicBezTo>
                  <a:cubicBezTo>
                    <a:pt x="40" y="69"/>
                    <a:pt x="38" y="68"/>
                    <a:pt x="37" y="6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43"/>
            <p:cNvSpPr/>
            <p:nvPr/>
          </p:nvSpPr>
          <p:spPr bwMode="auto">
            <a:xfrm>
              <a:off x="2895601" y="5064125"/>
              <a:ext cx="414338" cy="185738"/>
            </a:xfrm>
            <a:custGeom>
              <a:gdLst>
                <a:gd name="T0" fmla="*/ 0 w 127"/>
                <a:gd name="T1" fmla="*/ 4 h 57"/>
                <a:gd name="T2" fmla="*/ 0 w 127"/>
                <a:gd name="T3" fmla="*/ 2 h 57"/>
                <a:gd name="T4" fmla="*/ 4 w 127"/>
                <a:gd name="T5" fmla="*/ 1 h 57"/>
                <a:gd name="T6" fmla="*/ 125 w 127"/>
                <a:gd name="T7" fmla="*/ 52 h 57"/>
                <a:gd name="T8" fmla="*/ 126 w 127"/>
                <a:gd name="T9" fmla="*/ 55 h 57"/>
                <a:gd name="T10" fmla="*/ 123 w 127"/>
                <a:gd name="T11" fmla="*/ 57 h 57"/>
                <a:gd name="T12" fmla="*/ 2 w 127"/>
                <a:gd name="T13" fmla="*/ 6 h 57"/>
                <a:gd name="T14" fmla="*/ 0 w 127"/>
                <a:gd name="T15" fmla="*/ 4 h 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">
                  <a:moveTo>
                    <a:pt x="0" y="4"/>
                  </a:moveTo>
                  <a:cubicBezTo>
                    <a:pt x="0" y="3"/>
                    <a:pt x="0" y="3"/>
                    <a:pt x="0" y="2"/>
                  </a:cubicBezTo>
                  <a:cubicBezTo>
                    <a:pt x="1" y="1"/>
                    <a:pt x="2" y="0"/>
                    <a:pt x="4" y="1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26" y="52"/>
                    <a:pt x="127" y="54"/>
                    <a:pt x="126" y="55"/>
                  </a:cubicBezTo>
                  <a:cubicBezTo>
                    <a:pt x="126" y="57"/>
                    <a:pt x="124" y="57"/>
                    <a:pt x="123" y="5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5"/>
                    <a:pt x="0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44"/>
            <p:cNvSpPr/>
            <p:nvPr/>
          </p:nvSpPr>
          <p:spPr bwMode="auto">
            <a:xfrm>
              <a:off x="3603626" y="4956175"/>
              <a:ext cx="687388" cy="287338"/>
            </a:xfrm>
            <a:custGeom>
              <a:gdLst>
                <a:gd name="T0" fmla="*/ 0 w 211"/>
                <a:gd name="T1" fmla="*/ 84 h 88"/>
                <a:gd name="T2" fmla="*/ 2 w 211"/>
                <a:gd name="T3" fmla="*/ 82 h 88"/>
                <a:gd name="T4" fmla="*/ 207 w 211"/>
                <a:gd name="T5" fmla="*/ 0 h 88"/>
                <a:gd name="T6" fmla="*/ 211 w 211"/>
                <a:gd name="T7" fmla="*/ 2 h 88"/>
                <a:gd name="T8" fmla="*/ 209 w 211"/>
                <a:gd name="T9" fmla="*/ 5 h 88"/>
                <a:gd name="T10" fmla="*/ 4 w 211"/>
                <a:gd name="T11" fmla="*/ 87 h 88"/>
                <a:gd name="T12" fmla="*/ 0 w 211"/>
                <a:gd name="T13" fmla="*/ 85 h 88"/>
                <a:gd name="T14" fmla="*/ 0 w 211"/>
                <a:gd name="T15" fmla="*/ 84 h 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1" h="88">
                  <a:moveTo>
                    <a:pt x="0" y="84"/>
                  </a:moveTo>
                  <a:cubicBezTo>
                    <a:pt x="0" y="83"/>
                    <a:pt x="0" y="82"/>
                    <a:pt x="2" y="82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9" y="0"/>
                    <a:pt x="210" y="0"/>
                    <a:pt x="211" y="2"/>
                  </a:cubicBezTo>
                  <a:cubicBezTo>
                    <a:pt x="211" y="3"/>
                    <a:pt x="211" y="5"/>
                    <a:pt x="209" y="5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2" y="88"/>
                    <a:pt x="1" y="87"/>
                    <a:pt x="0" y="85"/>
                  </a:cubicBezTo>
                  <a:cubicBezTo>
                    <a:pt x="0" y="85"/>
                    <a:pt x="0" y="85"/>
                    <a:pt x="0" y="8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45"/>
            <p:cNvSpPr/>
            <p:nvPr/>
          </p:nvSpPr>
          <p:spPr bwMode="auto">
            <a:xfrm>
              <a:off x="5392738" y="4662488"/>
              <a:ext cx="733425" cy="120650"/>
            </a:xfrm>
            <a:custGeom>
              <a:gdLst>
                <a:gd name="T0" fmla="*/ 0 w 225"/>
                <a:gd name="T1" fmla="*/ 34 h 37"/>
                <a:gd name="T2" fmla="*/ 2 w 225"/>
                <a:gd name="T3" fmla="*/ 31 h 37"/>
                <a:gd name="T4" fmla="*/ 222 w 225"/>
                <a:gd name="T5" fmla="*/ 0 h 37"/>
                <a:gd name="T6" fmla="*/ 225 w 225"/>
                <a:gd name="T7" fmla="*/ 2 h 37"/>
                <a:gd name="T8" fmla="*/ 223 w 225"/>
                <a:gd name="T9" fmla="*/ 5 h 37"/>
                <a:gd name="T10" fmla="*/ 3 w 225"/>
                <a:gd name="T11" fmla="*/ 36 h 37"/>
                <a:gd name="T12" fmla="*/ 0 w 225"/>
                <a:gd name="T13" fmla="*/ 34 h 37"/>
                <a:gd name="T14" fmla="*/ 0 w 225"/>
                <a:gd name="T15" fmla="*/ 34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5" h="37">
                  <a:moveTo>
                    <a:pt x="0" y="34"/>
                  </a:moveTo>
                  <a:cubicBezTo>
                    <a:pt x="0" y="32"/>
                    <a:pt x="1" y="31"/>
                    <a:pt x="2" y="31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23" y="0"/>
                    <a:pt x="225" y="1"/>
                    <a:pt x="225" y="2"/>
                  </a:cubicBezTo>
                  <a:cubicBezTo>
                    <a:pt x="225" y="4"/>
                    <a:pt x="224" y="5"/>
                    <a:pt x="223" y="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2" y="37"/>
                    <a:pt x="0" y="36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46"/>
            <p:cNvSpPr/>
            <p:nvPr/>
          </p:nvSpPr>
          <p:spPr bwMode="auto">
            <a:xfrm>
              <a:off x="6126163" y="4697413"/>
              <a:ext cx="800100" cy="617538"/>
            </a:xfrm>
            <a:custGeom>
              <a:gdLst>
                <a:gd name="T0" fmla="*/ 0 w 245"/>
                <a:gd name="T1" fmla="*/ 3 h 189"/>
                <a:gd name="T2" fmla="*/ 1 w 245"/>
                <a:gd name="T3" fmla="*/ 1 h 189"/>
                <a:gd name="T4" fmla="*/ 5 w 245"/>
                <a:gd name="T5" fmla="*/ 1 h 189"/>
                <a:gd name="T6" fmla="*/ 244 w 245"/>
                <a:gd name="T7" fmla="*/ 184 h 189"/>
                <a:gd name="T8" fmla="*/ 245 w 245"/>
                <a:gd name="T9" fmla="*/ 188 h 189"/>
                <a:gd name="T10" fmla="*/ 241 w 245"/>
                <a:gd name="T11" fmla="*/ 188 h 189"/>
                <a:gd name="T12" fmla="*/ 1 w 245"/>
                <a:gd name="T13" fmla="*/ 5 h 189"/>
                <a:gd name="T14" fmla="*/ 0 w 245"/>
                <a:gd name="T15" fmla="*/ 3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5" h="189">
                  <a:moveTo>
                    <a:pt x="0" y="3"/>
                  </a:moveTo>
                  <a:cubicBezTo>
                    <a:pt x="0" y="2"/>
                    <a:pt x="0" y="2"/>
                    <a:pt x="1" y="1"/>
                  </a:cubicBezTo>
                  <a:cubicBezTo>
                    <a:pt x="2" y="0"/>
                    <a:pt x="3" y="0"/>
                    <a:pt x="5" y="1"/>
                  </a:cubicBezTo>
                  <a:cubicBezTo>
                    <a:pt x="244" y="184"/>
                    <a:pt x="244" y="184"/>
                    <a:pt x="244" y="184"/>
                  </a:cubicBezTo>
                  <a:cubicBezTo>
                    <a:pt x="245" y="185"/>
                    <a:pt x="245" y="186"/>
                    <a:pt x="245" y="188"/>
                  </a:cubicBezTo>
                  <a:cubicBezTo>
                    <a:pt x="244" y="189"/>
                    <a:pt x="242" y="189"/>
                    <a:pt x="241" y="188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47"/>
            <p:cNvSpPr/>
            <p:nvPr/>
          </p:nvSpPr>
          <p:spPr bwMode="auto">
            <a:xfrm>
              <a:off x="6329363" y="5451475"/>
              <a:ext cx="550863" cy="147638"/>
            </a:xfrm>
            <a:custGeom>
              <a:gdLst>
                <a:gd name="T0" fmla="*/ 0 w 169"/>
                <a:gd name="T1" fmla="*/ 42 h 45"/>
                <a:gd name="T2" fmla="*/ 2 w 169"/>
                <a:gd name="T3" fmla="*/ 39 h 45"/>
                <a:gd name="T4" fmla="*/ 166 w 169"/>
                <a:gd name="T5" fmla="*/ 0 h 45"/>
                <a:gd name="T6" fmla="*/ 169 w 169"/>
                <a:gd name="T7" fmla="*/ 2 h 45"/>
                <a:gd name="T8" fmla="*/ 167 w 169"/>
                <a:gd name="T9" fmla="*/ 6 h 45"/>
                <a:gd name="T10" fmla="*/ 4 w 169"/>
                <a:gd name="T11" fmla="*/ 45 h 45"/>
                <a:gd name="T12" fmla="*/ 0 w 169"/>
                <a:gd name="T13" fmla="*/ 43 h 45"/>
                <a:gd name="T14" fmla="*/ 0 w 169"/>
                <a:gd name="T15" fmla="*/ 42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45">
                  <a:moveTo>
                    <a:pt x="0" y="42"/>
                  </a:moveTo>
                  <a:cubicBezTo>
                    <a:pt x="0" y="41"/>
                    <a:pt x="1" y="40"/>
                    <a:pt x="2" y="39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7" y="0"/>
                    <a:pt x="169" y="1"/>
                    <a:pt x="169" y="2"/>
                  </a:cubicBezTo>
                  <a:cubicBezTo>
                    <a:pt x="169" y="4"/>
                    <a:pt x="168" y="5"/>
                    <a:pt x="167" y="6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2" y="45"/>
                    <a:pt x="1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48"/>
            <p:cNvSpPr/>
            <p:nvPr/>
          </p:nvSpPr>
          <p:spPr bwMode="auto">
            <a:xfrm>
              <a:off x="7789863" y="5148263"/>
              <a:ext cx="133350" cy="444500"/>
            </a:xfrm>
            <a:custGeom>
              <a:gdLst>
                <a:gd name="T0" fmla="*/ 0 w 41"/>
                <a:gd name="T1" fmla="*/ 3 h 136"/>
                <a:gd name="T2" fmla="*/ 2 w 41"/>
                <a:gd name="T3" fmla="*/ 0 h 136"/>
                <a:gd name="T4" fmla="*/ 5 w 41"/>
                <a:gd name="T5" fmla="*/ 2 h 136"/>
                <a:gd name="T6" fmla="*/ 40 w 41"/>
                <a:gd name="T7" fmla="*/ 132 h 136"/>
                <a:gd name="T8" fmla="*/ 39 w 41"/>
                <a:gd name="T9" fmla="*/ 135 h 136"/>
                <a:gd name="T10" fmla="*/ 35 w 41"/>
                <a:gd name="T11" fmla="*/ 133 h 136"/>
                <a:gd name="T12" fmla="*/ 0 w 41"/>
                <a:gd name="T13" fmla="*/ 4 h 136"/>
                <a:gd name="T14" fmla="*/ 0 w 41"/>
                <a:gd name="T15" fmla="*/ 3 h 1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36">
                  <a:moveTo>
                    <a:pt x="0" y="3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1" y="133"/>
                    <a:pt x="40" y="135"/>
                    <a:pt x="39" y="135"/>
                  </a:cubicBezTo>
                  <a:cubicBezTo>
                    <a:pt x="37" y="136"/>
                    <a:pt x="35" y="135"/>
                    <a:pt x="35" y="1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49"/>
            <p:cNvSpPr>
              <a:spLocks noEditPoints="1"/>
            </p:cNvSpPr>
            <p:nvPr/>
          </p:nvSpPr>
          <p:spPr bwMode="auto">
            <a:xfrm>
              <a:off x="2790826" y="2520950"/>
              <a:ext cx="900113" cy="901700"/>
            </a:xfrm>
            <a:custGeom>
              <a:gdLst>
                <a:gd name="T0" fmla="*/ 0 w 276"/>
                <a:gd name="T1" fmla="*/ 138 h 276"/>
                <a:gd name="T2" fmla="*/ 138 w 276"/>
                <a:gd name="T3" fmla="*/ 0 h 276"/>
                <a:gd name="T4" fmla="*/ 276 w 276"/>
                <a:gd name="T5" fmla="*/ 138 h 276"/>
                <a:gd name="T6" fmla="*/ 138 w 276"/>
                <a:gd name="T7" fmla="*/ 276 h 276"/>
                <a:gd name="T8" fmla="*/ 0 w 276"/>
                <a:gd name="T9" fmla="*/ 138 h 276"/>
                <a:gd name="T10" fmla="*/ 259 w 276"/>
                <a:gd name="T11" fmla="*/ 138 h 276"/>
                <a:gd name="T12" fmla="*/ 138 w 276"/>
                <a:gd name="T13" fmla="*/ 16 h 276"/>
                <a:gd name="T14" fmla="*/ 16 w 276"/>
                <a:gd name="T15" fmla="*/ 138 h 276"/>
                <a:gd name="T16" fmla="*/ 138 w 276"/>
                <a:gd name="T17" fmla="*/ 259 h 276"/>
                <a:gd name="T18" fmla="*/ 259 w 276"/>
                <a:gd name="T19" fmla="*/ 138 h 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6" h="276">
                  <a:moveTo>
                    <a:pt x="0" y="138"/>
                  </a:moveTo>
                  <a:cubicBezTo>
                    <a:pt x="0" y="62"/>
                    <a:pt x="62" y="0"/>
                    <a:pt x="138" y="0"/>
                  </a:cubicBezTo>
                  <a:cubicBezTo>
                    <a:pt x="214" y="0"/>
                    <a:pt x="276" y="62"/>
                    <a:pt x="276" y="138"/>
                  </a:cubicBezTo>
                  <a:cubicBezTo>
                    <a:pt x="276" y="214"/>
                    <a:pt x="214" y="276"/>
                    <a:pt x="138" y="276"/>
                  </a:cubicBezTo>
                  <a:cubicBezTo>
                    <a:pt x="62" y="276"/>
                    <a:pt x="0" y="214"/>
                    <a:pt x="0" y="138"/>
                  </a:cubicBezTo>
                  <a:close/>
                  <a:moveTo>
                    <a:pt x="259" y="138"/>
                  </a:moveTo>
                  <a:cubicBezTo>
                    <a:pt x="259" y="71"/>
                    <a:pt x="205" y="16"/>
                    <a:pt x="138" y="16"/>
                  </a:cubicBezTo>
                  <a:cubicBezTo>
                    <a:pt x="71" y="16"/>
                    <a:pt x="16" y="71"/>
                    <a:pt x="16" y="138"/>
                  </a:cubicBezTo>
                  <a:cubicBezTo>
                    <a:pt x="16" y="205"/>
                    <a:pt x="71" y="259"/>
                    <a:pt x="138" y="259"/>
                  </a:cubicBezTo>
                  <a:cubicBezTo>
                    <a:pt x="205" y="259"/>
                    <a:pt x="259" y="205"/>
                    <a:pt x="259" y="13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50"/>
            <p:cNvSpPr>
              <a:spLocks noEditPoints="1"/>
            </p:cNvSpPr>
            <p:nvPr/>
          </p:nvSpPr>
          <p:spPr bwMode="auto">
            <a:xfrm>
              <a:off x="3409951" y="5219700"/>
              <a:ext cx="92075" cy="92075"/>
            </a:xfrm>
            <a:custGeom>
              <a:gdLst>
                <a:gd name="T0" fmla="*/ 28 w 28"/>
                <a:gd name="T1" fmla="*/ 14 h 28"/>
                <a:gd name="T2" fmla="*/ 14 w 28"/>
                <a:gd name="T3" fmla="*/ 0 h 28"/>
                <a:gd name="T4" fmla="*/ 0 w 28"/>
                <a:gd name="T5" fmla="*/ 14 h 28"/>
                <a:gd name="T6" fmla="*/ 14 w 28"/>
                <a:gd name="T7" fmla="*/ 28 h 28"/>
                <a:gd name="T8" fmla="*/ 28 w 28"/>
                <a:gd name="T9" fmla="*/ 14 h 28"/>
                <a:gd name="T10" fmla="*/ 3 w 28"/>
                <a:gd name="T11" fmla="*/ 14 h 28"/>
                <a:gd name="T12" fmla="*/ 6 w 28"/>
                <a:gd name="T13" fmla="*/ 7 h 28"/>
                <a:gd name="T14" fmla="*/ 24 w 28"/>
                <a:gd name="T15" fmla="*/ 14 h 28"/>
                <a:gd name="T16" fmla="*/ 14 w 28"/>
                <a:gd name="T17" fmla="*/ 25 h 28"/>
                <a:gd name="T18" fmla="*/ 3 w 28"/>
                <a:gd name="T19" fmla="*/ 14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28" y="14"/>
                  </a:moveTo>
                  <a:cubicBezTo>
                    <a:pt x="28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2" y="28"/>
                    <a:pt x="28" y="22"/>
                    <a:pt x="28" y="14"/>
                  </a:cubicBezTo>
                  <a:close/>
                  <a:moveTo>
                    <a:pt x="3" y="14"/>
                  </a:moveTo>
                  <a:cubicBezTo>
                    <a:pt x="3" y="14"/>
                    <a:pt x="3" y="10"/>
                    <a:pt x="6" y="7"/>
                  </a:cubicBezTo>
                  <a:cubicBezTo>
                    <a:pt x="8" y="9"/>
                    <a:pt x="14" y="14"/>
                    <a:pt x="24" y="14"/>
                  </a:cubicBezTo>
                  <a:cubicBezTo>
                    <a:pt x="24" y="20"/>
                    <a:pt x="20" y="25"/>
                    <a:pt x="14" y="25"/>
                  </a:cubicBezTo>
                  <a:cubicBezTo>
                    <a:pt x="8" y="25"/>
                    <a:pt x="3" y="20"/>
                    <a:pt x="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51"/>
            <p:cNvSpPr/>
            <p:nvPr/>
          </p:nvSpPr>
          <p:spPr bwMode="auto">
            <a:xfrm>
              <a:off x="3375026" y="5321300"/>
              <a:ext cx="158750" cy="88900"/>
            </a:xfrm>
            <a:custGeom>
              <a:gdLst>
                <a:gd name="T0" fmla="*/ 0 w 49"/>
                <a:gd name="T1" fmla="*/ 8 h 27"/>
                <a:gd name="T2" fmla="*/ 0 w 49"/>
                <a:gd name="T3" fmla="*/ 14 h 27"/>
                <a:gd name="T4" fmla="*/ 0 w 49"/>
                <a:gd name="T5" fmla="*/ 23 h 27"/>
                <a:gd name="T6" fmla="*/ 5 w 49"/>
                <a:gd name="T7" fmla="*/ 27 h 27"/>
                <a:gd name="T8" fmla="*/ 45 w 49"/>
                <a:gd name="T9" fmla="*/ 27 h 27"/>
                <a:gd name="T10" fmla="*/ 49 w 49"/>
                <a:gd name="T11" fmla="*/ 23 h 27"/>
                <a:gd name="T12" fmla="*/ 49 w 49"/>
                <a:gd name="T13" fmla="*/ 14 h 27"/>
                <a:gd name="T14" fmla="*/ 49 w 49"/>
                <a:gd name="T15" fmla="*/ 8 h 27"/>
                <a:gd name="T16" fmla="*/ 41 w 49"/>
                <a:gd name="T17" fmla="*/ 0 h 27"/>
                <a:gd name="T18" fmla="*/ 34 w 49"/>
                <a:gd name="T19" fmla="*/ 0 h 27"/>
                <a:gd name="T20" fmla="*/ 32 w 49"/>
                <a:gd name="T21" fmla="*/ 1 h 27"/>
                <a:gd name="T22" fmla="*/ 25 w 49"/>
                <a:gd name="T23" fmla="*/ 11 h 27"/>
                <a:gd name="T24" fmla="*/ 24 w 49"/>
                <a:gd name="T25" fmla="*/ 11 h 27"/>
                <a:gd name="T26" fmla="*/ 17 w 49"/>
                <a:gd name="T27" fmla="*/ 1 h 27"/>
                <a:gd name="T28" fmla="*/ 16 w 49"/>
                <a:gd name="T29" fmla="*/ 0 h 27"/>
                <a:gd name="T30" fmla="*/ 9 w 49"/>
                <a:gd name="T31" fmla="*/ 0 h 27"/>
                <a:gd name="T32" fmla="*/ 0 w 49"/>
                <a:gd name="T33" fmla="*/ 8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27">
                  <a:moveTo>
                    <a:pt x="0" y="8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7"/>
                    <a:pt x="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27"/>
                    <a:pt x="49" y="25"/>
                    <a:pt x="49" y="23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4"/>
                    <a:pt x="45" y="0"/>
                    <a:pt x="41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2" y="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4" y="1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52"/>
            <p:cNvSpPr>
              <a:spLocks noEditPoints="1"/>
            </p:cNvSpPr>
            <p:nvPr/>
          </p:nvSpPr>
          <p:spPr bwMode="auto">
            <a:xfrm>
              <a:off x="4340226" y="4860925"/>
              <a:ext cx="49213" cy="49213"/>
            </a:xfrm>
            <a:custGeom>
              <a:gdLst>
                <a:gd name="T0" fmla="*/ 15 w 15"/>
                <a:gd name="T1" fmla="*/ 7 h 15"/>
                <a:gd name="T2" fmla="*/ 8 w 15"/>
                <a:gd name="T3" fmla="*/ 0 h 15"/>
                <a:gd name="T4" fmla="*/ 0 w 15"/>
                <a:gd name="T5" fmla="*/ 7 h 15"/>
                <a:gd name="T6" fmla="*/ 8 w 15"/>
                <a:gd name="T7" fmla="*/ 15 h 15"/>
                <a:gd name="T8" fmla="*/ 15 w 15"/>
                <a:gd name="T9" fmla="*/ 7 h 15"/>
                <a:gd name="T10" fmla="*/ 2 w 15"/>
                <a:gd name="T11" fmla="*/ 7 h 15"/>
                <a:gd name="T12" fmla="*/ 3 w 15"/>
                <a:gd name="T13" fmla="*/ 4 h 15"/>
                <a:gd name="T14" fmla="*/ 13 w 15"/>
                <a:gd name="T15" fmla="*/ 7 h 15"/>
                <a:gd name="T16" fmla="*/ 8 w 15"/>
                <a:gd name="T17" fmla="*/ 13 h 15"/>
                <a:gd name="T18" fmla="*/ 2 w 15"/>
                <a:gd name="T19" fmla="*/ 7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cubicBezTo>
                    <a:pt x="15" y="3"/>
                    <a:pt x="12" y="0"/>
                    <a:pt x="8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5"/>
                    <a:pt x="8" y="15"/>
                  </a:cubicBezTo>
                  <a:cubicBezTo>
                    <a:pt x="12" y="15"/>
                    <a:pt x="15" y="11"/>
                    <a:pt x="15" y="7"/>
                  </a:cubicBezTo>
                  <a:close/>
                  <a:moveTo>
                    <a:pt x="2" y="7"/>
                  </a:moveTo>
                  <a:cubicBezTo>
                    <a:pt x="2" y="7"/>
                    <a:pt x="2" y="5"/>
                    <a:pt x="3" y="4"/>
                  </a:cubicBezTo>
                  <a:cubicBezTo>
                    <a:pt x="4" y="5"/>
                    <a:pt x="8" y="7"/>
                    <a:pt x="13" y="7"/>
                  </a:cubicBezTo>
                  <a:cubicBezTo>
                    <a:pt x="13" y="10"/>
                    <a:pt x="11" y="13"/>
                    <a:pt x="8" y="13"/>
                  </a:cubicBezTo>
                  <a:cubicBezTo>
                    <a:pt x="4" y="13"/>
                    <a:pt x="2" y="10"/>
                    <a:pt x="2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53"/>
            <p:cNvSpPr/>
            <p:nvPr/>
          </p:nvSpPr>
          <p:spPr bwMode="auto">
            <a:xfrm>
              <a:off x="4322763" y="4913313"/>
              <a:ext cx="82550" cy="46038"/>
            </a:xfrm>
            <a:custGeom>
              <a:gdLst>
                <a:gd name="T0" fmla="*/ 0 w 25"/>
                <a:gd name="T1" fmla="*/ 4 h 14"/>
                <a:gd name="T2" fmla="*/ 0 w 25"/>
                <a:gd name="T3" fmla="*/ 8 h 14"/>
                <a:gd name="T4" fmla="*/ 0 w 25"/>
                <a:gd name="T5" fmla="*/ 12 h 14"/>
                <a:gd name="T6" fmla="*/ 2 w 25"/>
                <a:gd name="T7" fmla="*/ 14 h 14"/>
                <a:gd name="T8" fmla="*/ 23 w 25"/>
                <a:gd name="T9" fmla="*/ 14 h 14"/>
                <a:gd name="T10" fmla="*/ 25 w 25"/>
                <a:gd name="T11" fmla="*/ 12 h 14"/>
                <a:gd name="T12" fmla="*/ 25 w 25"/>
                <a:gd name="T13" fmla="*/ 8 h 14"/>
                <a:gd name="T14" fmla="*/ 25 w 25"/>
                <a:gd name="T15" fmla="*/ 4 h 14"/>
                <a:gd name="T16" fmla="*/ 21 w 25"/>
                <a:gd name="T17" fmla="*/ 0 h 14"/>
                <a:gd name="T18" fmla="*/ 17 w 25"/>
                <a:gd name="T19" fmla="*/ 0 h 14"/>
                <a:gd name="T20" fmla="*/ 16 w 25"/>
                <a:gd name="T21" fmla="*/ 0 h 14"/>
                <a:gd name="T22" fmla="*/ 13 w 25"/>
                <a:gd name="T23" fmla="*/ 6 h 14"/>
                <a:gd name="T24" fmla="*/ 12 w 25"/>
                <a:gd name="T25" fmla="*/ 6 h 14"/>
                <a:gd name="T26" fmla="*/ 9 w 25"/>
                <a:gd name="T27" fmla="*/ 0 h 14"/>
                <a:gd name="T28" fmla="*/ 8 w 25"/>
                <a:gd name="T29" fmla="*/ 0 h 14"/>
                <a:gd name="T30" fmla="*/ 4 w 25"/>
                <a:gd name="T31" fmla="*/ 0 h 14"/>
                <a:gd name="T32" fmla="*/ 0 w 25"/>
                <a:gd name="T33" fmla="*/ 4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14">
                  <a:moveTo>
                    <a:pt x="0" y="4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4"/>
                    <a:pt x="25" y="13"/>
                    <a:pt x="25" y="12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3" y="0"/>
                    <a:pt x="2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2" y="6"/>
                    <a:pt x="12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54"/>
            <p:cNvSpPr>
              <a:spLocks noEditPoints="1"/>
            </p:cNvSpPr>
            <p:nvPr/>
          </p:nvSpPr>
          <p:spPr bwMode="auto">
            <a:xfrm>
              <a:off x="5360988" y="5853113"/>
              <a:ext cx="44450" cy="49213"/>
            </a:xfrm>
            <a:custGeom>
              <a:gdLst>
                <a:gd name="T0" fmla="*/ 14 w 14"/>
                <a:gd name="T1" fmla="*/ 7 h 15"/>
                <a:gd name="T2" fmla="*/ 7 w 14"/>
                <a:gd name="T3" fmla="*/ 0 h 15"/>
                <a:gd name="T4" fmla="*/ 0 w 14"/>
                <a:gd name="T5" fmla="*/ 7 h 15"/>
                <a:gd name="T6" fmla="*/ 7 w 14"/>
                <a:gd name="T7" fmla="*/ 15 h 15"/>
                <a:gd name="T8" fmla="*/ 14 w 14"/>
                <a:gd name="T9" fmla="*/ 7 h 15"/>
                <a:gd name="T10" fmla="*/ 2 w 14"/>
                <a:gd name="T11" fmla="*/ 7 h 15"/>
                <a:gd name="T12" fmla="*/ 3 w 14"/>
                <a:gd name="T13" fmla="*/ 4 h 15"/>
                <a:gd name="T14" fmla="*/ 13 w 14"/>
                <a:gd name="T15" fmla="*/ 7 h 15"/>
                <a:gd name="T16" fmla="*/ 7 w 14"/>
                <a:gd name="T17" fmla="*/ 13 h 15"/>
                <a:gd name="T18" fmla="*/ 2 w 14"/>
                <a:gd name="T19" fmla="*/ 7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5">
                  <a:moveTo>
                    <a:pt x="14" y="7"/>
                  </a:move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ubicBezTo>
                    <a:pt x="11" y="15"/>
                    <a:pt x="14" y="11"/>
                    <a:pt x="14" y="7"/>
                  </a:cubicBezTo>
                  <a:close/>
                  <a:moveTo>
                    <a:pt x="2" y="7"/>
                  </a:moveTo>
                  <a:cubicBezTo>
                    <a:pt x="2" y="7"/>
                    <a:pt x="1" y="5"/>
                    <a:pt x="3" y="4"/>
                  </a:cubicBezTo>
                  <a:cubicBezTo>
                    <a:pt x="4" y="5"/>
                    <a:pt x="7" y="7"/>
                    <a:pt x="13" y="7"/>
                  </a:cubicBezTo>
                  <a:cubicBezTo>
                    <a:pt x="13" y="11"/>
                    <a:pt x="10" y="13"/>
                    <a:pt x="7" y="13"/>
                  </a:cubicBezTo>
                  <a:cubicBezTo>
                    <a:pt x="4" y="13"/>
                    <a:pt x="2" y="11"/>
                    <a:pt x="2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55"/>
            <p:cNvSpPr/>
            <p:nvPr/>
          </p:nvSpPr>
          <p:spPr bwMode="auto">
            <a:xfrm>
              <a:off x="5340351" y="5905500"/>
              <a:ext cx="85725" cy="46038"/>
            </a:xfrm>
            <a:custGeom>
              <a:gdLst>
                <a:gd name="T0" fmla="*/ 0 w 26"/>
                <a:gd name="T1" fmla="*/ 4 h 14"/>
                <a:gd name="T2" fmla="*/ 0 w 26"/>
                <a:gd name="T3" fmla="*/ 8 h 14"/>
                <a:gd name="T4" fmla="*/ 0 w 26"/>
                <a:gd name="T5" fmla="*/ 12 h 14"/>
                <a:gd name="T6" fmla="*/ 3 w 26"/>
                <a:gd name="T7" fmla="*/ 14 h 14"/>
                <a:gd name="T8" fmla="*/ 24 w 26"/>
                <a:gd name="T9" fmla="*/ 14 h 14"/>
                <a:gd name="T10" fmla="*/ 26 w 26"/>
                <a:gd name="T11" fmla="*/ 12 h 14"/>
                <a:gd name="T12" fmla="*/ 26 w 26"/>
                <a:gd name="T13" fmla="*/ 8 h 14"/>
                <a:gd name="T14" fmla="*/ 26 w 26"/>
                <a:gd name="T15" fmla="*/ 4 h 14"/>
                <a:gd name="T16" fmla="*/ 21 w 26"/>
                <a:gd name="T17" fmla="*/ 0 h 14"/>
                <a:gd name="T18" fmla="*/ 18 w 26"/>
                <a:gd name="T19" fmla="*/ 0 h 14"/>
                <a:gd name="T20" fmla="*/ 17 w 26"/>
                <a:gd name="T21" fmla="*/ 1 h 14"/>
                <a:gd name="T22" fmla="*/ 13 w 26"/>
                <a:gd name="T23" fmla="*/ 6 h 14"/>
                <a:gd name="T24" fmla="*/ 13 w 26"/>
                <a:gd name="T25" fmla="*/ 6 h 14"/>
                <a:gd name="T26" fmla="*/ 9 w 26"/>
                <a:gd name="T27" fmla="*/ 1 h 14"/>
                <a:gd name="T28" fmla="*/ 8 w 26"/>
                <a:gd name="T29" fmla="*/ 0 h 14"/>
                <a:gd name="T30" fmla="*/ 5 w 26"/>
                <a:gd name="T31" fmla="*/ 0 h 14"/>
                <a:gd name="T32" fmla="*/ 0 w 26"/>
                <a:gd name="T33" fmla="*/ 4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4">
                  <a:moveTo>
                    <a:pt x="0" y="4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3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56"/>
            <p:cNvSpPr>
              <a:spLocks noEditPoints="1"/>
            </p:cNvSpPr>
            <p:nvPr/>
          </p:nvSpPr>
          <p:spPr bwMode="auto">
            <a:xfrm>
              <a:off x="6221413" y="5586413"/>
              <a:ext cx="49213" cy="49213"/>
            </a:xfrm>
            <a:custGeom>
              <a:gdLst>
                <a:gd name="T0" fmla="*/ 15 w 15"/>
                <a:gd name="T1" fmla="*/ 8 h 15"/>
                <a:gd name="T2" fmla="*/ 8 w 15"/>
                <a:gd name="T3" fmla="*/ 0 h 15"/>
                <a:gd name="T4" fmla="*/ 0 w 15"/>
                <a:gd name="T5" fmla="*/ 8 h 15"/>
                <a:gd name="T6" fmla="*/ 8 w 15"/>
                <a:gd name="T7" fmla="*/ 15 h 15"/>
                <a:gd name="T8" fmla="*/ 15 w 15"/>
                <a:gd name="T9" fmla="*/ 8 h 15"/>
                <a:gd name="T10" fmla="*/ 2 w 15"/>
                <a:gd name="T11" fmla="*/ 8 h 15"/>
                <a:gd name="T12" fmla="*/ 4 w 15"/>
                <a:gd name="T13" fmla="*/ 4 h 15"/>
                <a:gd name="T14" fmla="*/ 13 w 15"/>
                <a:gd name="T15" fmla="*/ 8 h 15"/>
                <a:gd name="T16" fmla="*/ 8 w 15"/>
                <a:gd name="T17" fmla="*/ 13 h 15"/>
                <a:gd name="T18" fmla="*/ 2 w 15"/>
                <a:gd name="T19" fmla="*/ 8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5"/>
                    <a:pt x="8" y="15"/>
                  </a:cubicBezTo>
                  <a:cubicBezTo>
                    <a:pt x="12" y="15"/>
                    <a:pt x="15" y="12"/>
                    <a:pt x="15" y="8"/>
                  </a:cubicBezTo>
                  <a:close/>
                  <a:moveTo>
                    <a:pt x="2" y="8"/>
                  </a:moveTo>
                  <a:cubicBezTo>
                    <a:pt x="2" y="8"/>
                    <a:pt x="2" y="6"/>
                    <a:pt x="4" y="4"/>
                  </a:cubicBezTo>
                  <a:cubicBezTo>
                    <a:pt x="5" y="5"/>
                    <a:pt x="8" y="8"/>
                    <a:pt x="13" y="8"/>
                  </a:cubicBezTo>
                  <a:cubicBezTo>
                    <a:pt x="13" y="11"/>
                    <a:pt x="11" y="13"/>
                    <a:pt x="8" y="13"/>
                  </a:cubicBezTo>
                  <a:cubicBezTo>
                    <a:pt x="5" y="13"/>
                    <a:pt x="2" y="11"/>
                    <a:pt x="2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57"/>
            <p:cNvSpPr/>
            <p:nvPr/>
          </p:nvSpPr>
          <p:spPr bwMode="auto">
            <a:xfrm>
              <a:off x="6205538" y="5638800"/>
              <a:ext cx="80963" cy="44450"/>
            </a:xfrm>
            <a:custGeom>
              <a:gdLst>
                <a:gd name="T0" fmla="*/ 0 w 25"/>
                <a:gd name="T1" fmla="*/ 5 h 14"/>
                <a:gd name="T2" fmla="*/ 0 w 25"/>
                <a:gd name="T3" fmla="*/ 8 h 14"/>
                <a:gd name="T4" fmla="*/ 0 w 25"/>
                <a:gd name="T5" fmla="*/ 12 h 14"/>
                <a:gd name="T6" fmla="*/ 2 w 25"/>
                <a:gd name="T7" fmla="*/ 14 h 14"/>
                <a:gd name="T8" fmla="*/ 23 w 25"/>
                <a:gd name="T9" fmla="*/ 14 h 14"/>
                <a:gd name="T10" fmla="*/ 25 w 25"/>
                <a:gd name="T11" fmla="*/ 12 h 14"/>
                <a:gd name="T12" fmla="*/ 25 w 25"/>
                <a:gd name="T13" fmla="*/ 8 h 14"/>
                <a:gd name="T14" fmla="*/ 25 w 25"/>
                <a:gd name="T15" fmla="*/ 5 h 14"/>
                <a:gd name="T16" fmla="*/ 21 w 25"/>
                <a:gd name="T17" fmla="*/ 1 h 14"/>
                <a:gd name="T18" fmla="*/ 17 w 25"/>
                <a:gd name="T19" fmla="*/ 1 h 14"/>
                <a:gd name="T20" fmla="*/ 17 w 25"/>
                <a:gd name="T21" fmla="*/ 1 h 14"/>
                <a:gd name="T22" fmla="*/ 13 w 25"/>
                <a:gd name="T23" fmla="*/ 6 h 14"/>
                <a:gd name="T24" fmla="*/ 12 w 25"/>
                <a:gd name="T25" fmla="*/ 6 h 14"/>
                <a:gd name="T26" fmla="*/ 9 w 25"/>
                <a:gd name="T27" fmla="*/ 1 h 14"/>
                <a:gd name="T28" fmla="*/ 8 w 25"/>
                <a:gd name="T29" fmla="*/ 0 h 14"/>
                <a:gd name="T30" fmla="*/ 4 w 25"/>
                <a:gd name="T31" fmla="*/ 0 h 14"/>
                <a:gd name="T32" fmla="*/ 0 w 25"/>
                <a:gd name="T33" fmla="*/ 5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14">
                  <a:moveTo>
                    <a:pt x="0" y="5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4"/>
                    <a:pt x="25" y="13"/>
                    <a:pt x="25" y="12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2"/>
                    <a:pt x="24" y="1"/>
                    <a:pt x="21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2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58"/>
            <p:cNvSpPr>
              <a:spLocks noEditPoints="1"/>
            </p:cNvSpPr>
            <p:nvPr/>
          </p:nvSpPr>
          <p:spPr bwMode="auto">
            <a:xfrm>
              <a:off x="7802563" y="4356100"/>
              <a:ext cx="46038" cy="47625"/>
            </a:xfrm>
            <a:custGeom>
              <a:gdLst>
                <a:gd name="T0" fmla="*/ 14 w 14"/>
                <a:gd name="T1" fmla="*/ 7 h 15"/>
                <a:gd name="T2" fmla="*/ 7 w 14"/>
                <a:gd name="T3" fmla="*/ 0 h 15"/>
                <a:gd name="T4" fmla="*/ 0 w 14"/>
                <a:gd name="T5" fmla="*/ 7 h 15"/>
                <a:gd name="T6" fmla="*/ 7 w 14"/>
                <a:gd name="T7" fmla="*/ 15 h 15"/>
                <a:gd name="T8" fmla="*/ 14 w 14"/>
                <a:gd name="T9" fmla="*/ 7 h 15"/>
                <a:gd name="T10" fmla="*/ 2 w 14"/>
                <a:gd name="T11" fmla="*/ 8 h 15"/>
                <a:gd name="T12" fmla="*/ 3 w 14"/>
                <a:gd name="T13" fmla="*/ 4 h 15"/>
                <a:gd name="T14" fmla="*/ 13 w 14"/>
                <a:gd name="T15" fmla="*/ 8 h 15"/>
                <a:gd name="T16" fmla="*/ 7 w 14"/>
                <a:gd name="T17" fmla="*/ 13 h 15"/>
                <a:gd name="T18" fmla="*/ 2 w 14"/>
                <a:gd name="T19" fmla="*/ 8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5">
                  <a:moveTo>
                    <a:pt x="14" y="7"/>
                  </a:move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ubicBezTo>
                    <a:pt x="11" y="15"/>
                    <a:pt x="14" y="11"/>
                    <a:pt x="14" y="7"/>
                  </a:cubicBezTo>
                  <a:close/>
                  <a:moveTo>
                    <a:pt x="2" y="8"/>
                  </a:moveTo>
                  <a:cubicBezTo>
                    <a:pt x="2" y="8"/>
                    <a:pt x="1" y="5"/>
                    <a:pt x="3" y="4"/>
                  </a:cubicBezTo>
                  <a:cubicBezTo>
                    <a:pt x="4" y="5"/>
                    <a:pt x="7" y="8"/>
                    <a:pt x="13" y="8"/>
                  </a:cubicBezTo>
                  <a:cubicBezTo>
                    <a:pt x="13" y="11"/>
                    <a:pt x="10" y="13"/>
                    <a:pt x="7" y="13"/>
                  </a:cubicBezTo>
                  <a:cubicBezTo>
                    <a:pt x="4" y="13"/>
                    <a:pt x="2" y="11"/>
                    <a:pt x="2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59"/>
            <p:cNvSpPr/>
            <p:nvPr/>
          </p:nvSpPr>
          <p:spPr bwMode="auto">
            <a:xfrm>
              <a:off x="7783513" y="4406900"/>
              <a:ext cx="84138" cy="46038"/>
            </a:xfrm>
            <a:custGeom>
              <a:gdLst>
                <a:gd name="T0" fmla="*/ 0 w 26"/>
                <a:gd name="T1" fmla="*/ 4 h 14"/>
                <a:gd name="T2" fmla="*/ 0 w 26"/>
                <a:gd name="T3" fmla="*/ 8 h 14"/>
                <a:gd name="T4" fmla="*/ 0 w 26"/>
                <a:gd name="T5" fmla="*/ 12 h 14"/>
                <a:gd name="T6" fmla="*/ 3 w 26"/>
                <a:gd name="T7" fmla="*/ 14 h 14"/>
                <a:gd name="T8" fmla="*/ 24 w 26"/>
                <a:gd name="T9" fmla="*/ 14 h 14"/>
                <a:gd name="T10" fmla="*/ 26 w 26"/>
                <a:gd name="T11" fmla="*/ 12 h 14"/>
                <a:gd name="T12" fmla="*/ 26 w 26"/>
                <a:gd name="T13" fmla="*/ 8 h 14"/>
                <a:gd name="T14" fmla="*/ 26 w 26"/>
                <a:gd name="T15" fmla="*/ 4 h 14"/>
                <a:gd name="T16" fmla="*/ 21 w 26"/>
                <a:gd name="T17" fmla="*/ 0 h 14"/>
                <a:gd name="T18" fmla="*/ 18 w 26"/>
                <a:gd name="T19" fmla="*/ 0 h 14"/>
                <a:gd name="T20" fmla="*/ 17 w 26"/>
                <a:gd name="T21" fmla="*/ 1 h 14"/>
                <a:gd name="T22" fmla="*/ 13 w 26"/>
                <a:gd name="T23" fmla="*/ 6 h 14"/>
                <a:gd name="T24" fmla="*/ 13 w 26"/>
                <a:gd name="T25" fmla="*/ 6 h 14"/>
                <a:gd name="T26" fmla="*/ 9 w 26"/>
                <a:gd name="T27" fmla="*/ 1 h 14"/>
                <a:gd name="T28" fmla="*/ 8 w 26"/>
                <a:gd name="T29" fmla="*/ 0 h 14"/>
                <a:gd name="T30" fmla="*/ 5 w 26"/>
                <a:gd name="T31" fmla="*/ 0 h 14"/>
                <a:gd name="T32" fmla="*/ 0 w 26"/>
                <a:gd name="T33" fmla="*/ 4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4">
                  <a:moveTo>
                    <a:pt x="0" y="4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3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60"/>
            <p:cNvSpPr>
              <a:spLocks noEditPoints="1"/>
            </p:cNvSpPr>
            <p:nvPr/>
          </p:nvSpPr>
          <p:spPr bwMode="auto">
            <a:xfrm>
              <a:off x="4795838" y="5565775"/>
              <a:ext cx="92075" cy="92075"/>
            </a:xfrm>
            <a:custGeom>
              <a:gdLst>
                <a:gd name="T0" fmla="*/ 28 w 28"/>
                <a:gd name="T1" fmla="*/ 14 h 28"/>
                <a:gd name="T2" fmla="*/ 14 w 28"/>
                <a:gd name="T3" fmla="*/ 0 h 28"/>
                <a:gd name="T4" fmla="*/ 0 w 28"/>
                <a:gd name="T5" fmla="*/ 14 h 28"/>
                <a:gd name="T6" fmla="*/ 14 w 28"/>
                <a:gd name="T7" fmla="*/ 28 h 28"/>
                <a:gd name="T8" fmla="*/ 28 w 28"/>
                <a:gd name="T9" fmla="*/ 14 h 28"/>
                <a:gd name="T10" fmla="*/ 4 w 28"/>
                <a:gd name="T11" fmla="*/ 14 h 28"/>
                <a:gd name="T12" fmla="*/ 6 w 28"/>
                <a:gd name="T13" fmla="*/ 7 h 28"/>
                <a:gd name="T14" fmla="*/ 25 w 28"/>
                <a:gd name="T15" fmla="*/ 14 h 28"/>
                <a:gd name="T16" fmla="*/ 14 w 28"/>
                <a:gd name="T17" fmla="*/ 25 h 28"/>
                <a:gd name="T18" fmla="*/ 4 w 28"/>
                <a:gd name="T19" fmla="*/ 14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28" y="14"/>
                  </a:moveTo>
                  <a:cubicBezTo>
                    <a:pt x="28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2" y="28"/>
                    <a:pt x="28" y="22"/>
                    <a:pt x="28" y="14"/>
                  </a:cubicBezTo>
                  <a:close/>
                  <a:moveTo>
                    <a:pt x="4" y="14"/>
                  </a:moveTo>
                  <a:cubicBezTo>
                    <a:pt x="4" y="14"/>
                    <a:pt x="3" y="10"/>
                    <a:pt x="6" y="7"/>
                  </a:cubicBezTo>
                  <a:cubicBezTo>
                    <a:pt x="8" y="9"/>
                    <a:pt x="14" y="14"/>
                    <a:pt x="25" y="14"/>
                  </a:cubicBezTo>
                  <a:cubicBezTo>
                    <a:pt x="25" y="20"/>
                    <a:pt x="20" y="25"/>
                    <a:pt x="14" y="25"/>
                  </a:cubicBezTo>
                  <a:cubicBezTo>
                    <a:pt x="8" y="25"/>
                    <a:pt x="4" y="20"/>
                    <a:pt x="4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61"/>
            <p:cNvSpPr/>
            <p:nvPr/>
          </p:nvSpPr>
          <p:spPr bwMode="auto">
            <a:xfrm>
              <a:off x="4764088" y="5667375"/>
              <a:ext cx="155575" cy="85725"/>
            </a:xfrm>
            <a:custGeom>
              <a:gdLst>
                <a:gd name="T0" fmla="*/ 0 w 48"/>
                <a:gd name="T1" fmla="*/ 8 h 26"/>
                <a:gd name="T2" fmla="*/ 0 w 48"/>
                <a:gd name="T3" fmla="*/ 14 h 26"/>
                <a:gd name="T4" fmla="*/ 0 w 48"/>
                <a:gd name="T5" fmla="*/ 22 h 26"/>
                <a:gd name="T6" fmla="*/ 4 w 48"/>
                <a:gd name="T7" fmla="*/ 26 h 26"/>
                <a:gd name="T8" fmla="*/ 44 w 48"/>
                <a:gd name="T9" fmla="*/ 26 h 26"/>
                <a:gd name="T10" fmla="*/ 48 w 48"/>
                <a:gd name="T11" fmla="*/ 22 h 26"/>
                <a:gd name="T12" fmla="*/ 48 w 48"/>
                <a:gd name="T13" fmla="*/ 14 h 26"/>
                <a:gd name="T14" fmla="*/ 48 w 48"/>
                <a:gd name="T15" fmla="*/ 8 h 26"/>
                <a:gd name="T16" fmla="*/ 40 w 48"/>
                <a:gd name="T17" fmla="*/ 0 h 26"/>
                <a:gd name="T18" fmla="*/ 33 w 48"/>
                <a:gd name="T19" fmla="*/ 0 h 26"/>
                <a:gd name="T20" fmla="*/ 32 w 48"/>
                <a:gd name="T21" fmla="*/ 0 h 26"/>
                <a:gd name="T22" fmla="*/ 25 w 48"/>
                <a:gd name="T23" fmla="*/ 11 h 26"/>
                <a:gd name="T24" fmla="*/ 24 w 48"/>
                <a:gd name="T25" fmla="*/ 11 h 26"/>
                <a:gd name="T26" fmla="*/ 17 w 48"/>
                <a:gd name="T27" fmla="*/ 0 h 26"/>
                <a:gd name="T28" fmla="*/ 15 w 48"/>
                <a:gd name="T29" fmla="*/ 0 h 26"/>
                <a:gd name="T30" fmla="*/ 8 w 48"/>
                <a:gd name="T31" fmla="*/ 0 h 26"/>
                <a:gd name="T32" fmla="*/ 0 w 48"/>
                <a:gd name="T33" fmla="*/ 8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26">
                  <a:moveTo>
                    <a:pt x="0" y="8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2" y="26"/>
                    <a:pt x="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7" y="26"/>
                    <a:pt x="48" y="24"/>
                    <a:pt x="48" y="22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3"/>
                    <a:pt x="45" y="0"/>
                    <a:pt x="40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62"/>
            <p:cNvSpPr>
              <a:spLocks noEditPoints="1"/>
            </p:cNvSpPr>
            <p:nvPr/>
          </p:nvSpPr>
          <p:spPr bwMode="auto">
            <a:xfrm>
              <a:off x="7867651" y="5657850"/>
              <a:ext cx="92075" cy="87313"/>
            </a:xfrm>
            <a:custGeom>
              <a:gdLst>
                <a:gd name="T0" fmla="*/ 28 w 28"/>
                <a:gd name="T1" fmla="*/ 14 h 27"/>
                <a:gd name="T2" fmla="*/ 14 w 28"/>
                <a:gd name="T3" fmla="*/ 0 h 27"/>
                <a:gd name="T4" fmla="*/ 0 w 28"/>
                <a:gd name="T5" fmla="*/ 14 h 27"/>
                <a:gd name="T6" fmla="*/ 14 w 28"/>
                <a:gd name="T7" fmla="*/ 27 h 27"/>
                <a:gd name="T8" fmla="*/ 28 w 28"/>
                <a:gd name="T9" fmla="*/ 14 h 27"/>
                <a:gd name="T10" fmla="*/ 4 w 28"/>
                <a:gd name="T11" fmla="*/ 14 h 27"/>
                <a:gd name="T12" fmla="*/ 6 w 28"/>
                <a:gd name="T13" fmla="*/ 7 h 27"/>
                <a:gd name="T14" fmla="*/ 24 w 28"/>
                <a:gd name="T15" fmla="*/ 14 h 27"/>
                <a:gd name="T16" fmla="*/ 14 w 28"/>
                <a:gd name="T17" fmla="*/ 24 h 27"/>
                <a:gd name="T18" fmla="*/ 4 w 28"/>
                <a:gd name="T19" fmla="*/ 14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28" y="14"/>
                  </a:moveTo>
                  <a:cubicBezTo>
                    <a:pt x="28" y="6"/>
                    <a:pt x="22" y="0"/>
                    <a:pt x="14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21"/>
                    <a:pt x="7" y="27"/>
                    <a:pt x="14" y="27"/>
                  </a:cubicBezTo>
                  <a:cubicBezTo>
                    <a:pt x="22" y="27"/>
                    <a:pt x="28" y="21"/>
                    <a:pt x="28" y="14"/>
                  </a:cubicBezTo>
                  <a:close/>
                  <a:moveTo>
                    <a:pt x="4" y="14"/>
                  </a:moveTo>
                  <a:cubicBezTo>
                    <a:pt x="4" y="14"/>
                    <a:pt x="3" y="10"/>
                    <a:pt x="6" y="7"/>
                  </a:cubicBezTo>
                  <a:cubicBezTo>
                    <a:pt x="8" y="9"/>
                    <a:pt x="14" y="14"/>
                    <a:pt x="24" y="14"/>
                  </a:cubicBezTo>
                  <a:cubicBezTo>
                    <a:pt x="24" y="20"/>
                    <a:pt x="20" y="24"/>
                    <a:pt x="14" y="24"/>
                  </a:cubicBezTo>
                  <a:cubicBezTo>
                    <a:pt x="8" y="24"/>
                    <a:pt x="4" y="20"/>
                    <a:pt x="4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63"/>
            <p:cNvSpPr/>
            <p:nvPr/>
          </p:nvSpPr>
          <p:spPr bwMode="auto">
            <a:xfrm>
              <a:off x="7839076" y="5756275"/>
              <a:ext cx="152400" cy="84138"/>
            </a:xfrm>
            <a:custGeom>
              <a:gdLst>
                <a:gd name="T0" fmla="*/ 0 w 47"/>
                <a:gd name="T1" fmla="*/ 8 h 26"/>
                <a:gd name="T2" fmla="*/ 0 w 47"/>
                <a:gd name="T3" fmla="*/ 14 h 26"/>
                <a:gd name="T4" fmla="*/ 0 w 47"/>
                <a:gd name="T5" fmla="*/ 22 h 26"/>
                <a:gd name="T6" fmla="*/ 4 w 47"/>
                <a:gd name="T7" fmla="*/ 26 h 26"/>
                <a:gd name="T8" fmla="*/ 43 w 47"/>
                <a:gd name="T9" fmla="*/ 26 h 26"/>
                <a:gd name="T10" fmla="*/ 47 w 47"/>
                <a:gd name="T11" fmla="*/ 22 h 26"/>
                <a:gd name="T12" fmla="*/ 47 w 47"/>
                <a:gd name="T13" fmla="*/ 14 h 26"/>
                <a:gd name="T14" fmla="*/ 47 w 47"/>
                <a:gd name="T15" fmla="*/ 8 h 26"/>
                <a:gd name="T16" fmla="*/ 39 w 47"/>
                <a:gd name="T17" fmla="*/ 0 h 26"/>
                <a:gd name="T18" fmla="*/ 32 w 47"/>
                <a:gd name="T19" fmla="*/ 0 h 26"/>
                <a:gd name="T20" fmla="*/ 30 w 47"/>
                <a:gd name="T21" fmla="*/ 1 h 26"/>
                <a:gd name="T22" fmla="*/ 24 w 47"/>
                <a:gd name="T23" fmla="*/ 10 h 26"/>
                <a:gd name="T24" fmla="*/ 23 w 47"/>
                <a:gd name="T25" fmla="*/ 10 h 26"/>
                <a:gd name="T26" fmla="*/ 16 w 47"/>
                <a:gd name="T27" fmla="*/ 1 h 26"/>
                <a:gd name="T28" fmla="*/ 14 w 47"/>
                <a:gd name="T29" fmla="*/ 0 h 26"/>
                <a:gd name="T30" fmla="*/ 7 w 47"/>
                <a:gd name="T31" fmla="*/ 0 h 26"/>
                <a:gd name="T32" fmla="*/ 0 w 47"/>
                <a:gd name="T33" fmla="*/ 8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26">
                  <a:moveTo>
                    <a:pt x="0" y="8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1" y="26"/>
                    <a:pt x="4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5" y="26"/>
                    <a:pt x="47" y="24"/>
                    <a:pt x="47" y="22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4"/>
                    <a:pt x="43" y="0"/>
                    <a:pt x="39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0" y="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3" y="11"/>
                    <a:pt x="23" y="11"/>
                    <a:pt x="23" y="1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64"/>
            <p:cNvSpPr>
              <a:spLocks noEditPoints="1"/>
            </p:cNvSpPr>
            <p:nvPr/>
          </p:nvSpPr>
          <p:spPr bwMode="auto">
            <a:xfrm>
              <a:off x="7000876" y="5324475"/>
              <a:ext cx="87313" cy="88900"/>
            </a:xfrm>
            <a:custGeom>
              <a:gdLst>
                <a:gd name="T0" fmla="*/ 27 w 27"/>
                <a:gd name="T1" fmla="*/ 14 h 27"/>
                <a:gd name="T2" fmla="*/ 14 w 27"/>
                <a:gd name="T3" fmla="*/ 0 h 27"/>
                <a:gd name="T4" fmla="*/ 0 w 27"/>
                <a:gd name="T5" fmla="*/ 14 h 27"/>
                <a:gd name="T6" fmla="*/ 14 w 27"/>
                <a:gd name="T7" fmla="*/ 27 h 27"/>
                <a:gd name="T8" fmla="*/ 27 w 27"/>
                <a:gd name="T9" fmla="*/ 14 h 27"/>
                <a:gd name="T10" fmla="*/ 3 w 27"/>
                <a:gd name="T11" fmla="*/ 14 h 27"/>
                <a:gd name="T12" fmla="*/ 6 w 27"/>
                <a:gd name="T13" fmla="*/ 7 h 27"/>
                <a:gd name="T14" fmla="*/ 24 w 27"/>
                <a:gd name="T15" fmla="*/ 14 h 27"/>
                <a:gd name="T16" fmla="*/ 14 w 27"/>
                <a:gd name="T17" fmla="*/ 24 h 27"/>
                <a:gd name="T18" fmla="*/ 3 w 27"/>
                <a:gd name="T19" fmla="*/ 14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7">
                  <a:moveTo>
                    <a:pt x="27" y="14"/>
                  </a:moveTo>
                  <a:cubicBezTo>
                    <a:pt x="27" y="6"/>
                    <a:pt x="21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4"/>
                  </a:cubicBezTo>
                  <a:close/>
                  <a:moveTo>
                    <a:pt x="3" y="14"/>
                  </a:moveTo>
                  <a:cubicBezTo>
                    <a:pt x="3" y="14"/>
                    <a:pt x="3" y="10"/>
                    <a:pt x="6" y="7"/>
                  </a:cubicBezTo>
                  <a:cubicBezTo>
                    <a:pt x="8" y="9"/>
                    <a:pt x="14" y="14"/>
                    <a:pt x="24" y="14"/>
                  </a:cubicBezTo>
                  <a:cubicBezTo>
                    <a:pt x="24" y="20"/>
                    <a:pt x="19" y="24"/>
                    <a:pt x="14" y="24"/>
                  </a:cubicBezTo>
                  <a:cubicBezTo>
                    <a:pt x="8" y="24"/>
                    <a:pt x="3" y="20"/>
                    <a:pt x="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Freeform 65"/>
            <p:cNvSpPr/>
            <p:nvPr/>
          </p:nvSpPr>
          <p:spPr bwMode="auto">
            <a:xfrm>
              <a:off x="6967538" y="5422900"/>
              <a:ext cx="153988" cy="84138"/>
            </a:xfrm>
            <a:custGeom>
              <a:gdLst>
                <a:gd name="T0" fmla="*/ 0 w 47"/>
                <a:gd name="T1" fmla="*/ 8 h 26"/>
                <a:gd name="T2" fmla="*/ 0 w 47"/>
                <a:gd name="T3" fmla="*/ 14 h 26"/>
                <a:gd name="T4" fmla="*/ 0 w 47"/>
                <a:gd name="T5" fmla="*/ 22 h 26"/>
                <a:gd name="T6" fmla="*/ 4 w 47"/>
                <a:gd name="T7" fmla="*/ 26 h 26"/>
                <a:gd name="T8" fmla="*/ 43 w 47"/>
                <a:gd name="T9" fmla="*/ 26 h 26"/>
                <a:gd name="T10" fmla="*/ 47 w 47"/>
                <a:gd name="T11" fmla="*/ 22 h 26"/>
                <a:gd name="T12" fmla="*/ 47 w 47"/>
                <a:gd name="T13" fmla="*/ 14 h 26"/>
                <a:gd name="T14" fmla="*/ 47 w 47"/>
                <a:gd name="T15" fmla="*/ 8 h 26"/>
                <a:gd name="T16" fmla="*/ 39 w 47"/>
                <a:gd name="T17" fmla="*/ 0 h 26"/>
                <a:gd name="T18" fmla="*/ 32 w 47"/>
                <a:gd name="T19" fmla="*/ 0 h 26"/>
                <a:gd name="T20" fmla="*/ 31 w 47"/>
                <a:gd name="T21" fmla="*/ 1 h 26"/>
                <a:gd name="T22" fmla="*/ 24 w 47"/>
                <a:gd name="T23" fmla="*/ 10 h 26"/>
                <a:gd name="T24" fmla="*/ 23 w 47"/>
                <a:gd name="T25" fmla="*/ 10 h 26"/>
                <a:gd name="T26" fmla="*/ 16 w 47"/>
                <a:gd name="T27" fmla="*/ 1 h 26"/>
                <a:gd name="T28" fmla="*/ 15 w 47"/>
                <a:gd name="T29" fmla="*/ 0 h 26"/>
                <a:gd name="T30" fmla="*/ 8 w 47"/>
                <a:gd name="T31" fmla="*/ 0 h 26"/>
                <a:gd name="T32" fmla="*/ 0 w 47"/>
                <a:gd name="T33" fmla="*/ 8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26">
                  <a:moveTo>
                    <a:pt x="0" y="8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2" y="26"/>
                    <a:pt x="4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5" y="26"/>
                    <a:pt x="47" y="24"/>
                    <a:pt x="47" y="22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3"/>
                    <a:pt x="44" y="0"/>
                    <a:pt x="39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1" y="0"/>
                    <a:pt x="31" y="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4" y="11"/>
                    <a:pt x="23" y="1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66"/>
            <p:cNvSpPr>
              <a:spLocks noEditPoints="1"/>
            </p:cNvSpPr>
            <p:nvPr/>
          </p:nvSpPr>
          <p:spPr bwMode="auto">
            <a:xfrm>
              <a:off x="9202738" y="5286375"/>
              <a:ext cx="47625" cy="44450"/>
            </a:xfrm>
            <a:custGeom>
              <a:gdLst>
                <a:gd name="T0" fmla="*/ 15 w 15"/>
                <a:gd name="T1" fmla="*/ 7 h 14"/>
                <a:gd name="T2" fmla="*/ 7 w 15"/>
                <a:gd name="T3" fmla="*/ 0 h 14"/>
                <a:gd name="T4" fmla="*/ 0 w 15"/>
                <a:gd name="T5" fmla="*/ 7 h 14"/>
                <a:gd name="T6" fmla="*/ 7 w 15"/>
                <a:gd name="T7" fmla="*/ 14 h 14"/>
                <a:gd name="T8" fmla="*/ 15 w 15"/>
                <a:gd name="T9" fmla="*/ 7 h 14"/>
                <a:gd name="T10" fmla="*/ 2 w 15"/>
                <a:gd name="T11" fmla="*/ 7 h 14"/>
                <a:gd name="T12" fmla="*/ 3 w 15"/>
                <a:gd name="T13" fmla="*/ 3 h 14"/>
                <a:gd name="T14" fmla="*/ 13 w 15"/>
                <a:gd name="T15" fmla="*/ 7 h 14"/>
                <a:gd name="T16" fmla="*/ 7 w 15"/>
                <a:gd name="T17" fmla="*/ 12 h 14"/>
                <a:gd name="T18" fmla="*/ 2 w 15"/>
                <a:gd name="T19" fmla="*/ 7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4">
                  <a:moveTo>
                    <a:pt x="15" y="7"/>
                  </a:moveTo>
                  <a:cubicBezTo>
                    <a:pt x="15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5" y="11"/>
                    <a:pt x="15" y="7"/>
                  </a:cubicBezTo>
                  <a:close/>
                  <a:moveTo>
                    <a:pt x="2" y="7"/>
                  </a:moveTo>
                  <a:cubicBezTo>
                    <a:pt x="2" y="7"/>
                    <a:pt x="2" y="5"/>
                    <a:pt x="3" y="3"/>
                  </a:cubicBezTo>
                  <a:cubicBezTo>
                    <a:pt x="4" y="5"/>
                    <a:pt x="7" y="7"/>
                    <a:pt x="13" y="7"/>
                  </a:cubicBezTo>
                  <a:cubicBezTo>
                    <a:pt x="13" y="10"/>
                    <a:pt x="10" y="12"/>
                    <a:pt x="7" y="12"/>
                  </a:cubicBezTo>
                  <a:cubicBezTo>
                    <a:pt x="4" y="12"/>
                    <a:pt x="2" y="10"/>
                    <a:pt x="2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67"/>
            <p:cNvSpPr/>
            <p:nvPr/>
          </p:nvSpPr>
          <p:spPr bwMode="auto">
            <a:xfrm>
              <a:off x="9185276" y="5337175"/>
              <a:ext cx="82550" cy="42863"/>
            </a:xfrm>
            <a:custGeom>
              <a:gdLst>
                <a:gd name="T0" fmla="*/ 0 w 25"/>
                <a:gd name="T1" fmla="*/ 4 h 13"/>
                <a:gd name="T2" fmla="*/ 0 w 25"/>
                <a:gd name="T3" fmla="*/ 7 h 13"/>
                <a:gd name="T4" fmla="*/ 0 w 25"/>
                <a:gd name="T5" fmla="*/ 11 h 13"/>
                <a:gd name="T6" fmla="*/ 2 w 25"/>
                <a:gd name="T7" fmla="*/ 13 h 13"/>
                <a:gd name="T8" fmla="*/ 23 w 25"/>
                <a:gd name="T9" fmla="*/ 13 h 13"/>
                <a:gd name="T10" fmla="*/ 25 w 25"/>
                <a:gd name="T11" fmla="*/ 11 h 13"/>
                <a:gd name="T12" fmla="*/ 25 w 25"/>
                <a:gd name="T13" fmla="*/ 7 h 13"/>
                <a:gd name="T14" fmla="*/ 25 w 25"/>
                <a:gd name="T15" fmla="*/ 4 h 13"/>
                <a:gd name="T16" fmla="*/ 21 w 25"/>
                <a:gd name="T17" fmla="*/ 0 h 13"/>
                <a:gd name="T18" fmla="*/ 17 w 25"/>
                <a:gd name="T19" fmla="*/ 0 h 13"/>
                <a:gd name="T20" fmla="*/ 16 w 25"/>
                <a:gd name="T21" fmla="*/ 0 h 13"/>
                <a:gd name="T22" fmla="*/ 13 w 25"/>
                <a:gd name="T23" fmla="*/ 5 h 13"/>
                <a:gd name="T24" fmla="*/ 12 w 25"/>
                <a:gd name="T25" fmla="*/ 5 h 13"/>
                <a:gd name="T26" fmla="*/ 9 w 25"/>
                <a:gd name="T27" fmla="*/ 0 h 13"/>
                <a:gd name="T28" fmla="*/ 8 w 25"/>
                <a:gd name="T29" fmla="*/ 0 h 13"/>
                <a:gd name="T30" fmla="*/ 4 w 25"/>
                <a:gd name="T31" fmla="*/ 0 h 13"/>
                <a:gd name="T32" fmla="*/ 0 w 25"/>
                <a:gd name="T33" fmla="*/ 4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13">
                  <a:moveTo>
                    <a:pt x="0" y="4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4" y="13"/>
                    <a:pt x="25" y="12"/>
                    <a:pt x="25" y="11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1"/>
                    <a:pt x="23" y="0"/>
                    <a:pt x="2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68"/>
            <p:cNvSpPr>
              <a:spLocks noEditPoints="1"/>
            </p:cNvSpPr>
            <p:nvPr/>
          </p:nvSpPr>
          <p:spPr bwMode="auto">
            <a:xfrm>
              <a:off x="7235826" y="1865313"/>
              <a:ext cx="46038" cy="49213"/>
            </a:xfrm>
            <a:custGeom>
              <a:gdLst>
                <a:gd name="T0" fmla="*/ 14 w 14"/>
                <a:gd name="T1" fmla="*/ 7 h 15"/>
                <a:gd name="T2" fmla="*/ 7 w 14"/>
                <a:gd name="T3" fmla="*/ 0 h 15"/>
                <a:gd name="T4" fmla="*/ 0 w 14"/>
                <a:gd name="T5" fmla="*/ 7 h 15"/>
                <a:gd name="T6" fmla="*/ 7 w 14"/>
                <a:gd name="T7" fmla="*/ 15 h 15"/>
                <a:gd name="T8" fmla="*/ 14 w 14"/>
                <a:gd name="T9" fmla="*/ 7 h 15"/>
                <a:gd name="T10" fmla="*/ 1 w 14"/>
                <a:gd name="T11" fmla="*/ 8 h 15"/>
                <a:gd name="T12" fmla="*/ 3 w 14"/>
                <a:gd name="T13" fmla="*/ 4 h 15"/>
                <a:gd name="T14" fmla="*/ 12 w 14"/>
                <a:gd name="T15" fmla="*/ 8 h 15"/>
                <a:gd name="T16" fmla="*/ 7 w 14"/>
                <a:gd name="T17" fmla="*/ 13 h 15"/>
                <a:gd name="T18" fmla="*/ 1 w 14"/>
                <a:gd name="T19" fmla="*/ 8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5">
                  <a:moveTo>
                    <a:pt x="14" y="7"/>
                  </a:move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ubicBezTo>
                    <a:pt x="11" y="15"/>
                    <a:pt x="14" y="11"/>
                    <a:pt x="14" y="7"/>
                  </a:cubicBezTo>
                  <a:close/>
                  <a:moveTo>
                    <a:pt x="1" y="8"/>
                  </a:moveTo>
                  <a:cubicBezTo>
                    <a:pt x="1" y="8"/>
                    <a:pt x="1" y="6"/>
                    <a:pt x="3" y="4"/>
                  </a:cubicBezTo>
                  <a:cubicBezTo>
                    <a:pt x="4" y="5"/>
                    <a:pt x="7" y="8"/>
                    <a:pt x="12" y="8"/>
                  </a:cubicBezTo>
                  <a:cubicBezTo>
                    <a:pt x="12" y="11"/>
                    <a:pt x="10" y="13"/>
                    <a:pt x="7" y="13"/>
                  </a:cubicBezTo>
                  <a:cubicBezTo>
                    <a:pt x="4" y="13"/>
                    <a:pt x="1" y="11"/>
                    <a:pt x="1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 69"/>
            <p:cNvSpPr/>
            <p:nvPr/>
          </p:nvSpPr>
          <p:spPr bwMode="auto">
            <a:xfrm>
              <a:off x="7216776" y="1917700"/>
              <a:ext cx="80963" cy="44450"/>
            </a:xfrm>
            <a:custGeom>
              <a:gdLst>
                <a:gd name="T0" fmla="*/ 0 w 25"/>
                <a:gd name="T1" fmla="*/ 4 h 14"/>
                <a:gd name="T2" fmla="*/ 0 w 25"/>
                <a:gd name="T3" fmla="*/ 7 h 14"/>
                <a:gd name="T4" fmla="*/ 0 w 25"/>
                <a:gd name="T5" fmla="*/ 11 h 14"/>
                <a:gd name="T6" fmla="*/ 2 w 25"/>
                <a:gd name="T7" fmla="*/ 14 h 14"/>
                <a:gd name="T8" fmla="*/ 23 w 25"/>
                <a:gd name="T9" fmla="*/ 14 h 14"/>
                <a:gd name="T10" fmla="*/ 25 w 25"/>
                <a:gd name="T11" fmla="*/ 11 h 14"/>
                <a:gd name="T12" fmla="*/ 25 w 25"/>
                <a:gd name="T13" fmla="*/ 7 h 14"/>
                <a:gd name="T14" fmla="*/ 25 w 25"/>
                <a:gd name="T15" fmla="*/ 4 h 14"/>
                <a:gd name="T16" fmla="*/ 21 w 25"/>
                <a:gd name="T17" fmla="*/ 0 h 14"/>
                <a:gd name="T18" fmla="*/ 17 w 25"/>
                <a:gd name="T19" fmla="*/ 0 h 14"/>
                <a:gd name="T20" fmla="*/ 17 w 25"/>
                <a:gd name="T21" fmla="*/ 0 h 14"/>
                <a:gd name="T22" fmla="*/ 13 w 25"/>
                <a:gd name="T23" fmla="*/ 6 h 14"/>
                <a:gd name="T24" fmla="*/ 12 w 25"/>
                <a:gd name="T25" fmla="*/ 6 h 14"/>
                <a:gd name="T26" fmla="*/ 9 w 25"/>
                <a:gd name="T27" fmla="*/ 0 h 14"/>
                <a:gd name="T28" fmla="*/ 8 w 25"/>
                <a:gd name="T29" fmla="*/ 0 h 14"/>
                <a:gd name="T30" fmla="*/ 5 w 25"/>
                <a:gd name="T31" fmla="*/ 0 h 14"/>
                <a:gd name="T32" fmla="*/ 0 w 25"/>
                <a:gd name="T33" fmla="*/ 4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14">
                  <a:moveTo>
                    <a:pt x="0" y="4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4"/>
                    <a:pt x="25" y="13"/>
                    <a:pt x="25" y="11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3" y="0"/>
                    <a:pt x="2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2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 70"/>
            <p:cNvSpPr>
              <a:spLocks noEditPoints="1"/>
            </p:cNvSpPr>
            <p:nvPr/>
          </p:nvSpPr>
          <p:spPr bwMode="auto">
            <a:xfrm>
              <a:off x="9042401" y="4057650"/>
              <a:ext cx="133350" cy="95250"/>
            </a:xfrm>
            <a:custGeom>
              <a:gdLst>
                <a:gd name="T0" fmla="*/ 20 w 41"/>
                <a:gd name="T1" fmla="*/ 0 h 29"/>
                <a:gd name="T2" fmla="*/ 6 w 41"/>
                <a:gd name="T3" fmla="*/ 15 h 29"/>
                <a:gd name="T4" fmla="*/ 6 w 41"/>
                <a:gd name="T5" fmla="*/ 19 h 29"/>
                <a:gd name="T6" fmla="*/ 3 w 41"/>
                <a:gd name="T7" fmla="*/ 24 h 29"/>
                <a:gd name="T8" fmla="*/ 9 w 41"/>
                <a:gd name="T9" fmla="*/ 29 h 29"/>
                <a:gd name="T10" fmla="*/ 9 w 41"/>
                <a:gd name="T11" fmla="*/ 29 h 29"/>
                <a:gd name="T12" fmla="*/ 31 w 41"/>
                <a:gd name="T13" fmla="*/ 29 h 29"/>
                <a:gd name="T14" fmla="*/ 38 w 41"/>
                <a:gd name="T15" fmla="*/ 24 h 29"/>
                <a:gd name="T16" fmla="*/ 35 w 41"/>
                <a:gd name="T17" fmla="*/ 19 h 29"/>
                <a:gd name="T18" fmla="*/ 35 w 41"/>
                <a:gd name="T19" fmla="*/ 15 h 29"/>
                <a:gd name="T20" fmla="*/ 20 w 41"/>
                <a:gd name="T21" fmla="*/ 0 h 29"/>
                <a:gd name="T22" fmla="*/ 20 w 41"/>
                <a:gd name="T23" fmla="*/ 4 h 29"/>
                <a:gd name="T24" fmla="*/ 30 w 41"/>
                <a:gd name="T25" fmla="*/ 11 h 29"/>
                <a:gd name="T26" fmla="*/ 30 w 41"/>
                <a:gd name="T27" fmla="*/ 12 h 29"/>
                <a:gd name="T28" fmla="*/ 30 w 41"/>
                <a:gd name="T29" fmla="*/ 12 h 29"/>
                <a:gd name="T30" fmla="*/ 20 w 41"/>
                <a:gd name="T31" fmla="*/ 6 h 29"/>
                <a:gd name="T32" fmla="*/ 11 w 41"/>
                <a:gd name="T33" fmla="*/ 12 h 29"/>
                <a:gd name="T34" fmla="*/ 10 w 41"/>
                <a:gd name="T35" fmla="*/ 12 h 29"/>
                <a:gd name="T36" fmla="*/ 10 w 41"/>
                <a:gd name="T37" fmla="*/ 11 h 29"/>
                <a:gd name="T38" fmla="*/ 20 w 41"/>
                <a:gd name="T39" fmla="*/ 4 h 29"/>
                <a:gd name="T40" fmla="*/ 20 w 41"/>
                <a:gd name="T41" fmla="*/ 26 h 29"/>
                <a:gd name="T42" fmla="*/ 9 w 41"/>
                <a:gd name="T43" fmla="*/ 15 h 29"/>
                <a:gd name="T44" fmla="*/ 20 w 41"/>
                <a:gd name="T45" fmla="*/ 11 h 29"/>
                <a:gd name="T46" fmla="*/ 31 w 41"/>
                <a:gd name="T47" fmla="*/ 15 h 29"/>
                <a:gd name="T48" fmla="*/ 20 w 41"/>
                <a:gd name="T49" fmla="*/ 26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28">
                  <a:moveTo>
                    <a:pt x="20" y="0"/>
                  </a:moveTo>
                  <a:cubicBezTo>
                    <a:pt x="12" y="0"/>
                    <a:pt x="6" y="7"/>
                    <a:pt x="6" y="15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1"/>
                    <a:pt x="5" y="24"/>
                    <a:pt x="3" y="24"/>
                  </a:cubicBezTo>
                  <a:cubicBezTo>
                    <a:pt x="0" y="24"/>
                    <a:pt x="4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7" y="29"/>
                    <a:pt x="41" y="24"/>
                    <a:pt x="38" y="24"/>
                  </a:cubicBezTo>
                  <a:cubicBezTo>
                    <a:pt x="35" y="24"/>
                    <a:pt x="35" y="19"/>
                    <a:pt x="35" y="1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7"/>
                    <a:pt x="28" y="0"/>
                    <a:pt x="20" y="0"/>
                  </a:cubicBezTo>
                  <a:close/>
                  <a:moveTo>
                    <a:pt x="20" y="4"/>
                  </a:moveTo>
                  <a:cubicBezTo>
                    <a:pt x="25" y="4"/>
                    <a:pt x="30" y="7"/>
                    <a:pt x="30" y="11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6" y="6"/>
                    <a:pt x="12" y="8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7"/>
                    <a:pt x="15" y="4"/>
                    <a:pt x="20" y="4"/>
                  </a:cubicBezTo>
                  <a:close/>
                  <a:moveTo>
                    <a:pt x="20" y="26"/>
                  </a:moveTo>
                  <a:cubicBezTo>
                    <a:pt x="14" y="26"/>
                    <a:pt x="9" y="21"/>
                    <a:pt x="9" y="15"/>
                  </a:cubicBezTo>
                  <a:cubicBezTo>
                    <a:pt x="9" y="15"/>
                    <a:pt x="14" y="11"/>
                    <a:pt x="20" y="11"/>
                  </a:cubicBezTo>
                  <a:cubicBezTo>
                    <a:pt x="27" y="11"/>
                    <a:pt x="31" y="15"/>
                    <a:pt x="31" y="15"/>
                  </a:cubicBezTo>
                  <a:cubicBezTo>
                    <a:pt x="31" y="21"/>
                    <a:pt x="26" y="26"/>
                    <a:pt x="20" y="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 71"/>
            <p:cNvSpPr>
              <a:spLocks noEditPoints="1"/>
            </p:cNvSpPr>
            <p:nvPr/>
          </p:nvSpPr>
          <p:spPr bwMode="auto">
            <a:xfrm>
              <a:off x="9039226" y="4165600"/>
              <a:ext cx="139700" cy="82550"/>
            </a:xfrm>
            <a:custGeom>
              <a:gdLst>
                <a:gd name="T0" fmla="*/ 0 w 43"/>
                <a:gd name="T1" fmla="*/ 7 h 25"/>
                <a:gd name="T2" fmla="*/ 0 w 43"/>
                <a:gd name="T3" fmla="*/ 21 h 25"/>
                <a:gd name="T4" fmla="*/ 3 w 43"/>
                <a:gd name="T5" fmla="*/ 25 h 25"/>
                <a:gd name="T6" fmla="*/ 7 w 43"/>
                <a:gd name="T7" fmla="*/ 25 h 25"/>
                <a:gd name="T8" fmla="*/ 36 w 43"/>
                <a:gd name="T9" fmla="*/ 25 h 25"/>
                <a:gd name="T10" fmla="*/ 39 w 43"/>
                <a:gd name="T11" fmla="*/ 25 h 25"/>
                <a:gd name="T12" fmla="*/ 43 w 43"/>
                <a:gd name="T13" fmla="*/ 21 h 25"/>
                <a:gd name="T14" fmla="*/ 43 w 43"/>
                <a:gd name="T15" fmla="*/ 7 h 25"/>
                <a:gd name="T16" fmla="*/ 36 w 43"/>
                <a:gd name="T17" fmla="*/ 0 h 25"/>
                <a:gd name="T18" fmla="*/ 32 w 43"/>
                <a:gd name="T19" fmla="*/ 0 h 25"/>
                <a:gd name="T20" fmla="*/ 31 w 43"/>
                <a:gd name="T21" fmla="*/ 0 h 25"/>
                <a:gd name="T22" fmla="*/ 27 w 43"/>
                <a:gd name="T23" fmla="*/ 3 h 25"/>
                <a:gd name="T24" fmla="*/ 26 w 43"/>
                <a:gd name="T25" fmla="*/ 4 h 25"/>
                <a:gd name="T26" fmla="*/ 22 w 43"/>
                <a:gd name="T27" fmla="*/ 19 h 25"/>
                <a:gd name="T28" fmla="*/ 21 w 43"/>
                <a:gd name="T29" fmla="*/ 19 h 25"/>
                <a:gd name="T30" fmla="*/ 17 w 43"/>
                <a:gd name="T31" fmla="*/ 4 h 25"/>
                <a:gd name="T32" fmla="*/ 16 w 43"/>
                <a:gd name="T33" fmla="*/ 3 h 25"/>
                <a:gd name="T34" fmla="*/ 11 w 43"/>
                <a:gd name="T35" fmla="*/ 0 h 25"/>
                <a:gd name="T36" fmla="*/ 10 w 43"/>
                <a:gd name="T37" fmla="*/ 0 h 25"/>
                <a:gd name="T38" fmla="*/ 7 w 43"/>
                <a:gd name="T39" fmla="*/ 0 h 25"/>
                <a:gd name="T40" fmla="*/ 0 w 43"/>
                <a:gd name="T41" fmla="*/ 7 h 25"/>
                <a:gd name="T42" fmla="*/ 16 w 43"/>
                <a:gd name="T43" fmla="*/ 14 h 25"/>
                <a:gd name="T44" fmla="*/ 17 w 43"/>
                <a:gd name="T45" fmla="*/ 15 h 25"/>
                <a:gd name="T46" fmla="*/ 16 w 43"/>
                <a:gd name="T47" fmla="*/ 17 h 25"/>
                <a:gd name="T48" fmla="*/ 14 w 43"/>
                <a:gd name="T49" fmla="*/ 15 h 25"/>
                <a:gd name="T50" fmla="*/ 16 w 43"/>
                <a:gd name="T51" fmla="*/ 14 h 25"/>
                <a:gd name="T52" fmla="*/ 16 w 43"/>
                <a:gd name="T53" fmla="*/ 19 h 25"/>
                <a:gd name="T54" fmla="*/ 17 w 43"/>
                <a:gd name="T55" fmla="*/ 21 h 25"/>
                <a:gd name="T56" fmla="*/ 16 w 43"/>
                <a:gd name="T57" fmla="*/ 22 h 25"/>
                <a:gd name="T58" fmla="*/ 14 w 43"/>
                <a:gd name="T59" fmla="*/ 21 h 25"/>
                <a:gd name="T60" fmla="*/ 16 w 43"/>
                <a:gd name="T61" fmla="*/ 19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" h="25">
                  <a:moveTo>
                    <a:pt x="0" y="7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1" y="25"/>
                    <a:pt x="3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41" y="25"/>
                    <a:pt x="43" y="23"/>
                    <a:pt x="43" y="21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3"/>
                    <a:pt x="40" y="0"/>
                    <a:pt x="36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6" y="4"/>
                    <a:pt x="26" y="4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1" y="19"/>
                    <a:pt x="21" y="19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6" y="3"/>
                    <a:pt x="16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lose/>
                  <a:moveTo>
                    <a:pt x="16" y="14"/>
                  </a:moveTo>
                  <a:cubicBezTo>
                    <a:pt x="16" y="14"/>
                    <a:pt x="17" y="14"/>
                    <a:pt x="17" y="15"/>
                  </a:cubicBezTo>
                  <a:cubicBezTo>
                    <a:pt x="17" y="16"/>
                    <a:pt x="16" y="17"/>
                    <a:pt x="16" y="17"/>
                  </a:cubicBezTo>
                  <a:cubicBezTo>
                    <a:pt x="15" y="17"/>
                    <a:pt x="14" y="16"/>
                    <a:pt x="14" y="15"/>
                  </a:cubicBezTo>
                  <a:cubicBezTo>
                    <a:pt x="14" y="14"/>
                    <a:pt x="15" y="14"/>
                    <a:pt x="16" y="14"/>
                  </a:cubicBezTo>
                  <a:close/>
                  <a:moveTo>
                    <a:pt x="16" y="19"/>
                  </a:moveTo>
                  <a:cubicBezTo>
                    <a:pt x="16" y="19"/>
                    <a:pt x="17" y="20"/>
                    <a:pt x="17" y="21"/>
                  </a:cubicBezTo>
                  <a:cubicBezTo>
                    <a:pt x="17" y="22"/>
                    <a:pt x="16" y="22"/>
                    <a:pt x="16" y="22"/>
                  </a:cubicBezTo>
                  <a:cubicBezTo>
                    <a:pt x="15" y="22"/>
                    <a:pt x="14" y="22"/>
                    <a:pt x="14" y="21"/>
                  </a:cubicBezTo>
                  <a:cubicBezTo>
                    <a:pt x="14" y="20"/>
                    <a:pt x="15" y="19"/>
                    <a:pt x="16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 72"/>
            <p:cNvSpPr>
              <a:spLocks noEditPoints="1"/>
            </p:cNvSpPr>
            <p:nvPr/>
          </p:nvSpPr>
          <p:spPr bwMode="auto">
            <a:xfrm>
              <a:off x="3975101" y="2778125"/>
              <a:ext cx="139700" cy="101600"/>
            </a:xfrm>
            <a:custGeom>
              <a:gdLst>
                <a:gd name="T0" fmla="*/ 22 w 43"/>
                <a:gd name="T1" fmla="*/ 0 h 31"/>
                <a:gd name="T2" fmla="*/ 6 w 43"/>
                <a:gd name="T3" fmla="*/ 16 h 31"/>
                <a:gd name="T4" fmla="*/ 6 w 43"/>
                <a:gd name="T5" fmla="*/ 21 h 31"/>
                <a:gd name="T6" fmla="*/ 3 w 43"/>
                <a:gd name="T7" fmla="*/ 26 h 31"/>
                <a:gd name="T8" fmla="*/ 10 w 43"/>
                <a:gd name="T9" fmla="*/ 31 h 31"/>
                <a:gd name="T10" fmla="*/ 10 w 43"/>
                <a:gd name="T11" fmla="*/ 31 h 31"/>
                <a:gd name="T12" fmla="*/ 33 w 43"/>
                <a:gd name="T13" fmla="*/ 31 h 31"/>
                <a:gd name="T14" fmla="*/ 40 w 43"/>
                <a:gd name="T15" fmla="*/ 26 h 31"/>
                <a:gd name="T16" fmla="*/ 37 w 43"/>
                <a:gd name="T17" fmla="*/ 20 h 31"/>
                <a:gd name="T18" fmla="*/ 37 w 43"/>
                <a:gd name="T19" fmla="*/ 16 h 31"/>
                <a:gd name="T20" fmla="*/ 22 w 43"/>
                <a:gd name="T21" fmla="*/ 0 h 31"/>
                <a:gd name="T22" fmla="*/ 22 w 43"/>
                <a:gd name="T23" fmla="*/ 4 h 31"/>
                <a:gd name="T24" fmla="*/ 32 w 43"/>
                <a:gd name="T25" fmla="*/ 12 h 31"/>
                <a:gd name="T26" fmla="*/ 32 w 43"/>
                <a:gd name="T27" fmla="*/ 13 h 31"/>
                <a:gd name="T28" fmla="*/ 32 w 43"/>
                <a:gd name="T29" fmla="*/ 13 h 31"/>
                <a:gd name="T30" fmla="*/ 22 w 43"/>
                <a:gd name="T31" fmla="*/ 6 h 31"/>
                <a:gd name="T32" fmla="*/ 11 w 43"/>
                <a:gd name="T33" fmla="*/ 13 h 31"/>
                <a:gd name="T34" fmla="*/ 11 w 43"/>
                <a:gd name="T35" fmla="*/ 13 h 31"/>
                <a:gd name="T36" fmla="*/ 11 w 43"/>
                <a:gd name="T37" fmla="*/ 12 h 31"/>
                <a:gd name="T38" fmla="*/ 22 w 43"/>
                <a:gd name="T39" fmla="*/ 4 h 31"/>
                <a:gd name="T40" fmla="*/ 22 w 43"/>
                <a:gd name="T41" fmla="*/ 27 h 31"/>
                <a:gd name="T42" fmla="*/ 10 w 43"/>
                <a:gd name="T43" fmla="*/ 16 h 31"/>
                <a:gd name="T44" fmla="*/ 22 w 43"/>
                <a:gd name="T45" fmla="*/ 12 h 31"/>
                <a:gd name="T46" fmla="*/ 33 w 43"/>
                <a:gd name="T47" fmla="*/ 16 h 31"/>
                <a:gd name="T48" fmla="*/ 22 w 43"/>
                <a:gd name="T49" fmla="*/ 27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31">
                  <a:moveTo>
                    <a:pt x="22" y="0"/>
                  </a:moveTo>
                  <a:cubicBezTo>
                    <a:pt x="13" y="0"/>
                    <a:pt x="6" y="7"/>
                    <a:pt x="6" y="16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6"/>
                    <a:pt x="3" y="26"/>
                  </a:cubicBezTo>
                  <a:cubicBezTo>
                    <a:pt x="0" y="26"/>
                    <a:pt x="4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9" y="31"/>
                    <a:pt x="43" y="26"/>
                    <a:pt x="40" y="26"/>
                  </a:cubicBezTo>
                  <a:cubicBezTo>
                    <a:pt x="37" y="26"/>
                    <a:pt x="37" y="20"/>
                    <a:pt x="37" y="20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7"/>
                    <a:pt x="30" y="0"/>
                    <a:pt x="22" y="0"/>
                  </a:cubicBezTo>
                  <a:close/>
                  <a:moveTo>
                    <a:pt x="22" y="4"/>
                  </a:moveTo>
                  <a:cubicBezTo>
                    <a:pt x="27" y="4"/>
                    <a:pt x="32" y="8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9"/>
                    <a:pt x="26" y="6"/>
                    <a:pt x="22" y="6"/>
                  </a:cubicBezTo>
                  <a:cubicBezTo>
                    <a:pt x="17" y="6"/>
                    <a:pt x="13" y="9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8"/>
                    <a:pt x="16" y="4"/>
                    <a:pt x="22" y="4"/>
                  </a:cubicBezTo>
                  <a:close/>
                  <a:moveTo>
                    <a:pt x="22" y="27"/>
                  </a:moveTo>
                  <a:cubicBezTo>
                    <a:pt x="15" y="27"/>
                    <a:pt x="10" y="23"/>
                    <a:pt x="10" y="16"/>
                  </a:cubicBezTo>
                  <a:cubicBezTo>
                    <a:pt x="10" y="16"/>
                    <a:pt x="15" y="12"/>
                    <a:pt x="22" y="12"/>
                  </a:cubicBezTo>
                  <a:cubicBezTo>
                    <a:pt x="28" y="12"/>
                    <a:pt x="33" y="16"/>
                    <a:pt x="33" y="16"/>
                  </a:cubicBezTo>
                  <a:cubicBezTo>
                    <a:pt x="33" y="23"/>
                    <a:pt x="28" y="27"/>
                    <a:pt x="22" y="2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 73"/>
            <p:cNvSpPr>
              <a:spLocks noEditPoints="1"/>
            </p:cNvSpPr>
            <p:nvPr/>
          </p:nvSpPr>
          <p:spPr bwMode="auto">
            <a:xfrm>
              <a:off x="3971926" y="2892425"/>
              <a:ext cx="149225" cy="88900"/>
            </a:xfrm>
            <a:custGeom>
              <a:gdLst>
                <a:gd name="T0" fmla="*/ 0 w 46"/>
                <a:gd name="T1" fmla="*/ 8 h 27"/>
                <a:gd name="T2" fmla="*/ 0 w 46"/>
                <a:gd name="T3" fmla="*/ 23 h 27"/>
                <a:gd name="T4" fmla="*/ 3 w 46"/>
                <a:gd name="T5" fmla="*/ 27 h 27"/>
                <a:gd name="T6" fmla="*/ 7 w 46"/>
                <a:gd name="T7" fmla="*/ 27 h 27"/>
                <a:gd name="T8" fmla="*/ 38 w 46"/>
                <a:gd name="T9" fmla="*/ 27 h 27"/>
                <a:gd name="T10" fmla="*/ 42 w 46"/>
                <a:gd name="T11" fmla="*/ 27 h 27"/>
                <a:gd name="T12" fmla="*/ 46 w 46"/>
                <a:gd name="T13" fmla="*/ 23 h 27"/>
                <a:gd name="T14" fmla="*/ 46 w 46"/>
                <a:gd name="T15" fmla="*/ 8 h 27"/>
                <a:gd name="T16" fmla="*/ 38 w 46"/>
                <a:gd name="T17" fmla="*/ 0 h 27"/>
                <a:gd name="T18" fmla="*/ 35 w 46"/>
                <a:gd name="T19" fmla="*/ 0 h 27"/>
                <a:gd name="T20" fmla="*/ 33 w 46"/>
                <a:gd name="T21" fmla="*/ 1 h 27"/>
                <a:gd name="T22" fmla="*/ 29 w 46"/>
                <a:gd name="T23" fmla="*/ 3 h 27"/>
                <a:gd name="T24" fmla="*/ 28 w 46"/>
                <a:gd name="T25" fmla="*/ 5 h 27"/>
                <a:gd name="T26" fmla="*/ 23 w 46"/>
                <a:gd name="T27" fmla="*/ 21 h 27"/>
                <a:gd name="T28" fmla="*/ 23 w 46"/>
                <a:gd name="T29" fmla="*/ 21 h 27"/>
                <a:gd name="T30" fmla="*/ 18 w 46"/>
                <a:gd name="T31" fmla="*/ 5 h 27"/>
                <a:gd name="T32" fmla="*/ 17 w 46"/>
                <a:gd name="T33" fmla="*/ 4 h 27"/>
                <a:gd name="T34" fmla="*/ 12 w 46"/>
                <a:gd name="T35" fmla="*/ 1 h 27"/>
                <a:gd name="T36" fmla="*/ 11 w 46"/>
                <a:gd name="T37" fmla="*/ 0 h 27"/>
                <a:gd name="T38" fmla="*/ 7 w 46"/>
                <a:gd name="T39" fmla="*/ 0 h 27"/>
                <a:gd name="T40" fmla="*/ 0 w 46"/>
                <a:gd name="T41" fmla="*/ 8 h 27"/>
                <a:gd name="T42" fmla="*/ 17 w 46"/>
                <a:gd name="T43" fmla="*/ 15 h 27"/>
                <a:gd name="T44" fmla="*/ 18 w 46"/>
                <a:gd name="T45" fmla="*/ 17 h 27"/>
                <a:gd name="T46" fmla="*/ 17 w 46"/>
                <a:gd name="T47" fmla="*/ 18 h 27"/>
                <a:gd name="T48" fmla="*/ 15 w 46"/>
                <a:gd name="T49" fmla="*/ 17 h 27"/>
                <a:gd name="T50" fmla="*/ 17 w 46"/>
                <a:gd name="T51" fmla="*/ 15 h 27"/>
                <a:gd name="T52" fmla="*/ 17 w 46"/>
                <a:gd name="T53" fmla="*/ 21 h 27"/>
                <a:gd name="T54" fmla="*/ 18 w 46"/>
                <a:gd name="T55" fmla="*/ 23 h 27"/>
                <a:gd name="T56" fmla="*/ 17 w 46"/>
                <a:gd name="T57" fmla="*/ 24 h 27"/>
                <a:gd name="T58" fmla="*/ 15 w 46"/>
                <a:gd name="T59" fmla="*/ 23 h 27"/>
                <a:gd name="T60" fmla="*/ 17 w 46"/>
                <a:gd name="T61" fmla="*/ 21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6" h="27">
                  <a:moveTo>
                    <a:pt x="0" y="8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1" y="27"/>
                    <a:pt x="3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4" y="27"/>
                    <a:pt x="46" y="25"/>
                    <a:pt x="46" y="23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4"/>
                    <a:pt x="42" y="0"/>
                    <a:pt x="38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4"/>
                    <a:pt x="28" y="4"/>
                    <a:pt x="28" y="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7" y="4"/>
                    <a:pt x="17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lose/>
                  <a:moveTo>
                    <a:pt x="17" y="15"/>
                  </a:moveTo>
                  <a:cubicBezTo>
                    <a:pt x="18" y="15"/>
                    <a:pt x="18" y="16"/>
                    <a:pt x="18" y="17"/>
                  </a:cubicBezTo>
                  <a:cubicBezTo>
                    <a:pt x="18" y="18"/>
                    <a:pt x="18" y="18"/>
                    <a:pt x="17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5" y="16"/>
                    <a:pt x="16" y="15"/>
                    <a:pt x="17" y="15"/>
                  </a:cubicBezTo>
                  <a:close/>
                  <a:moveTo>
                    <a:pt x="17" y="21"/>
                  </a:moveTo>
                  <a:cubicBezTo>
                    <a:pt x="18" y="21"/>
                    <a:pt x="18" y="22"/>
                    <a:pt x="18" y="23"/>
                  </a:cubicBezTo>
                  <a:cubicBezTo>
                    <a:pt x="18" y="23"/>
                    <a:pt x="18" y="24"/>
                    <a:pt x="17" y="24"/>
                  </a:cubicBezTo>
                  <a:cubicBezTo>
                    <a:pt x="16" y="24"/>
                    <a:pt x="15" y="23"/>
                    <a:pt x="15" y="23"/>
                  </a:cubicBezTo>
                  <a:cubicBezTo>
                    <a:pt x="15" y="22"/>
                    <a:pt x="16" y="21"/>
                    <a:pt x="17" y="2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Freeform 74"/>
            <p:cNvSpPr>
              <a:spLocks noEditPoints="1"/>
            </p:cNvSpPr>
            <p:nvPr/>
          </p:nvSpPr>
          <p:spPr bwMode="auto">
            <a:xfrm>
              <a:off x="5030788" y="2224088"/>
              <a:ext cx="68263" cy="49213"/>
            </a:xfrm>
            <a:custGeom>
              <a:gdLst>
                <a:gd name="T0" fmla="*/ 11 w 21"/>
                <a:gd name="T1" fmla="*/ 0 h 15"/>
                <a:gd name="T2" fmla="*/ 3 w 21"/>
                <a:gd name="T3" fmla="*/ 7 h 15"/>
                <a:gd name="T4" fmla="*/ 3 w 21"/>
                <a:gd name="T5" fmla="*/ 10 h 15"/>
                <a:gd name="T6" fmla="*/ 2 w 21"/>
                <a:gd name="T7" fmla="*/ 12 h 15"/>
                <a:gd name="T8" fmla="*/ 5 w 21"/>
                <a:gd name="T9" fmla="*/ 15 h 15"/>
                <a:gd name="T10" fmla="*/ 5 w 21"/>
                <a:gd name="T11" fmla="*/ 15 h 15"/>
                <a:gd name="T12" fmla="*/ 16 w 21"/>
                <a:gd name="T13" fmla="*/ 15 h 15"/>
                <a:gd name="T14" fmla="*/ 20 w 21"/>
                <a:gd name="T15" fmla="*/ 12 h 15"/>
                <a:gd name="T16" fmla="*/ 18 w 21"/>
                <a:gd name="T17" fmla="*/ 9 h 15"/>
                <a:gd name="T18" fmla="*/ 18 w 21"/>
                <a:gd name="T19" fmla="*/ 7 h 15"/>
                <a:gd name="T20" fmla="*/ 11 w 21"/>
                <a:gd name="T21" fmla="*/ 0 h 15"/>
                <a:gd name="T22" fmla="*/ 11 w 21"/>
                <a:gd name="T23" fmla="*/ 2 h 15"/>
                <a:gd name="T24" fmla="*/ 16 w 21"/>
                <a:gd name="T25" fmla="*/ 6 h 15"/>
                <a:gd name="T26" fmla="*/ 16 w 21"/>
                <a:gd name="T27" fmla="*/ 6 h 15"/>
                <a:gd name="T28" fmla="*/ 15 w 21"/>
                <a:gd name="T29" fmla="*/ 6 h 15"/>
                <a:gd name="T30" fmla="*/ 11 w 21"/>
                <a:gd name="T31" fmla="*/ 3 h 15"/>
                <a:gd name="T32" fmla="*/ 6 w 21"/>
                <a:gd name="T33" fmla="*/ 6 h 15"/>
                <a:gd name="T34" fmla="*/ 6 w 21"/>
                <a:gd name="T35" fmla="*/ 6 h 15"/>
                <a:gd name="T36" fmla="*/ 6 w 21"/>
                <a:gd name="T37" fmla="*/ 6 h 15"/>
                <a:gd name="T38" fmla="*/ 11 w 21"/>
                <a:gd name="T39" fmla="*/ 2 h 15"/>
                <a:gd name="T40" fmla="*/ 11 w 21"/>
                <a:gd name="T41" fmla="*/ 13 h 15"/>
                <a:gd name="T42" fmla="*/ 5 w 21"/>
                <a:gd name="T43" fmla="*/ 8 h 15"/>
                <a:gd name="T44" fmla="*/ 11 w 21"/>
                <a:gd name="T45" fmla="*/ 5 h 15"/>
                <a:gd name="T46" fmla="*/ 16 w 21"/>
                <a:gd name="T47" fmla="*/ 8 h 15"/>
                <a:gd name="T48" fmla="*/ 11 w 21"/>
                <a:gd name="T49" fmla="*/ 13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15">
                  <a:moveTo>
                    <a:pt x="11" y="0"/>
                  </a:moveTo>
                  <a:cubicBezTo>
                    <a:pt x="7" y="0"/>
                    <a:pt x="3" y="3"/>
                    <a:pt x="3" y="7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2"/>
                    <a:pt x="2" y="12"/>
                  </a:cubicBezTo>
                  <a:cubicBezTo>
                    <a:pt x="0" y="12"/>
                    <a:pt x="2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9" y="15"/>
                    <a:pt x="21" y="12"/>
                    <a:pt x="20" y="12"/>
                  </a:cubicBezTo>
                  <a:cubicBezTo>
                    <a:pt x="18" y="12"/>
                    <a:pt x="18" y="9"/>
                    <a:pt x="18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3"/>
                    <a:pt x="15" y="0"/>
                    <a:pt x="11" y="0"/>
                  </a:cubicBezTo>
                  <a:close/>
                  <a:moveTo>
                    <a:pt x="11" y="2"/>
                  </a:moveTo>
                  <a:cubicBezTo>
                    <a:pt x="13" y="2"/>
                    <a:pt x="16" y="3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5" y="6"/>
                  </a:cubicBezTo>
                  <a:cubicBezTo>
                    <a:pt x="15" y="4"/>
                    <a:pt x="13" y="3"/>
                    <a:pt x="11" y="3"/>
                  </a:cubicBezTo>
                  <a:cubicBezTo>
                    <a:pt x="9" y="3"/>
                    <a:pt x="6" y="4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3"/>
                    <a:pt x="8" y="2"/>
                    <a:pt x="11" y="2"/>
                  </a:cubicBezTo>
                  <a:close/>
                  <a:moveTo>
                    <a:pt x="11" y="13"/>
                  </a:moveTo>
                  <a:cubicBezTo>
                    <a:pt x="8" y="13"/>
                    <a:pt x="5" y="11"/>
                    <a:pt x="5" y="8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6" y="8"/>
                    <a:pt x="16" y="8"/>
                  </a:cubicBezTo>
                  <a:cubicBezTo>
                    <a:pt x="16" y="11"/>
                    <a:pt x="14" y="13"/>
                    <a:pt x="11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Freeform 75"/>
            <p:cNvSpPr>
              <a:spLocks noEditPoints="1"/>
            </p:cNvSpPr>
            <p:nvPr/>
          </p:nvSpPr>
          <p:spPr bwMode="auto">
            <a:xfrm>
              <a:off x="5030788" y="2279650"/>
              <a:ext cx="71438" cy="39688"/>
            </a:xfrm>
            <a:custGeom>
              <a:gdLst>
                <a:gd name="T0" fmla="*/ 0 w 22"/>
                <a:gd name="T1" fmla="*/ 3 h 12"/>
                <a:gd name="T2" fmla="*/ 0 w 22"/>
                <a:gd name="T3" fmla="*/ 11 h 12"/>
                <a:gd name="T4" fmla="*/ 1 w 22"/>
                <a:gd name="T5" fmla="*/ 12 h 12"/>
                <a:gd name="T6" fmla="*/ 3 w 22"/>
                <a:gd name="T7" fmla="*/ 12 h 12"/>
                <a:gd name="T8" fmla="*/ 18 w 22"/>
                <a:gd name="T9" fmla="*/ 12 h 12"/>
                <a:gd name="T10" fmla="*/ 20 w 22"/>
                <a:gd name="T11" fmla="*/ 12 h 12"/>
                <a:gd name="T12" fmla="*/ 22 w 22"/>
                <a:gd name="T13" fmla="*/ 11 h 12"/>
                <a:gd name="T14" fmla="*/ 22 w 22"/>
                <a:gd name="T15" fmla="*/ 3 h 12"/>
                <a:gd name="T16" fmla="*/ 18 w 22"/>
                <a:gd name="T17" fmla="*/ 0 h 12"/>
                <a:gd name="T18" fmla="*/ 16 w 22"/>
                <a:gd name="T19" fmla="*/ 0 h 12"/>
                <a:gd name="T20" fmla="*/ 16 w 22"/>
                <a:gd name="T21" fmla="*/ 0 h 12"/>
                <a:gd name="T22" fmla="*/ 14 w 22"/>
                <a:gd name="T23" fmla="*/ 1 h 12"/>
                <a:gd name="T24" fmla="*/ 13 w 22"/>
                <a:gd name="T25" fmla="*/ 2 h 12"/>
                <a:gd name="T26" fmla="*/ 11 w 22"/>
                <a:gd name="T27" fmla="*/ 9 h 12"/>
                <a:gd name="T28" fmla="*/ 11 w 22"/>
                <a:gd name="T29" fmla="*/ 9 h 12"/>
                <a:gd name="T30" fmla="*/ 8 w 22"/>
                <a:gd name="T31" fmla="*/ 2 h 12"/>
                <a:gd name="T32" fmla="*/ 8 w 22"/>
                <a:gd name="T33" fmla="*/ 1 h 12"/>
                <a:gd name="T34" fmla="*/ 6 w 22"/>
                <a:gd name="T35" fmla="*/ 0 h 12"/>
                <a:gd name="T36" fmla="*/ 5 w 22"/>
                <a:gd name="T37" fmla="*/ 0 h 12"/>
                <a:gd name="T38" fmla="*/ 3 w 22"/>
                <a:gd name="T39" fmla="*/ 0 h 12"/>
                <a:gd name="T40" fmla="*/ 0 w 22"/>
                <a:gd name="T41" fmla="*/ 3 h 12"/>
                <a:gd name="T42" fmla="*/ 8 w 22"/>
                <a:gd name="T43" fmla="*/ 7 h 12"/>
                <a:gd name="T44" fmla="*/ 9 w 22"/>
                <a:gd name="T45" fmla="*/ 7 h 12"/>
                <a:gd name="T46" fmla="*/ 8 w 22"/>
                <a:gd name="T47" fmla="*/ 8 h 12"/>
                <a:gd name="T48" fmla="*/ 7 w 22"/>
                <a:gd name="T49" fmla="*/ 7 h 12"/>
                <a:gd name="T50" fmla="*/ 8 w 22"/>
                <a:gd name="T51" fmla="*/ 7 h 12"/>
                <a:gd name="T52" fmla="*/ 8 w 22"/>
                <a:gd name="T53" fmla="*/ 9 h 12"/>
                <a:gd name="T54" fmla="*/ 9 w 22"/>
                <a:gd name="T55" fmla="*/ 10 h 12"/>
                <a:gd name="T56" fmla="*/ 8 w 22"/>
                <a:gd name="T57" fmla="*/ 11 h 12"/>
                <a:gd name="T58" fmla="*/ 7 w 22"/>
                <a:gd name="T59" fmla="*/ 10 h 12"/>
                <a:gd name="T60" fmla="*/ 8 w 22"/>
                <a:gd name="T61" fmla="*/ 9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12">
                  <a:moveTo>
                    <a:pt x="0" y="3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2" y="12"/>
                    <a:pt x="22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1"/>
                    <a:pt x="20" y="0"/>
                    <a:pt x="1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2"/>
                    <a:pt x="13" y="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lose/>
                  <a:moveTo>
                    <a:pt x="8" y="7"/>
                  </a:moveTo>
                  <a:cubicBezTo>
                    <a:pt x="8" y="7"/>
                    <a:pt x="9" y="7"/>
                    <a:pt x="9" y="7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7" y="8"/>
                    <a:pt x="7" y="8"/>
                    <a:pt x="7" y="7"/>
                  </a:cubicBezTo>
                  <a:cubicBezTo>
                    <a:pt x="7" y="7"/>
                    <a:pt x="7" y="7"/>
                    <a:pt x="8" y="7"/>
                  </a:cubicBezTo>
                  <a:close/>
                  <a:moveTo>
                    <a:pt x="8" y="9"/>
                  </a:moveTo>
                  <a:cubicBezTo>
                    <a:pt x="8" y="9"/>
                    <a:pt x="9" y="10"/>
                    <a:pt x="9" y="10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7" y="11"/>
                    <a:pt x="7" y="11"/>
                    <a:pt x="7" y="10"/>
                  </a:cubicBezTo>
                  <a:cubicBezTo>
                    <a:pt x="7" y="10"/>
                    <a:pt x="7" y="9"/>
                    <a:pt x="8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76"/>
            <p:cNvSpPr>
              <a:spLocks noEditPoints="1"/>
            </p:cNvSpPr>
            <p:nvPr/>
          </p:nvSpPr>
          <p:spPr bwMode="auto">
            <a:xfrm>
              <a:off x="7212013" y="5807075"/>
              <a:ext cx="69850" cy="49213"/>
            </a:xfrm>
            <a:custGeom>
              <a:gdLst>
                <a:gd name="T0" fmla="*/ 11 w 21"/>
                <a:gd name="T1" fmla="*/ 0 h 15"/>
                <a:gd name="T2" fmla="*/ 3 w 21"/>
                <a:gd name="T3" fmla="*/ 8 h 15"/>
                <a:gd name="T4" fmla="*/ 3 w 21"/>
                <a:gd name="T5" fmla="*/ 10 h 15"/>
                <a:gd name="T6" fmla="*/ 2 w 21"/>
                <a:gd name="T7" fmla="*/ 12 h 15"/>
                <a:gd name="T8" fmla="*/ 5 w 21"/>
                <a:gd name="T9" fmla="*/ 15 h 15"/>
                <a:gd name="T10" fmla="*/ 5 w 21"/>
                <a:gd name="T11" fmla="*/ 15 h 15"/>
                <a:gd name="T12" fmla="*/ 16 w 21"/>
                <a:gd name="T13" fmla="*/ 15 h 15"/>
                <a:gd name="T14" fmla="*/ 20 w 21"/>
                <a:gd name="T15" fmla="*/ 12 h 15"/>
                <a:gd name="T16" fmla="*/ 18 w 21"/>
                <a:gd name="T17" fmla="*/ 10 h 15"/>
                <a:gd name="T18" fmla="*/ 18 w 21"/>
                <a:gd name="T19" fmla="*/ 8 h 15"/>
                <a:gd name="T20" fmla="*/ 11 w 21"/>
                <a:gd name="T21" fmla="*/ 0 h 15"/>
                <a:gd name="T22" fmla="*/ 11 w 21"/>
                <a:gd name="T23" fmla="*/ 2 h 15"/>
                <a:gd name="T24" fmla="*/ 16 w 21"/>
                <a:gd name="T25" fmla="*/ 6 h 15"/>
                <a:gd name="T26" fmla="*/ 16 w 21"/>
                <a:gd name="T27" fmla="*/ 6 h 15"/>
                <a:gd name="T28" fmla="*/ 15 w 21"/>
                <a:gd name="T29" fmla="*/ 6 h 15"/>
                <a:gd name="T30" fmla="*/ 11 w 21"/>
                <a:gd name="T31" fmla="*/ 3 h 15"/>
                <a:gd name="T32" fmla="*/ 6 w 21"/>
                <a:gd name="T33" fmla="*/ 6 h 15"/>
                <a:gd name="T34" fmla="*/ 6 w 21"/>
                <a:gd name="T35" fmla="*/ 6 h 15"/>
                <a:gd name="T36" fmla="*/ 6 w 21"/>
                <a:gd name="T37" fmla="*/ 6 h 15"/>
                <a:gd name="T38" fmla="*/ 11 w 21"/>
                <a:gd name="T39" fmla="*/ 2 h 15"/>
                <a:gd name="T40" fmla="*/ 11 w 21"/>
                <a:gd name="T41" fmla="*/ 13 h 15"/>
                <a:gd name="T42" fmla="*/ 5 w 21"/>
                <a:gd name="T43" fmla="*/ 8 h 15"/>
                <a:gd name="T44" fmla="*/ 11 w 21"/>
                <a:gd name="T45" fmla="*/ 6 h 15"/>
                <a:gd name="T46" fmla="*/ 16 w 21"/>
                <a:gd name="T47" fmla="*/ 8 h 15"/>
                <a:gd name="T48" fmla="*/ 11 w 21"/>
                <a:gd name="T49" fmla="*/ 13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15">
                  <a:moveTo>
                    <a:pt x="11" y="0"/>
                  </a:moveTo>
                  <a:cubicBezTo>
                    <a:pt x="7" y="0"/>
                    <a:pt x="3" y="3"/>
                    <a:pt x="3" y="8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2"/>
                    <a:pt x="2" y="12"/>
                  </a:cubicBezTo>
                  <a:cubicBezTo>
                    <a:pt x="0" y="12"/>
                    <a:pt x="2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9" y="15"/>
                    <a:pt x="21" y="12"/>
                    <a:pt x="20" y="12"/>
                  </a:cubicBezTo>
                  <a:cubicBezTo>
                    <a:pt x="18" y="12"/>
                    <a:pt x="18" y="10"/>
                    <a:pt x="18" y="1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3"/>
                    <a:pt x="15" y="0"/>
                    <a:pt x="11" y="0"/>
                  </a:cubicBezTo>
                  <a:close/>
                  <a:moveTo>
                    <a:pt x="11" y="2"/>
                  </a:moveTo>
                  <a:cubicBezTo>
                    <a:pt x="13" y="2"/>
                    <a:pt x="16" y="4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5" y="6"/>
                  </a:cubicBezTo>
                  <a:cubicBezTo>
                    <a:pt x="15" y="4"/>
                    <a:pt x="13" y="3"/>
                    <a:pt x="11" y="3"/>
                  </a:cubicBezTo>
                  <a:cubicBezTo>
                    <a:pt x="9" y="3"/>
                    <a:pt x="6" y="4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4"/>
                    <a:pt x="8" y="2"/>
                    <a:pt x="11" y="2"/>
                  </a:cubicBezTo>
                  <a:close/>
                  <a:moveTo>
                    <a:pt x="11" y="13"/>
                  </a:moveTo>
                  <a:cubicBezTo>
                    <a:pt x="8" y="13"/>
                    <a:pt x="5" y="11"/>
                    <a:pt x="5" y="8"/>
                  </a:cubicBezTo>
                  <a:cubicBezTo>
                    <a:pt x="5" y="8"/>
                    <a:pt x="8" y="6"/>
                    <a:pt x="11" y="6"/>
                  </a:cubicBezTo>
                  <a:cubicBezTo>
                    <a:pt x="14" y="6"/>
                    <a:pt x="16" y="8"/>
                    <a:pt x="16" y="8"/>
                  </a:cubicBezTo>
                  <a:cubicBezTo>
                    <a:pt x="16" y="11"/>
                    <a:pt x="14" y="13"/>
                    <a:pt x="11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77"/>
            <p:cNvSpPr>
              <a:spLocks noEditPoints="1"/>
            </p:cNvSpPr>
            <p:nvPr/>
          </p:nvSpPr>
          <p:spPr bwMode="auto">
            <a:xfrm>
              <a:off x="7212013" y="5862638"/>
              <a:ext cx="73025" cy="42863"/>
            </a:xfrm>
            <a:custGeom>
              <a:gdLst>
                <a:gd name="T0" fmla="*/ 0 w 22"/>
                <a:gd name="T1" fmla="*/ 3 h 13"/>
                <a:gd name="T2" fmla="*/ 0 w 22"/>
                <a:gd name="T3" fmla="*/ 11 h 13"/>
                <a:gd name="T4" fmla="*/ 1 w 22"/>
                <a:gd name="T5" fmla="*/ 13 h 13"/>
                <a:gd name="T6" fmla="*/ 3 w 22"/>
                <a:gd name="T7" fmla="*/ 13 h 13"/>
                <a:gd name="T8" fmla="*/ 18 w 22"/>
                <a:gd name="T9" fmla="*/ 13 h 13"/>
                <a:gd name="T10" fmla="*/ 20 w 22"/>
                <a:gd name="T11" fmla="*/ 13 h 13"/>
                <a:gd name="T12" fmla="*/ 22 w 22"/>
                <a:gd name="T13" fmla="*/ 11 h 13"/>
                <a:gd name="T14" fmla="*/ 22 w 22"/>
                <a:gd name="T15" fmla="*/ 3 h 13"/>
                <a:gd name="T16" fmla="*/ 18 w 22"/>
                <a:gd name="T17" fmla="*/ 0 h 13"/>
                <a:gd name="T18" fmla="*/ 16 w 22"/>
                <a:gd name="T19" fmla="*/ 0 h 13"/>
                <a:gd name="T20" fmla="*/ 16 w 22"/>
                <a:gd name="T21" fmla="*/ 0 h 13"/>
                <a:gd name="T22" fmla="*/ 14 w 22"/>
                <a:gd name="T23" fmla="*/ 1 h 13"/>
                <a:gd name="T24" fmla="*/ 13 w 22"/>
                <a:gd name="T25" fmla="*/ 2 h 13"/>
                <a:gd name="T26" fmla="*/ 11 w 22"/>
                <a:gd name="T27" fmla="*/ 9 h 13"/>
                <a:gd name="T28" fmla="*/ 11 w 22"/>
                <a:gd name="T29" fmla="*/ 9 h 13"/>
                <a:gd name="T30" fmla="*/ 8 w 22"/>
                <a:gd name="T31" fmla="*/ 2 h 13"/>
                <a:gd name="T32" fmla="*/ 8 w 22"/>
                <a:gd name="T33" fmla="*/ 1 h 13"/>
                <a:gd name="T34" fmla="*/ 6 w 22"/>
                <a:gd name="T35" fmla="*/ 0 h 13"/>
                <a:gd name="T36" fmla="*/ 5 w 22"/>
                <a:gd name="T37" fmla="*/ 0 h 13"/>
                <a:gd name="T38" fmla="*/ 3 w 22"/>
                <a:gd name="T39" fmla="*/ 0 h 13"/>
                <a:gd name="T40" fmla="*/ 0 w 22"/>
                <a:gd name="T41" fmla="*/ 3 h 13"/>
                <a:gd name="T42" fmla="*/ 8 w 22"/>
                <a:gd name="T43" fmla="*/ 7 h 13"/>
                <a:gd name="T44" fmla="*/ 9 w 22"/>
                <a:gd name="T45" fmla="*/ 8 h 13"/>
                <a:gd name="T46" fmla="*/ 8 w 22"/>
                <a:gd name="T47" fmla="*/ 8 h 13"/>
                <a:gd name="T48" fmla="*/ 7 w 22"/>
                <a:gd name="T49" fmla="*/ 8 h 13"/>
                <a:gd name="T50" fmla="*/ 8 w 22"/>
                <a:gd name="T51" fmla="*/ 7 h 13"/>
                <a:gd name="T52" fmla="*/ 8 w 22"/>
                <a:gd name="T53" fmla="*/ 10 h 13"/>
                <a:gd name="T54" fmla="*/ 9 w 22"/>
                <a:gd name="T55" fmla="*/ 10 h 13"/>
                <a:gd name="T56" fmla="*/ 8 w 22"/>
                <a:gd name="T57" fmla="*/ 11 h 13"/>
                <a:gd name="T58" fmla="*/ 7 w 22"/>
                <a:gd name="T59" fmla="*/ 10 h 13"/>
                <a:gd name="T60" fmla="*/ 8 w 22"/>
                <a:gd name="T61" fmla="*/ 10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13">
                  <a:moveTo>
                    <a:pt x="0" y="3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2"/>
                    <a:pt x="22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1"/>
                    <a:pt x="20" y="0"/>
                    <a:pt x="1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2"/>
                    <a:pt x="13" y="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lose/>
                  <a:moveTo>
                    <a:pt x="8" y="7"/>
                  </a:moveTo>
                  <a:cubicBezTo>
                    <a:pt x="8" y="7"/>
                    <a:pt x="9" y="7"/>
                    <a:pt x="9" y="8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8" y="7"/>
                  </a:cubicBezTo>
                  <a:close/>
                  <a:moveTo>
                    <a:pt x="8" y="10"/>
                  </a:moveTo>
                  <a:cubicBezTo>
                    <a:pt x="8" y="10"/>
                    <a:pt x="9" y="10"/>
                    <a:pt x="9" y="10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7" y="11"/>
                    <a:pt x="7" y="11"/>
                    <a:pt x="7" y="10"/>
                  </a:cubicBezTo>
                  <a:cubicBezTo>
                    <a:pt x="7" y="10"/>
                    <a:pt x="7" y="10"/>
                    <a:pt x="8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78"/>
            <p:cNvSpPr>
              <a:spLocks noEditPoints="1"/>
            </p:cNvSpPr>
            <p:nvPr/>
          </p:nvSpPr>
          <p:spPr bwMode="auto">
            <a:xfrm>
              <a:off x="7102476" y="2554288"/>
              <a:ext cx="68263" cy="47625"/>
            </a:xfrm>
            <a:custGeom>
              <a:gdLst>
                <a:gd name="T0" fmla="*/ 11 w 21"/>
                <a:gd name="T1" fmla="*/ 0 h 15"/>
                <a:gd name="T2" fmla="*/ 3 w 21"/>
                <a:gd name="T3" fmla="*/ 8 h 15"/>
                <a:gd name="T4" fmla="*/ 3 w 21"/>
                <a:gd name="T5" fmla="*/ 10 h 15"/>
                <a:gd name="T6" fmla="*/ 2 w 21"/>
                <a:gd name="T7" fmla="*/ 12 h 15"/>
                <a:gd name="T8" fmla="*/ 5 w 21"/>
                <a:gd name="T9" fmla="*/ 15 h 15"/>
                <a:gd name="T10" fmla="*/ 5 w 21"/>
                <a:gd name="T11" fmla="*/ 15 h 15"/>
                <a:gd name="T12" fmla="*/ 16 w 21"/>
                <a:gd name="T13" fmla="*/ 15 h 15"/>
                <a:gd name="T14" fmla="*/ 19 w 21"/>
                <a:gd name="T15" fmla="*/ 12 h 15"/>
                <a:gd name="T16" fmla="*/ 18 w 21"/>
                <a:gd name="T17" fmla="*/ 10 h 15"/>
                <a:gd name="T18" fmla="*/ 18 w 21"/>
                <a:gd name="T19" fmla="*/ 8 h 15"/>
                <a:gd name="T20" fmla="*/ 11 w 21"/>
                <a:gd name="T21" fmla="*/ 0 h 15"/>
                <a:gd name="T22" fmla="*/ 11 w 21"/>
                <a:gd name="T23" fmla="*/ 2 h 15"/>
                <a:gd name="T24" fmla="*/ 15 w 21"/>
                <a:gd name="T25" fmla="*/ 6 h 15"/>
                <a:gd name="T26" fmla="*/ 15 w 21"/>
                <a:gd name="T27" fmla="*/ 6 h 15"/>
                <a:gd name="T28" fmla="*/ 15 w 21"/>
                <a:gd name="T29" fmla="*/ 6 h 15"/>
                <a:gd name="T30" fmla="*/ 11 w 21"/>
                <a:gd name="T31" fmla="*/ 3 h 15"/>
                <a:gd name="T32" fmla="*/ 6 w 21"/>
                <a:gd name="T33" fmla="*/ 6 h 15"/>
                <a:gd name="T34" fmla="*/ 5 w 21"/>
                <a:gd name="T35" fmla="*/ 6 h 15"/>
                <a:gd name="T36" fmla="*/ 5 w 21"/>
                <a:gd name="T37" fmla="*/ 6 h 15"/>
                <a:gd name="T38" fmla="*/ 11 w 21"/>
                <a:gd name="T39" fmla="*/ 2 h 15"/>
                <a:gd name="T40" fmla="*/ 11 w 21"/>
                <a:gd name="T41" fmla="*/ 13 h 15"/>
                <a:gd name="T42" fmla="*/ 5 w 21"/>
                <a:gd name="T43" fmla="*/ 8 h 15"/>
                <a:gd name="T44" fmla="*/ 11 w 21"/>
                <a:gd name="T45" fmla="*/ 6 h 15"/>
                <a:gd name="T46" fmla="*/ 16 w 21"/>
                <a:gd name="T47" fmla="*/ 8 h 15"/>
                <a:gd name="T48" fmla="*/ 11 w 21"/>
                <a:gd name="T49" fmla="*/ 13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15">
                  <a:moveTo>
                    <a:pt x="11" y="0"/>
                  </a:moveTo>
                  <a:cubicBezTo>
                    <a:pt x="6" y="0"/>
                    <a:pt x="3" y="4"/>
                    <a:pt x="3" y="8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3"/>
                    <a:pt x="2" y="12"/>
                  </a:cubicBezTo>
                  <a:cubicBezTo>
                    <a:pt x="0" y="12"/>
                    <a:pt x="2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9" y="15"/>
                    <a:pt x="21" y="12"/>
                    <a:pt x="19" y="12"/>
                  </a:cubicBezTo>
                  <a:cubicBezTo>
                    <a:pt x="18" y="13"/>
                    <a:pt x="18" y="10"/>
                    <a:pt x="18" y="1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4"/>
                    <a:pt x="15" y="0"/>
                    <a:pt x="11" y="0"/>
                  </a:cubicBezTo>
                  <a:close/>
                  <a:moveTo>
                    <a:pt x="11" y="2"/>
                  </a:moveTo>
                  <a:cubicBezTo>
                    <a:pt x="13" y="2"/>
                    <a:pt x="15" y="4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4"/>
                    <a:pt x="13" y="3"/>
                    <a:pt x="11" y="3"/>
                  </a:cubicBezTo>
                  <a:cubicBezTo>
                    <a:pt x="8" y="3"/>
                    <a:pt x="6" y="4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4"/>
                    <a:pt x="8" y="2"/>
                    <a:pt x="11" y="2"/>
                  </a:cubicBezTo>
                  <a:close/>
                  <a:moveTo>
                    <a:pt x="11" y="13"/>
                  </a:moveTo>
                  <a:cubicBezTo>
                    <a:pt x="8" y="13"/>
                    <a:pt x="5" y="11"/>
                    <a:pt x="5" y="8"/>
                  </a:cubicBezTo>
                  <a:cubicBezTo>
                    <a:pt x="5" y="8"/>
                    <a:pt x="7" y="6"/>
                    <a:pt x="11" y="6"/>
                  </a:cubicBezTo>
                  <a:cubicBezTo>
                    <a:pt x="14" y="6"/>
                    <a:pt x="16" y="8"/>
                    <a:pt x="16" y="8"/>
                  </a:cubicBezTo>
                  <a:cubicBezTo>
                    <a:pt x="16" y="11"/>
                    <a:pt x="14" y="13"/>
                    <a:pt x="11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79"/>
            <p:cNvSpPr>
              <a:spLocks noEditPoints="1"/>
            </p:cNvSpPr>
            <p:nvPr/>
          </p:nvSpPr>
          <p:spPr bwMode="auto">
            <a:xfrm>
              <a:off x="7102476" y="2609850"/>
              <a:ext cx="71438" cy="41275"/>
            </a:xfrm>
            <a:custGeom>
              <a:gdLst>
                <a:gd name="T0" fmla="*/ 0 w 22"/>
                <a:gd name="T1" fmla="*/ 4 h 13"/>
                <a:gd name="T2" fmla="*/ 0 w 22"/>
                <a:gd name="T3" fmla="*/ 11 h 13"/>
                <a:gd name="T4" fmla="*/ 1 w 22"/>
                <a:gd name="T5" fmla="*/ 13 h 13"/>
                <a:gd name="T6" fmla="*/ 3 w 22"/>
                <a:gd name="T7" fmla="*/ 13 h 13"/>
                <a:gd name="T8" fmla="*/ 18 w 22"/>
                <a:gd name="T9" fmla="*/ 13 h 13"/>
                <a:gd name="T10" fmla="*/ 20 w 22"/>
                <a:gd name="T11" fmla="*/ 13 h 13"/>
                <a:gd name="T12" fmla="*/ 22 w 22"/>
                <a:gd name="T13" fmla="*/ 11 h 13"/>
                <a:gd name="T14" fmla="*/ 22 w 22"/>
                <a:gd name="T15" fmla="*/ 4 h 13"/>
                <a:gd name="T16" fmla="*/ 18 w 22"/>
                <a:gd name="T17" fmla="*/ 0 h 13"/>
                <a:gd name="T18" fmla="*/ 16 w 22"/>
                <a:gd name="T19" fmla="*/ 0 h 13"/>
                <a:gd name="T20" fmla="*/ 15 w 22"/>
                <a:gd name="T21" fmla="*/ 0 h 13"/>
                <a:gd name="T22" fmla="*/ 14 w 22"/>
                <a:gd name="T23" fmla="*/ 1 h 13"/>
                <a:gd name="T24" fmla="*/ 13 w 22"/>
                <a:gd name="T25" fmla="*/ 2 h 13"/>
                <a:gd name="T26" fmla="*/ 11 w 22"/>
                <a:gd name="T27" fmla="*/ 10 h 13"/>
                <a:gd name="T28" fmla="*/ 11 w 22"/>
                <a:gd name="T29" fmla="*/ 10 h 13"/>
                <a:gd name="T30" fmla="*/ 8 w 22"/>
                <a:gd name="T31" fmla="*/ 2 h 13"/>
                <a:gd name="T32" fmla="*/ 8 w 22"/>
                <a:gd name="T33" fmla="*/ 2 h 13"/>
                <a:gd name="T34" fmla="*/ 6 w 22"/>
                <a:gd name="T35" fmla="*/ 0 h 13"/>
                <a:gd name="T36" fmla="*/ 5 w 22"/>
                <a:gd name="T37" fmla="*/ 0 h 13"/>
                <a:gd name="T38" fmla="*/ 3 w 22"/>
                <a:gd name="T39" fmla="*/ 0 h 13"/>
                <a:gd name="T40" fmla="*/ 0 w 22"/>
                <a:gd name="T41" fmla="*/ 4 h 13"/>
                <a:gd name="T42" fmla="*/ 8 w 22"/>
                <a:gd name="T43" fmla="*/ 7 h 13"/>
                <a:gd name="T44" fmla="*/ 8 w 22"/>
                <a:gd name="T45" fmla="*/ 8 h 13"/>
                <a:gd name="T46" fmla="*/ 8 w 22"/>
                <a:gd name="T47" fmla="*/ 9 h 13"/>
                <a:gd name="T48" fmla="*/ 7 w 22"/>
                <a:gd name="T49" fmla="*/ 8 h 13"/>
                <a:gd name="T50" fmla="*/ 8 w 22"/>
                <a:gd name="T51" fmla="*/ 7 h 13"/>
                <a:gd name="T52" fmla="*/ 8 w 22"/>
                <a:gd name="T53" fmla="*/ 10 h 13"/>
                <a:gd name="T54" fmla="*/ 8 w 22"/>
                <a:gd name="T55" fmla="*/ 11 h 13"/>
                <a:gd name="T56" fmla="*/ 8 w 22"/>
                <a:gd name="T57" fmla="*/ 11 h 13"/>
                <a:gd name="T58" fmla="*/ 7 w 22"/>
                <a:gd name="T59" fmla="*/ 11 h 13"/>
                <a:gd name="T60" fmla="*/ 8 w 22"/>
                <a:gd name="T61" fmla="*/ 10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13">
                  <a:moveTo>
                    <a:pt x="0" y="4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2"/>
                    <a:pt x="22" y="11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7" y="7"/>
                    <a:pt x="8" y="7"/>
                  </a:cubicBezTo>
                  <a:close/>
                  <a:moveTo>
                    <a:pt x="8" y="10"/>
                  </a:move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8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80"/>
            <p:cNvSpPr>
              <a:spLocks noEditPoints="1"/>
            </p:cNvSpPr>
            <p:nvPr/>
          </p:nvSpPr>
          <p:spPr bwMode="auto">
            <a:xfrm>
              <a:off x="3205163" y="1800225"/>
              <a:ext cx="65088" cy="47625"/>
            </a:xfrm>
            <a:custGeom>
              <a:gdLst>
                <a:gd name="T0" fmla="*/ 10 w 20"/>
                <a:gd name="T1" fmla="*/ 0 h 15"/>
                <a:gd name="T2" fmla="*/ 3 w 20"/>
                <a:gd name="T3" fmla="*/ 8 h 15"/>
                <a:gd name="T4" fmla="*/ 3 w 20"/>
                <a:gd name="T5" fmla="*/ 10 h 15"/>
                <a:gd name="T6" fmla="*/ 1 w 20"/>
                <a:gd name="T7" fmla="*/ 13 h 15"/>
                <a:gd name="T8" fmla="*/ 5 w 20"/>
                <a:gd name="T9" fmla="*/ 15 h 15"/>
                <a:gd name="T10" fmla="*/ 5 w 20"/>
                <a:gd name="T11" fmla="*/ 15 h 15"/>
                <a:gd name="T12" fmla="*/ 16 w 20"/>
                <a:gd name="T13" fmla="*/ 15 h 15"/>
                <a:gd name="T14" fmla="*/ 19 w 20"/>
                <a:gd name="T15" fmla="*/ 13 h 15"/>
                <a:gd name="T16" fmla="*/ 17 w 20"/>
                <a:gd name="T17" fmla="*/ 10 h 15"/>
                <a:gd name="T18" fmla="*/ 17 w 20"/>
                <a:gd name="T19" fmla="*/ 8 h 15"/>
                <a:gd name="T20" fmla="*/ 10 w 20"/>
                <a:gd name="T21" fmla="*/ 0 h 15"/>
                <a:gd name="T22" fmla="*/ 10 w 20"/>
                <a:gd name="T23" fmla="*/ 2 h 15"/>
                <a:gd name="T24" fmla="*/ 15 w 20"/>
                <a:gd name="T25" fmla="*/ 6 h 15"/>
                <a:gd name="T26" fmla="*/ 15 w 20"/>
                <a:gd name="T27" fmla="*/ 6 h 15"/>
                <a:gd name="T28" fmla="*/ 15 w 20"/>
                <a:gd name="T29" fmla="*/ 6 h 15"/>
                <a:gd name="T30" fmla="*/ 10 w 20"/>
                <a:gd name="T31" fmla="*/ 3 h 15"/>
                <a:gd name="T32" fmla="*/ 5 w 20"/>
                <a:gd name="T33" fmla="*/ 6 h 15"/>
                <a:gd name="T34" fmla="*/ 5 w 20"/>
                <a:gd name="T35" fmla="*/ 6 h 15"/>
                <a:gd name="T36" fmla="*/ 5 w 20"/>
                <a:gd name="T37" fmla="*/ 6 h 15"/>
                <a:gd name="T38" fmla="*/ 10 w 20"/>
                <a:gd name="T39" fmla="*/ 2 h 15"/>
                <a:gd name="T40" fmla="*/ 10 w 20"/>
                <a:gd name="T41" fmla="*/ 13 h 15"/>
                <a:gd name="T42" fmla="*/ 5 w 20"/>
                <a:gd name="T43" fmla="*/ 8 h 15"/>
                <a:gd name="T44" fmla="*/ 10 w 20"/>
                <a:gd name="T45" fmla="*/ 6 h 15"/>
                <a:gd name="T46" fmla="*/ 16 w 20"/>
                <a:gd name="T47" fmla="*/ 8 h 15"/>
                <a:gd name="T48" fmla="*/ 10 w 20"/>
                <a:gd name="T49" fmla="*/ 13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5">
                  <a:moveTo>
                    <a:pt x="10" y="0"/>
                  </a:moveTo>
                  <a:cubicBezTo>
                    <a:pt x="6" y="0"/>
                    <a:pt x="3" y="4"/>
                    <a:pt x="3" y="8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3"/>
                    <a:pt x="1" y="13"/>
                  </a:cubicBezTo>
                  <a:cubicBezTo>
                    <a:pt x="0" y="12"/>
                    <a:pt x="2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9" y="15"/>
                    <a:pt x="20" y="12"/>
                    <a:pt x="19" y="13"/>
                  </a:cubicBezTo>
                  <a:cubicBezTo>
                    <a:pt x="17" y="13"/>
                    <a:pt x="17" y="10"/>
                    <a:pt x="17" y="1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4"/>
                    <a:pt x="14" y="0"/>
                    <a:pt x="10" y="0"/>
                  </a:cubicBezTo>
                  <a:close/>
                  <a:moveTo>
                    <a:pt x="10" y="2"/>
                  </a:moveTo>
                  <a:cubicBezTo>
                    <a:pt x="13" y="2"/>
                    <a:pt x="15" y="4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6"/>
                    <a:pt x="15" y="6"/>
                  </a:cubicBezTo>
                  <a:cubicBezTo>
                    <a:pt x="14" y="5"/>
                    <a:pt x="12" y="3"/>
                    <a:pt x="10" y="3"/>
                  </a:cubicBezTo>
                  <a:cubicBezTo>
                    <a:pt x="8" y="3"/>
                    <a:pt x="6" y="5"/>
                    <a:pt x="5" y="6"/>
                  </a:cubicBezTo>
                  <a:cubicBezTo>
                    <a:pt x="5" y="6"/>
                    <a:pt x="5" y="7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4"/>
                    <a:pt x="8" y="2"/>
                    <a:pt x="10" y="2"/>
                  </a:cubicBezTo>
                  <a:close/>
                  <a:moveTo>
                    <a:pt x="10" y="13"/>
                  </a:moveTo>
                  <a:cubicBezTo>
                    <a:pt x="7" y="13"/>
                    <a:pt x="5" y="11"/>
                    <a:pt x="5" y="8"/>
                  </a:cubicBezTo>
                  <a:cubicBezTo>
                    <a:pt x="5" y="8"/>
                    <a:pt x="7" y="6"/>
                    <a:pt x="10" y="6"/>
                  </a:cubicBezTo>
                  <a:cubicBezTo>
                    <a:pt x="13" y="6"/>
                    <a:pt x="16" y="8"/>
                    <a:pt x="16" y="8"/>
                  </a:cubicBezTo>
                  <a:cubicBezTo>
                    <a:pt x="16" y="11"/>
                    <a:pt x="13" y="13"/>
                    <a:pt x="10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81"/>
            <p:cNvSpPr>
              <a:spLocks noEditPoints="1"/>
            </p:cNvSpPr>
            <p:nvPr/>
          </p:nvSpPr>
          <p:spPr bwMode="auto">
            <a:xfrm>
              <a:off x="3201988" y="1855788"/>
              <a:ext cx="71438" cy="41275"/>
            </a:xfrm>
            <a:custGeom>
              <a:gdLst>
                <a:gd name="T0" fmla="*/ 0 w 22"/>
                <a:gd name="T1" fmla="*/ 4 h 13"/>
                <a:gd name="T2" fmla="*/ 0 w 22"/>
                <a:gd name="T3" fmla="*/ 11 h 13"/>
                <a:gd name="T4" fmla="*/ 2 w 22"/>
                <a:gd name="T5" fmla="*/ 13 h 13"/>
                <a:gd name="T6" fmla="*/ 4 w 22"/>
                <a:gd name="T7" fmla="*/ 13 h 13"/>
                <a:gd name="T8" fmla="*/ 18 w 22"/>
                <a:gd name="T9" fmla="*/ 13 h 13"/>
                <a:gd name="T10" fmla="*/ 20 w 22"/>
                <a:gd name="T11" fmla="*/ 13 h 13"/>
                <a:gd name="T12" fmla="*/ 22 w 22"/>
                <a:gd name="T13" fmla="*/ 11 h 13"/>
                <a:gd name="T14" fmla="*/ 22 w 22"/>
                <a:gd name="T15" fmla="*/ 4 h 13"/>
                <a:gd name="T16" fmla="*/ 18 w 22"/>
                <a:gd name="T17" fmla="*/ 0 h 13"/>
                <a:gd name="T18" fmla="*/ 17 w 22"/>
                <a:gd name="T19" fmla="*/ 0 h 13"/>
                <a:gd name="T20" fmla="*/ 16 w 22"/>
                <a:gd name="T21" fmla="*/ 0 h 13"/>
                <a:gd name="T22" fmla="*/ 14 w 22"/>
                <a:gd name="T23" fmla="*/ 2 h 13"/>
                <a:gd name="T24" fmla="*/ 13 w 22"/>
                <a:gd name="T25" fmla="*/ 2 h 13"/>
                <a:gd name="T26" fmla="*/ 11 w 22"/>
                <a:gd name="T27" fmla="*/ 10 h 13"/>
                <a:gd name="T28" fmla="*/ 11 w 22"/>
                <a:gd name="T29" fmla="*/ 10 h 13"/>
                <a:gd name="T30" fmla="*/ 9 w 22"/>
                <a:gd name="T31" fmla="*/ 2 h 13"/>
                <a:gd name="T32" fmla="*/ 8 w 22"/>
                <a:gd name="T33" fmla="*/ 2 h 13"/>
                <a:gd name="T34" fmla="*/ 6 w 22"/>
                <a:gd name="T35" fmla="*/ 0 h 13"/>
                <a:gd name="T36" fmla="*/ 5 w 22"/>
                <a:gd name="T37" fmla="*/ 0 h 13"/>
                <a:gd name="T38" fmla="*/ 4 w 22"/>
                <a:gd name="T39" fmla="*/ 0 h 13"/>
                <a:gd name="T40" fmla="*/ 0 w 22"/>
                <a:gd name="T41" fmla="*/ 4 h 13"/>
                <a:gd name="T42" fmla="*/ 8 w 22"/>
                <a:gd name="T43" fmla="*/ 7 h 13"/>
                <a:gd name="T44" fmla="*/ 9 w 22"/>
                <a:gd name="T45" fmla="*/ 8 h 13"/>
                <a:gd name="T46" fmla="*/ 8 w 22"/>
                <a:gd name="T47" fmla="*/ 9 h 13"/>
                <a:gd name="T48" fmla="*/ 7 w 22"/>
                <a:gd name="T49" fmla="*/ 8 h 13"/>
                <a:gd name="T50" fmla="*/ 8 w 22"/>
                <a:gd name="T51" fmla="*/ 7 h 13"/>
                <a:gd name="T52" fmla="*/ 8 w 22"/>
                <a:gd name="T53" fmla="*/ 10 h 13"/>
                <a:gd name="T54" fmla="*/ 9 w 22"/>
                <a:gd name="T55" fmla="*/ 11 h 13"/>
                <a:gd name="T56" fmla="*/ 8 w 22"/>
                <a:gd name="T57" fmla="*/ 11 h 13"/>
                <a:gd name="T58" fmla="*/ 7 w 22"/>
                <a:gd name="T59" fmla="*/ 11 h 13"/>
                <a:gd name="T60" fmla="*/ 8 w 22"/>
                <a:gd name="T61" fmla="*/ 10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13">
                  <a:moveTo>
                    <a:pt x="0" y="4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2"/>
                    <a:pt x="22" y="11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  <a:moveTo>
                    <a:pt x="8" y="7"/>
                  </a:moveTo>
                  <a:cubicBezTo>
                    <a:pt x="9" y="7"/>
                    <a:pt x="9" y="7"/>
                    <a:pt x="9" y="8"/>
                  </a:cubicBezTo>
                  <a:cubicBezTo>
                    <a:pt x="9" y="8"/>
                    <a:pt x="9" y="9"/>
                    <a:pt x="8" y="9"/>
                  </a:cubicBezTo>
                  <a:cubicBezTo>
                    <a:pt x="8" y="9"/>
                    <a:pt x="7" y="8"/>
                    <a:pt x="7" y="8"/>
                  </a:cubicBezTo>
                  <a:cubicBezTo>
                    <a:pt x="7" y="7"/>
                    <a:pt x="8" y="7"/>
                    <a:pt x="8" y="7"/>
                  </a:cubicBezTo>
                  <a:close/>
                  <a:moveTo>
                    <a:pt x="8" y="10"/>
                  </a:moveTo>
                  <a:cubicBezTo>
                    <a:pt x="9" y="10"/>
                    <a:pt x="9" y="10"/>
                    <a:pt x="9" y="11"/>
                  </a:cubicBezTo>
                  <a:cubicBezTo>
                    <a:pt x="9" y="11"/>
                    <a:pt x="9" y="11"/>
                    <a:pt x="8" y="11"/>
                  </a:cubicBezTo>
                  <a:cubicBezTo>
                    <a:pt x="8" y="11"/>
                    <a:pt x="7" y="11"/>
                    <a:pt x="7" y="11"/>
                  </a:cubicBezTo>
                  <a:cubicBezTo>
                    <a:pt x="7" y="10"/>
                    <a:pt x="8" y="10"/>
                    <a:pt x="8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82"/>
            <p:cNvSpPr>
              <a:spLocks noEditPoints="1"/>
            </p:cNvSpPr>
            <p:nvPr/>
          </p:nvSpPr>
          <p:spPr bwMode="auto">
            <a:xfrm>
              <a:off x="2689226" y="4906963"/>
              <a:ext cx="141288" cy="101600"/>
            </a:xfrm>
            <a:custGeom>
              <a:gdLst>
                <a:gd name="T0" fmla="*/ 21 w 43"/>
                <a:gd name="T1" fmla="*/ 0 h 31"/>
                <a:gd name="T2" fmla="*/ 6 w 43"/>
                <a:gd name="T3" fmla="*/ 15 h 31"/>
                <a:gd name="T4" fmla="*/ 6 w 43"/>
                <a:gd name="T5" fmla="*/ 20 h 31"/>
                <a:gd name="T6" fmla="*/ 3 w 43"/>
                <a:gd name="T7" fmla="*/ 26 h 31"/>
                <a:gd name="T8" fmla="*/ 10 w 43"/>
                <a:gd name="T9" fmla="*/ 31 h 31"/>
                <a:gd name="T10" fmla="*/ 10 w 43"/>
                <a:gd name="T11" fmla="*/ 31 h 31"/>
                <a:gd name="T12" fmla="*/ 33 w 43"/>
                <a:gd name="T13" fmla="*/ 31 h 31"/>
                <a:gd name="T14" fmla="*/ 40 w 43"/>
                <a:gd name="T15" fmla="*/ 26 h 31"/>
                <a:gd name="T16" fmla="*/ 37 w 43"/>
                <a:gd name="T17" fmla="*/ 20 h 31"/>
                <a:gd name="T18" fmla="*/ 37 w 43"/>
                <a:gd name="T19" fmla="*/ 15 h 31"/>
                <a:gd name="T20" fmla="*/ 21 w 43"/>
                <a:gd name="T21" fmla="*/ 0 h 31"/>
                <a:gd name="T22" fmla="*/ 21 w 43"/>
                <a:gd name="T23" fmla="*/ 3 h 31"/>
                <a:gd name="T24" fmla="*/ 32 w 43"/>
                <a:gd name="T25" fmla="*/ 12 h 31"/>
                <a:gd name="T26" fmla="*/ 32 w 43"/>
                <a:gd name="T27" fmla="*/ 12 h 31"/>
                <a:gd name="T28" fmla="*/ 32 w 43"/>
                <a:gd name="T29" fmla="*/ 12 h 31"/>
                <a:gd name="T30" fmla="*/ 21 w 43"/>
                <a:gd name="T31" fmla="*/ 6 h 31"/>
                <a:gd name="T32" fmla="*/ 11 w 43"/>
                <a:gd name="T33" fmla="*/ 12 h 31"/>
                <a:gd name="T34" fmla="*/ 11 w 43"/>
                <a:gd name="T35" fmla="*/ 12 h 31"/>
                <a:gd name="T36" fmla="*/ 11 w 43"/>
                <a:gd name="T37" fmla="*/ 12 h 31"/>
                <a:gd name="T38" fmla="*/ 21 w 43"/>
                <a:gd name="T39" fmla="*/ 3 h 31"/>
                <a:gd name="T40" fmla="*/ 21 w 43"/>
                <a:gd name="T41" fmla="*/ 27 h 31"/>
                <a:gd name="T42" fmla="*/ 10 w 43"/>
                <a:gd name="T43" fmla="*/ 16 h 31"/>
                <a:gd name="T44" fmla="*/ 22 w 43"/>
                <a:gd name="T45" fmla="*/ 11 h 31"/>
                <a:gd name="T46" fmla="*/ 33 w 43"/>
                <a:gd name="T47" fmla="*/ 16 h 31"/>
                <a:gd name="T48" fmla="*/ 21 w 43"/>
                <a:gd name="T49" fmla="*/ 27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31">
                  <a:moveTo>
                    <a:pt x="21" y="0"/>
                  </a:moveTo>
                  <a:cubicBezTo>
                    <a:pt x="13" y="0"/>
                    <a:pt x="6" y="7"/>
                    <a:pt x="6" y="15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2"/>
                    <a:pt x="5" y="26"/>
                    <a:pt x="3" y="26"/>
                  </a:cubicBezTo>
                  <a:cubicBezTo>
                    <a:pt x="0" y="25"/>
                    <a:pt x="4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9" y="31"/>
                    <a:pt x="43" y="25"/>
                    <a:pt x="40" y="26"/>
                  </a:cubicBezTo>
                  <a:cubicBezTo>
                    <a:pt x="37" y="26"/>
                    <a:pt x="37" y="20"/>
                    <a:pt x="37" y="20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7"/>
                    <a:pt x="30" y="0"/>
                    <a:pt x="21" y="0"/>
                  </a:cubicBezTo>
                  <a:close/>
                  <a:moveTo>
                    <a:pt x="21" y="3"/>
                  </a:moveTo>
                  <a:cubicBezTo>
                    <a:pt x="27" y="3"/>
                    <a:pt x="32" y="7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3"/>
                    <a:pt x="32" y="13"/>
                    <a:pt x="32" y="12"/>
                  </a:cubicBezTo>
                  <a:cubicBezTo>
                    <a:pt x="30" y="9"/>
                    <a:pt x="26" y="6"/>
                    <a:pt x="21" y="6"/>
                  </a:cubicBezTo>
                  <a:cubicBezTo>
                    <a:pt x="17" y="6"/>
                    <a:pt x="12" y="9"/>
                    <a:pt x="11" y="12"/>
                  </a:cubicBezTo>
                  <a:cubicBezTo>
                    <a:pt x="11" y="13"/>
                    <a:pt x="11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7"/>
                    <a:pt x="16" y="3"/>
                    <a:pt x="21" y="3"/>
                  </a:cubicBezTo>
                  <a:close/>
                  <a:moveTo>
                    <a:pt x="21" y="27"/>
                  </a:moveTo>
                  <a:cubicBezTo>
                    <a:pt x="15" y="27"/>
                    <a:pt x="10" y="22"/>
                    <a:pt x="10" y="16"/>
                  </a:cubicBezTo>
                  <a:cubicBezTo>
                    <a:pt x="10" y="16"/>
                    <a:pt x="15" y="11"/>
                    <a:pt x="22" y="11"/>
                  </a:cubicBezTo>
                  <a:cubicBezTo>
                    <a:pt x="28" y="11"/>
                    <a:pt x="33" y="16"/>
                    <a:pt x="33" y="16"/>
                  </a:cubicBezTo>
                  <a:cubicBezTo>
                    <a:pt x="33" y="22"/>
                    <a:pt x="28" y="27"/>
                    <a:pt x="21" y="2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83"/>
            <p:cNvSpPr>
              <a:spLocks noEditPoints="1"/>
            </p:cNvSpPr>
            <p:nvPr/>
          </p:nvSpPr>
          <p:spPr bwMode="auto">
            <a:xfrm>
              <a:off x="2682876" y="5021263"/>
              <a:ext cx="153988" cy="87313"/>
            </a:xfrm>
            <a:custGeom>
              <a:gdLst>
                <a:gd name="T0" fmla="*/ 0 w 47"/>
                <a:gd name="T1" fmla="*/ 8 h 27"/>
                <a:gd name="T2" fmla="*/ 0 w 47"/>
                <a:gd name="T3" fmla="*/ 23 h 27"/>
                <a:gd name="T4" fmla="*/ 4 w 47"/>
                <a:gd name="T5" fmla="*/ 27 h 27"/>
                <a:gd name="T6" fmla="*/ 8 w 47"/>
                <a:gd name="T7" fmla="*/ 27 h 27"/>
                <a:gd name="T8" fmla="*/ 39 w 47"/>
                <a:gd name="T9" fmla="*/ 27 h 27"/>
                <a:gd name="T10" fmla="*/ 43 w 47"/>
                <a:gd name="T11" fmla="*/ 27 h 27"/>
                <a:gd name="T12" fmla="*/ 47 w 47"/>
                <a:gd name="T13" fmla="*/ 23 h 27"/>
                <a:gd name="T14" fmla="*/ 47 w 47"/>
                <a:gd name="T15" fmla="*/ 8 h 27"/>
                <a:gd name="T16" fmla="*/ 39 w 47"/>
                <a:gd name="T17" fmla="*/ 0 h 27"/>
                <a:gd name="T18" fmla="*/ 35 w 47"/>
                <a:gd name="T19" fmla="*/ 0 h 27"/>
                <a:gd name="T20" fmla="*/ 34 w 47"/>
                <a:gd name="T21" fmla="*/ 0 h 27"/>
                <a:gd name="T22" fmla="*/ 30 w 47"/>
                <a:gd name="T23" fmla="*/ 3 h 27"/>
                <a:gd name="T24" fmla="*/ 29 w 47"/>
                <a:gd name="T25" fmla="*/ 5 h 27"/>
                <a:gd name="T26" fmla="*/ 24 w 47"/>
                <a:gd name="T27" fmla="*/ 20 h 27"/>
                <a:gd name="T28" fmla="*/ 23 w 47"/>
                <a:gd name="T29" fmla="*/ 20 h 27"/>
                <a:gd name="T30" fmla="*/ 19 w 47"/>
                <a:gd name="T31" fmla="*/ 5 h 27"/>
                <a:gd name="T32" fmla="*/ 17 w 47"/>
                <a:gd name="T33" fmla="*/ 3 h 27"/>
                <a:gd name="T34" fmla="*/ 13 w 47"/>
                <a:gd name="T35" fmla="*/ 0 h 27"/>
                <a:gd name="T36" fmla="*/ 11 w 47"/>
                <a:gd name="T37" fmla="*/ 0 h 27"/>
                <a:gd name="T38" fmla="*/ 8 w 47"/>
                <a:gd name="T39" fmla="*/ 0 h 27"/>
                <a:gd name="T40" fmla="*/ 0 w 47"/>
                <a:gd name="T41" fmla="*/ 8 h 27"/>
                <a:gd name="T42" fmla="*/ 17 w 47"/>
                <a:gd name="T43" fmla="*/ 15 h 27"/>
                <a:gd name="T44" fmla="*/ 19 w 47"/>
                <a:gd name="T45" fmla="*/ 16 h 27"/>
                <a:gd name="T46" fmla="*/ 17 w 47"/>
                <a:gd name="T47" fmla="*/ 18 h 27"/>
                <a:gd name="T48" fmla="*/ 16 w 47"/>
                <a:gd name="T49" fmla="*/ 16 h 27"/>
                <a:gd name="T50" fmla="*/ 17 w 47"/>
                <a:gd name="T51" fmla="*/ 15 h 27"/>
                <a:gd name="T52" fmla="*/ 17 w 47"/>
                <a:gd name="T53" fmla="*/ 21 h 27"/>
                <a:gd name="T54" fmla="*/ 19 w 47"/>
                <a:gd name="T55" fmla="*/ 22 h 27"/>
                <a:gd name="T56" fmla="*/ 17 w 47"/>
                <a:gd name="T57" fmla="*/ 24 h 27"/>
                <a:gd name="T58" fmla="*/ 16 w 47"/>
                <a:gd name="T59" fmla="*/ 22 h 27"/>
                <a:gd name="T60" fmla="*/ 17 w 47"/>
                <a:gd name="T61" fmla="*/ 21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" h="27">
                  <a:moveTo>
                    <a:pt x="0" y="8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7"/>
                    <a:pt x="4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5" y="27"/>
                    <a:pt x="47" y="25"/>
                    <a:pt x="47" y="23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3"/>
                    <a:pt x="43" y="0"/>
                    <a:pt x="39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4" y="0"/>
                    <a:pt x="34" y="0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3"/>
                    <a:pt x="29" y="4"/>
                    <a:pt x="29" y="5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1"/>
                    <a:pt x="24" y="21"/>
                    <a:pt x="23" y="2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4"/>
                    <a:pt x="18" y="4"/>
                    <a:pt x="17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lose/>
                  <a:moveTo>
                    <a:pt x="17" y="15"/>
                  </a:moveTo>
                  <a:cubicBezTo>
                    <a:pt x="18" y="15"/>
                    <a:pt x="19" y="15"/>
                    <a:pt x="19" y="16"/>
                  </a:cubicBezTo>
                  <a:cubicBezTo>
                    <a:pt x="19" y="17"/>
                    <a:pt x="18" y="18"/>
                    <a:pt x="17" y="18"/>
                  </a:cubicBezTo>
                  <a:cubicBezTo>
                    <a:pt x="17" y="18"/>
                    <a:pt x="16" y="17"/>
                    <a:pt x="16" y="16"/>
                  </a:cubicBezTo>
                  <a:cubicBezTo>
                    <a:pt x="16" y="15"/>
                    <a:pt x="17" y="15"/>
                    <a:pt x="17" y="15"/>
                  </a:cubicBezTo>
                  <a:close/>
                  <a:moveTo>
                    <a:pt x="17" y="21"/>
                  </a:moveTo>
                  <a:cubicBezTo>
                    <a:pt x="18" y="21"/>
                    <a:pt x="19" y="21"/>
                    <a:pt x="19" y="22"/>
                  </a:cubicBezTo>
                  <a:cubicBezTo>
                    <a:pt x="19" y="23"/>
                    <a:pt x="18" y="24"/>
                    <a:pt x="17" y="24"/>
                  </a:cubicBezTo>
                  <a:cubicBezTo>
                    <a:pt x="17" y="24"/>
                    <a:pt x="16" y="23"/>
                    <a:pt x="16" y="22"/>
                  </a:cubicBezTo>
                  <a:cubicBezTo>
                    <a:pt x="16" y="21"/>
                    <a:pt x="17" y="21"/>
                    <a:pt x="17" y="2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84"/>
            <p:cNvSpPr>
              <a:spLocks noEditPoints="1"/>
            </p:cNvSpPr>
            <p:nvPr/>
          </p:nvSpPr>
          <p:spPr bwMode="auto">
            <a:xfrm>
              <a:off x="5172076" y="4700588"/>
              <a:ext cx="136525" cy="98425"/>
            </a:xfrm>
            <a:custGeom>
              <a:gdLst>
                <a:gd name="T0" fmla="*/ 21 w 42"/>
                <a:gd name="T1" fmla="*/ 0 h 30"/>
                <a:gd name="T2" fmla="*/ 6 w 42"/>
                <a:gd name="T3" fmla="*/ 15 h 30"/>
                <a:gd name="T4" fmla="*/ 6 w 42"/>
                <a:gd name="T5" fmla="*/ 20 h 30"/>
                <a:gd name="T6" fmla="*/ 3 w 42"/>
                <a:gd name="T7" fmla="*/ 25 h 30"/>
                <a:gd name="T8" fmla="*/ 10 w 42"/>
                <a:gd name="T9" fmla="*/ 30 h 30"/>
                <a:gd name="T10" fmla="*/ 10 w 42"/>
                <a:gd name="T11" fmla="*/ 30 h 30"/>
                <a:gd name="T12" fmla="*/ 32 w 42"/>
                <a:gd name="T13" fmla="*/ 30 h 30"/>
                <a:gd name="T14" fmla="*/ 39 w 42"/>
                <a:gd name="T15" fmla="*/ 25 h 30"/>
                <a:gd name="T16" fmla="*/ 36 w 42"/>
                <a:gd name="T17" fmla="*/ 19 h 30"/>
                <a:gd name="T18" fmla="*/ 36 w 42"/>
                <a:gd name="T19" fmla="*/ 15 h 30"/>
                <a:gd name="T20" fmla="*/ 21 w 42"/>
                <a:gd name="T21" fmla="*/ 0 h 30"/>
                <a:gd name="T22" fmla="*/ 21 w 42"/>
                <a:gd name="T23" fmla="*/ 4 h 30"/>
                <a:gd name="T24" fmla="*/ 31 w 42"/>
                <a:gd name="T25" fmla="*/ 12 h 30"/>
                <a:gd name="T26" fmla="*/ 31 w 42"/>
                <a:gd name="T27" fmla="*/ 12 h 30"/>
                <a:gd name="T28" fmla="*/ 30 w 42"/>
                <a:gd name="T29" fmla="*/ 12 h 30"/>
                <a:gd name="T30" fmla="*/ 21 w 42"/>
                <a:gd name="T31" fmla="*/ 6 h 30"/>
                <a:gd name="T32" fmla="*/ 11 w 42"/>
                <a:gd name="T33" fmla="*/ 12 h 30"/>
                <a:gd name="T34" fmla="*/ 11 w 42"/>
                <a:gd name="T35" fmla="*/ 12 h 30"/>
                <a:gd name="T36" fmla="*/ 10 w 42"/>
                <a:gd name="T37" fmla="*/ 12 h 30"/>
                <a:gd name="T38" fmla="*/ 21 w 42"/>
                <a:gd name="T39" fmla="*/ 4 h 30"/>
                <a:gd name="T40" fmla="*/ 21 w 42"/>
                <a:gd name="T41" fmla="*/ 26 h 30"/>
                <a:gd name="T42" fmla="*/ 10 w 42"/>
                <a:gd name="T43" fmla="*/ 15 h 30"/>
                <a:gd name="T44" fmla="*/ 21 w 42"/>
                <a:gd name="T45" fmla="*/ 11 h 30"/>
                <a:gd name="T46" fmla="*/ 32 w 42"/>
                <a:gd name="T47" fmla="*/ 15 h 30"/>
                <a:gd name="T48" fmla="*/ 21 w 42"/>
                <a:gd name="T49" fmla="*/ 26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30">
                  <a:moveTo>
                    <a:pt x="21" y="0"/>
                  </a:moveTo>
                  <a:cubicBezTo>
                    <a:pt x="13" y="0"/>
                    <a:pt x="6" y="7"/>
                    <a:pt x="6" y="15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5" y="25"/>
                    <a:pt x="3" y="25"/>
                  </a:cubicBezTo>
                  <a:cubicBezTo>
                    <a:pt x="0" y="25"/>
                    <a:pt x="4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8" y="30"/>
                    <a:pt x="42" y="25"/>
                    <a:pt x="39" y="25"/>
                  </a:cubicBezTo>
                  <a:cubicBezTo>
                    <a:pt x="36" y="25"/>
                    <a:pt x="36" y="19"/>
                    <a:pt x="36" y="19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7"/>
                    <a:pt x="29" y="0"/>
                    <a:pt x="21" y="0"/>
                  </a:cubicBezTo>
                  <a:close/>
                  <a:moveTo>
                    <a:pt x="21" y="4"/>
                  </a:moveTo>
                  <a:cubicBezTo>
                    <a:pt x="26" y="4"/>
                    <a:pt x="31" y="7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3"/>
                    <a:pt x="31" y="12"/>
                    <a:pt x="30" y="12"/>
                  </a:cubicBezTo>
                  <a:cubicBezTo>
                    <a:pt x="29" y="9"/>
                    <a:pt x="25" y="6"/>
                    <a:pt x="21" y="6"/>
                  </a:cubicBezTo>
                  <a:cubicBezTo>
                    <a:pt x="17" y="6"/>
                    <a:pt x="12" y="9"/>
                    <a:pt x="11" y="12"/>
                  </a:cubicBezTo>
                  <a:cubicBezTo>
                    <a:pt x="11" y="12"/>
                    <a:pt x="11" y="13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7"/>
                    <a:pt x="16" y="4"/>
                    <a:pt x="21" y="4"/>
                  </a:cubicBezTo>
                  <a:close/>
                  <a:moveTo>
                    <a:pt x="21" y="26"/>
                  </a:moveTo>
                  <a:cubicBezTo>
                    <a:pt x="15" y="26"/>
                    <a:pt x="10" y="22"/>
                    <a:pt x="10" y="15"/>
                  </a:cubicBezTo>
                  <a:cubicBezTo>
                    <a:pt x="10" y="15"/>
                    <a:pt x="15" y="11"/>
                    <a:pt x="21" y="11"/>
                  </a:cubicBezTo>
                  <a:cubicBezTo>
                    <a:pt x="27" y="11"/>
                    <a:pt x="32" y="15"/>
                    <a:pt x="32" y="15"/>
                  </a:cubicBezTo>
                  <a:cubicBezTo>
                    <a:pt x="32" y="22"/>
                    <a:pt x="27" y="26"/>
                    <a:pt x="21" y="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Freeform 85"/>
            <p:cNvSpPr>
              <a:spLocks noEditPoints="1"/>
            </p:cNvSpPr>
            <p:nvPr/>
          </p:nvSpPr>
          <p:spPr bwMode="auto">
            <a:xfrm>
              <a:off x="5164138" y="4811713"/>
              <a:ext cx="147638" cy="85725"/>
            </a:xfrm>
            <a:custGeom>
              <a:gdLst>
                <a:gd name="T0" fmla="*/ 0 w 45"/>
                <a:gd name="T1" fmla="*/ 7 h 26"/>
                <a:gd name="T2" fmla="*/ 0 w 45"/>
                <a:gd name="T3" fmla="*/ 22 h 26"/>
                <a:gd name="T4" fmla="*/ 4 w 45"/>
                <a:gd name="T5" fmla="*/ 26 h 26"/>
                <a:gd name="T6" fmla="*/ 8 w 45"/>
                <a:gd name="T7" fmla="*/ 26 h 26"/>
                <a:gd name="T8" fmla="*/ 38 w 45"/>
                <a:gd name="T9" fmla="*/ 26 h 26"/>
                <a:gd name="T10" fmla="*/ 41 w 45"/>
                <a:gd name="T11" fmla="*/ 26 h 26"/>
                <a:gd name="T12" fmla="*/ 45 w 45"/>
                <a:gd name="T13" fmla="*/ 22 h 26"/>
                <a:gd name="T14" fmla="*/ 45 w 45"/>
                <a:gd name="T15" fmla="*/ 7 h 26"/>
                <a:gd name="T16" fmla="*/ 38 w 45"/>
                <a:gd name="T17" fmla="*/ 0 h 26"/>
                <a:gd name="T18" fmla="*/ 34 w 45"/>
                <a:gd name="T19" fmla="*/ 0 h 26"/>
                <a:gd name="T20" fmla="*/ 33 w 45"/>
                <a:gd name="T21" fmla="*/ 0 h 26"/>
                <a:gd name="T22" fmla="*/ 29 w 45"/>
                <a:gd name="T23" fmla="*/ 3 h 26"/>
                <a:gd name="T24" fmla="*/ 28 w 45"/>
                <a:gd name="T25" fmla="*/ 4 h 26"/>
                <a:gd name="T26" fmla="*/ 23 w 45"/>
                <a:gd name="T27" fmla="*/ 19 h 26"/>
                <a:gd name="T28" fmla="*/ 23 w 45"/>
                <a:gd name="T29" fmla="*/ 20 h 26"/>
                <a:gd name="T30" fmla="*/ 18 w 45"/>
                <a:gd name="T31" fmla="*/ 5 h 26"/>
                <a:gd name="T32" fmla="*/ 17 w 45"/>
                <a:gd name="T33" fmla="*/ 3 h 26"/>
                <a:gd name="T34" fmla="*/ 13 w 45"/>
                <a:gd name="T35" fmla="*/ 0 h 26"/>
                <a:gd name="T36" fmla="*/ 11 w 45"/>
                <a:gd name="T37" fmla="*/ 0 h 26"/>
                <a:gd name="T38" fmla="*/ 8 w 45"/>
                <a:gd name="T39" fmla="*/ 0 h 26"/>
                <a:gd name="T40" fmla="*/ 0 w 45"/>
                <a:gd name="T41" fmla="*/ 7 h 26"/>
                <a:gd name="T42" fmla="*/ 17 w 45"/>
                <a:gd name="T43" fmla="*/ 14 h 26"/>
                <a:gd name="T44" fmla="*/ 19 w 45"/>
                <a:gd name="T45" fmla="*/ 16 h 26"/>
                <a:gd name="T46" fmla="*/ 17 w 45"/>
                <a:gd name="T47" fmla="*/ 17 h 26"/>
                <a:gd name="T48" fmla="*/ 15 w 45"/>
                <a:gd name="T49" fmla="*/ 16 h 26"/>
                <a:gd name="T50" fmla="*/ 17 w 45"/>
                <a:gd name="T51" fmla="*/ 14 h 26"/>
                <a:gd name="T52" fmla="*/ 17 w 45"/>
                <a:gd name="T53" fmla="*/ 20 h 26"/>
                <a:gd name="T54" fmla="*/ 19 w 45"/>
                <a:gd name="T55" fmla="*/ 21 h 26"/>
                <a:gd name="T56" fmla="*/ 17 w 45"/>
                <a:gd name="T57" fmla="*/ 23 h 26"/>
                <a:gd name="T58" fmla="*/ 15 w 45"/>
                <a:gd name="T59" fmla="*/ 21 h 26"/>
                <a:gd name="T60" fmla="*/ 17 w 45"/>
                <a:gd name="T61" fmla="*/ 2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26">
                  <a:moveTo>
                    <a:pt x="0" y="7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2" y="26"/>
                    <a:pt x="4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4" y="26"/>
                    <a:pt x="45" y="24"/>
                    <a:pt x="45" y="22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3"/>
                    <a:pt x="42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3" y="0"/>
                    <a:pt x="33" y="0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4"/>
                    <a:pt x="28" y="4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4"/>
                    <a:pt x="17" y="4"/>
                    <a:pt x="17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lose/>
                  <a:moveTo>
                    <a:pt x="17" y="14"/>
                  </a:moveTo>
                  <a:cubicBezTo>
                    <a:pt x="18" y="14"/>
                    <a:pt x="19" y="15"/>
                    <a:pt x="19" y="16"/>
                  </a:cubicBezTo>
                  <a:cubicBezTo>
                    <a:pt x="19" y="17"/>
                    <a:pt x="18" y="17"/>
                    <a:pt x="17" y="17"/>
                  </a:cubicBezTo>
                  <a:cubicBezTo>
                    <a:pt x="16" y="17"/>
                    <a:pt x="15" y="17"/>
                    <a:pt x="15" y="16"/>
                  </a:cubicBezTo>
                  <a:cubicBezTo>
                    <a:pt x="15" y="15"/>
                    <a:pt x="16" y="14"/>
                    <a:pt x="17" y="14"/>
                  </a:cubicBezTo>
                  <a:close/>
                  <a:moveTo>
                    <a:pt x="17" y="20"/>
                  </a:moveTo>
                  <a:cubicBezTo>
                    <a:pt x="18" y="20"/>
                    <a:pt x="19" y="21"/>
                    <a:pt x="19" y="21"/>
                  </a:cubicBezTo>
                  <a:cubicBezTo>
                    <a:pt x="19" y="22"/>
                    <a:pt x="18" y="23"/>
                    <a:pt x="17" y="23"/>
                  </a:cubicBezTo>
                  <a:cubicBezTo>
                    <a:pt x="16" y="23"/>
                    <a:pt x="15" y="22"/>
                    <a:pt x="15" y="21"/>
                  </a:cubicBezTo>
                  <a:cubicBezTo>
                    <a:pt x="15" y="21"/>
                    <a:pt x="16" y="20"/>
                    <a:pt x="17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Freeform 86"/>
            <p:cNvSpPr/>
            <p:nvPr/>
          </p:nvSpPr>
          <p:spPr bwMode="auto">
            <a:xfrm>
              <a:off x="6870701" y="1797050"/>
              <a:ext cx="306388" cy="96838"/>
            </a:xfrm>
            <a:custGeom>
              <a:gdLst>
                <a:gd name="T0" fmla="*/ 0 w 94"/>
                <a:gd name="T1" fmla="*/ 5 h 30"/>
                <a:gd name="T2" fmla="*/ 92 w 94"/>
                <a:gd name="T3" fmla="*/ 30 h 30"/>
                <a:gd name="T4" fmla="*/ 94 w 94"/>
                <a:gd name="T5" fmla="*/ 25 h 30"/>
                <a:gd name="T6" fmla="*/ 1 w 94"/>
                <a:gd name="T7" fmla="*/ 0 h 30"/>
                <a:gd name="T8" fmla="*/ 0 w 94"/>
                <a:gd name="T9" fmla="*/ 5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0">
                  <a:moveTo>
                    <a:pt x="0" y="5"/>
                  </a:moveTo>
                  <a:cubicBezTo>
                    <a:pt x="92" y="30"/>
                    <a:pt x="92" y="30"/>
                    <a:pt x="92" y="30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3"/>
                    <a:pt x="0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Freeform 87"/>
            <p:cNvSpPr/>
            <p:nvPr/>
          </p:nvSpPr>
          <p:spPr bwMode="auto">
            <a:xfrm>
              <a:off x="6691313" y="2097088"/>
              <a:ext cx="387350" cy="466725"/>
            </a:xfrm>
            <a:custGeom>
              <a:gdLst>
                <a:gd name="T0" fmla="*/ 117 w 119"/>
                <a:gd name="T1" fmla="*/ 141 h 143"/>
                <a:gd name="T2" fmla="*/ 118 w 119"/>
                <a:gd name="T3" fmla="*/ 136 h 143"/>
                <a:gd name="T4" fmla="*/ 6 w 119"/>
                <a:gd name="T5" fmla="*/ 0 h 143"/>
                <a:gd name="T6" fmla="*/ 0 w 119"/>
                <a:gd name="T7" fmla="*/ 6 h 143"/>
                <a:gd name="T8" fmla="*/ 111 w 119"/>
                <a:gd name="T9" fmla="*/ 141 h 143"/>
                <a:gd name="T10" fmla="*/ 117 w 119"/>
                <a:gd name="T11" fmla="*/ 141 h 1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143">
                  <a:moveTo>
                    <a:pt x="117" y="141"/>
                  </a:moveTo>
                  <a:cubicBezTo>
                    <a:pt x="119" y="140"/>
                    <a:pt x="119" y="137"/>
                    <a:pt x="118" y="13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2" y="4"/>
                    <a:pt x="0" y="6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3" y="143"/>
                    <a:pt x="115" y="143"/>
                    <a:pt x="117" y="14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88"/>
            <p:cNvSpPr/>
            <p:nvPr/>
          </p:nvSpPr>
          <p:spPr bwMode="auto">
            <a:xfrm>
              <a:off x="5011738" y="2168525"/>
              <a:ext cx="749300" cy="1158875"/>
            </a:xfrm>
            <a:custGeom>
              <a:gdLst>
                <a:gd name="T0" fmla="*/ 8 w 230"/>
                <a:gd name="T1" fmla="*/ 352 h 355"/>
                <a:gd name="T2" fmla="*/ 230 w 230"/>
                <a:gd name="T3" fmla="*/ 5 h 355"/>
                <a:gd name="T4" fmla="*/ 224 w 230"/>
                <a:gd name="T5" fmla="*/ 0 h 355"/>
                <a:gd name="T6" fmla="*/ 1 w 230"/>
                <a:gd name="T7" fmla="*/ 348 h 355"/>
                <a:gd name="T8" fmla="*/ 0 w 230"/>
                <a:gd name="T9" fmla="*/ 350 h 355"/>
                <a:gd name="T10" fmla="*/ 2 w 230"/>
                <a:gd name="T11" fmla="*/ 353 h 355"/>
                <a:gd name="T12" fmla="*/ 8 w 230"/>
                <a:gd name="T13" fmla="*/ 352 h 3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355">
                  <a:moveTo>
                    <a:pt x="8" y="352"/>
                  </a:moveTo>
                  <a:cubicBezTo>
                    <a:pt x="230" y="5"/>
                    <a:pt x="230" y="5"/>
                    <a:pt x="230" y="5"/>
                  </a:cubicBezTo>
                  <a:cubicBezTo>
                    <a:pt x="228" y="3"/>
                    <a:pt x="226" y="1"/>
                    <a:pt x="224" y="0"/>
                  </a:cubicBezTo>
                  <a:cubicBezTo>
                    <a:pt x="1" y="348"/>
                    <a:pt x="1" y="348"/>
                    <a:pt x="1" y="348"/>
                  </a:cubicBezTo>
                  <a:cubicBezTo>
                    <a:pt x="0" y="348"/>
                    <a:pt x="0" y="349"/>
                    <a:pt x="0" y="350"/>
                  </a:cubicBezTo>
                  <a:cubicBezTo>
                    <a:pt x="0" y="351"/>
                    <a:pt x="1" y="353"/>
                    <a:pt x="2" y="353"/>
                  </a:cubicBezTo>
                  <a:cubicBezTo>
                    <a:pt x="4" y="355"/>
                    <a:pt x="7" y="354"/>
                    <a:pt x="8" y="35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Freeform 89"/>
            <p:cNvSpPr>
              <a:spLocks noEditPoints="1"/>
            </p:cNvSpPr>
            <p:nvPr/>
          </p:nvSpPr>
          <p:spPr bwMode="auto">
            <a:xfrm>
              <a:off x="5543551" y="2462213"/>
              <a:ext cx="1160463" cy="1162050"/>
            </a:xfrm>
            <a:custGeom>
              <a:gdLst>
                <a:gd name="T0" fmla="*/ 0 w 356"/>
                <a:gd name="T1" fmla="*/ 178 h 356"/>
                <a:gd name="T2" fmla="*/ 178 w 356"/>
                <a:gd name="T3" fmla="*/ 0 h 356"/>
                <a:gd name="T4" fmla="*/ 356 w 356"/>
                <a:gd name="T5" fmla="*/ 178 h 356"/>
                <a:gd name="T6" fmla="*/ 178 w 356"/>
                <a:gd name="T7" fmla="*/ 356 h 356"/>
                <a:gd name="T8" fmla="*/ 0 w 356"/>
                <a:gd name="T9" fmla="*/ 178 h 356"/>
                <a:gd name="T10" fmla="*/ 336 w 356"/>
                <a:gd name="T11" fmla="*/ 178 h 356"/>
                <a:gd name="T12" fmla="*/ 178 w 356"/>
                <a:gd name="T13" fmla="*/ 21 h 356"/>
                <a:gd name="T14" fmla="*/ 21 w 356"/>
                <a:gd name="T15" fmla="*/ 178 h 356"/>
                <a:gd name="T16" fmla="*/ 178 w 356"/>
                <a:gd name="T17" fmla="*/ 335 h 356"/>
                <a:gd name="T18" fmla="*/ 336 w 356"/>
                <a:gd name="T19" fmla="*/ 178 h 3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6" h="356">
                  <a:moveTo>
                    <a:pt x="0" y="178"/>
                  </a:moveTo>
                  <a:cubicBezTo>
                    <a:pt x="0" y="80"/>
                    <a:pt x="80" y="0"/>
                    <a:pt x="178" y="0"/>
                  </a:cubicBezTo>
                  <a:cubicBezTo>
                    <a:pt x="277" y="0"/>
                    <a:pt x="356" y="80"/>
                    <a:pt x="356" y="178"/>
                  </a:cubicBezTo>
                  <a:cubicBezTo>
                    <a:pt x="356" y="276"/>
                    <a:pt x="277" y="356"/>
                    <a:pt x="178" y="356"/>
                  </a:cubicBezTo>
                  <a:cubicBezTo>
                    <a:pt x="80" y="356"/>
                    <a:pt x="0" y="276"/>
                    <a:pt x="0" y="178"/>
                  </a:cubicBezTo>
                  <a:close/>
                  <a:moveTo>
                    <a:pt x="336" y="178"/>
                  </a:moveTo>
                  <a:cubicBezTo>
                    <a:pt x="336" y="92"/>
                    <a:pt x="265" y="21"/>
                    <a:pt x="178" y="21"/>
                  </a:cubicBezTo>
                  <a:cubicBezTo>
                    <a:pt x="92" y="21"/>
                    <a:pt x="21" y="92"/>
                    <a:pt x="21" y="178"/>
                  </a:cubicBezTo>
                  <a:cubicBezTo>
                    <a:pt x="21" y="265"/>
                    <a:pt x="92" y="335"/>
                    <a:pt x="178" y="335"/>
                  </a:cubicBezTo>
                  <a:cubicBezTo>
                    <a:pt x="265" y="335"/>
                    <a:pt x="336" y="265"/>
                    <a:pt x="336" y="178"/>
                  </a:cubicBezTo>
                  <a:close/>
                </a:path>
              </a:pathLst>
            </a:custGeom>
            <a:solidFill>
              <a:srgbClr val="02356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Freeform 90"/>
            <p:cNvSpPr/>
            <p:nvPr/>
          </p:nvSpPr>
          <p:spPr bwMode="auto">
            <a:xfrm>
              <a:off x="6592888" y="2641600"/>
              <a:ext cx="457200" cy="182563"/>
            </a:xfrm>
            <a:custGeom>
              <a:gdLst>
                <a:gd name="T0" fmla="*/ 2 w 140"/>
                <a:gd name="T1" fmla="*/ 56 h 56"/>
                <a:gd name="T2" fmla="*/ 140 w 140"/>
                <a:gd name="T3" fmla="*/ 5 h 56"/>
                <a:gd name="T4" fmla="*/ 138 w 140"/>
                <a:gd name="T5" fmla="*/ 0 h 56"/>
                <a:gd name="T6" fmla="*/ 0 w 140"/>
                <a:gd name="T7" fmla="*/ 50 h 56"/>
                <a:gd name="T8" fmla="*/ 2 w 140"/>
                <a:gd name="T9" fmla="*/ 56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56">
                  <a:moveTo>
                    <a:pt x="2" y="56"/>
                  </a:moveTo>
                  <a:cubicBezTo>
                    <a:pt x="140" y="5"/>
                    <a:pt x="140" y="5"/>
                    <a:pt x="140" y="5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1" y="54"/>
                    <a:pt x="2" y="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Freeform 91"/>
            <p:cNvSpPr/>
            <p:nvPr/>
          </p:nvSpPr>
          <p:spPr bwMode="auto">
            <a:xfrm>
              <a:off x="6159501" y="2325688"/>
              <a:ext cx="39688" cy="201613"/>
            </a:xfrm>
            <a:custGeom>
              <a:gdLst>
                <a:gd name="T0" fmla="*/ 0 w 12"/>
                <a:gd name="T1" fmla="*/ 62 h 62"/>
                <a:gd name="T2" fmla="*/ 5 w 12"/>
                <a:gd name="T3" fmla="*/ 62 h 62"/>
                <a:gd name="T4" fmla="*/ 12 w 12"/>
                <a:gd name="T5" fmla="*/ 0 h 62"/>
                <a:gd name="T6" fmla="*/ 9 w 12"/>
                <a:gd name="T7" fmla="*/ 0 h 62"/>
                <a:gd name="T8" fmla="*/ 6 w 12"/>
                <a:gd name="T9" fmla="*/ 0 h 62"/>
                <a:gd name="T10" fmla="*/ 0 w 12"/>
                <a:gd name="T11" fmla="*/ 62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62">
                  <a:moveTo>
                    <a:pt x="0" y="62"/>
                  </a:moveTo>
                  <a:cubicBezTo>
                    <a:pt x="2" y="62"/>
                    <a:pt x="4" y="62"/>
                    <a:pt x="5" y="6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lnTo>
                    <a:pt x="0" y="6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Freeform 92"/>
            <p:cNvSpPr>
              <a:spLocks noEditPoints="1"/>
            </p:cNvSpPr>
            <p:nvPr/>
          </p:nvSpPr>
          <p:spPr bwMode="auto">
            <a:xfrm>
              <a:off x="7489826" y="1878013"/>
              <a:ext cx="1020763" cy="1025525"/>
            </a:xfrm>
            <a:custGeom>
              <a:gdLst>
                <a:gd name="T0" fmla="*/ 0 w 313"/>
                <a:gd name="T1" fmla="*/ 157 h 314"/>
                <a:gd name="T2" fmla="*/ 157 w 313"/>
                <a:gd name="T3" fmla="*/ 0 h 314"/>
                <a:gd name="T4" fmla="*/ 313 w 313"/>
                <a:gd name="T5" fmla="*/ 157 h 314"/>
                <a:gd name="T6" fmla="*/ 157 w 313"/>
                <a:gd name="T7" fmla="*/ 314 h 314"/>
                <a:gd name="T8" fmla="*/ 0 w 313"/>
                <a:gd name="T9" fmla="*/ 157 h 314"/>
                <a:gd name="T10" fmla="*/ 295 w 313"/>
                <a:gd name="T11" fmla="*/ 157 h 314"/>
                <a:gd name="T12" fmla="*/ 157 w 313"/>
                <a:gd name="T13" fmla="*/ 19 h 314"/>
                <a:gd name="T14" fmla="*/ 18 w 313"/>
                <a:gd name="T15" fmla="*/ 157 h 314"/>
                <a:gd name="T16" fmla="*/ 157 w 313"/>
                <a:gd name="T17" fmla="*/ 295 h 314"/>
                <a:gd name="T18" fmla="*/ 295 w 313"/>
                <a:gd name="T19" fmla="*/ 157 h 3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3" h="314">
                  <a:moveTo>
                    <a:pt x="0" y="157"/>
                  </a:moveTo>
                  <a:cubicBezTo>
                    <a:pt x="0" y="71"/>
                    <a:pt x="70" y="0"/>
                    <a:pt x="157" y="0"/>
                  </a:cubicBezTo>
                  <a:cubicBezTo>
                    <a:pt x="243" y="0"/>
                    <a:pt x="313" y="71"/>
                    <a:pt x="313" y="157"/>
                  </a:cubicBezTo>
                  <a:cubicBezTo>
                    <a:pt x="313" y="244"/>
                    <a:pt x="243" y="314"/>
                    <a:pt x="157" y="314"/>
                  </a:cubicBezTo>
                  <a:cubicBezTo>
                    <a:pt x="70" y="314"/>
                    <a:pt x="0" y="244"/>
                    <a:pt x="0" y="157"/>
                  </a:cubicBezTo>
                  <a:close/>
                  <a:moveTo>
                    <a:pt x="295" y="157"/>
                  </a:moveTo>
                  <a:cubicBezTo>
                    <a:pt x="295" y="81"/>
                    <a:pt x="233" y="19"/>
                    <a:pt x="157" y="19"/>
                  </a:cubicBezTo>
                  <a:cubicBezTo>
                    <a:pt x="80" y="19"/>
                    <a:pt x="18" y="81"/>
                    <a:pt x="18" y="157"/>
                  </a:cubicBezTo>
                  <a:cubicBezTo>
                    <a:pt x="18" y="233"/>
                    <a:pt x="80" y="295"/>
                    <a:pt x="157" y="295"/>
                  </a:cubicBezTo>
                  <a:cubicBezTo>
                    <a:pt x="233" y="295"/>
                    <a:pt x="295" y="233"/>
                    <a:pt x="295" y="157"/>
                  </a:cubicBezTo>
                  <a:close/>
                </a:path>
              </a:pathLst>
            </a:custGeom>
            <a:solidFill>
              <a:srgbClr val="B00108"/>
            </a:solidFill>
            <a:ln w="9525">
              <a:solidFill>
                <a:srgbClr val="B0010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Freeform 93"/>
            <p:cNvSpPr>
              <a:spLocks noEditPoints="1"/>
            </p:cNvSpPr>
            <p:nvPr/>
          </p:nvSpPr>
          <p:spPr bwMode="auto">
            <a:xfrm>
              <a:off x="6289676" y="3657600"/>
              <a:ext cx="1219200" cy="1220788"/>
            </a:xfrm>
            <a:custGeom>
              <a:gdLst>
                <a:gd name="T0" fmla="*/ 0 w 374"/>
                <a:gd name="T1" fmla="*/ 187 h 374"/>
                <a:gd name="T2" fmla="*/ 187 w 374"/>
                <a:gd name="T3" fmla="*/ 0 h 374"/>
                <a:gd name="T4" fmla="*/ 374 w 374"/>
                <a:gd name="T5" fmla="*/ 187 h 374"/>
                <a:gd name="T6" fmla="*/ 187 w 374"/>
                <a:gd name="T7" fmla="*/ 374 h 374"/>
                <a:gd name="T8" fmla="*/ 0 w 374"/>
                <a:gd name="T9" fmla="*/ 187 h 374"/>
                <a:gd name="T10" fmla="*/ 352 w 374"/>
                <a:gd name="T11" fmla="*/ 187 h 374"/>
                <a:gd name="T12" fmla="*/ 187 w 374"/>
                <a:gd name="T13" fmla="*/ 22 h 374"/>
                <a:gd name="T14" fmla="*/ 22 w 374"/>
                <a:gd name="T15" fmla="*/ 187 h 374"/>
                <a:gd name="T16" fmla="*/ 187 w 374"/>
                <a:gd name="T17" fmla="*/ 352 h 374"/>
                <a:gd name="T18" fmla="*/ 352 w 374"/>
                <a:gd name="T19" fmla="*/ 187 h 3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4" h="374">
                  <a:moveTo>
                    <a:pt x="0" y="187"/>
                  </a:moveTo>
                  <a:cubicBezTo>
                    <a:pt x="0" y="84"/>
                    <a:pt x="84" y="0"/>
                    <a:pt x="187" y="0"/>
                  </a:cubicBezTo>
                  <a:cubicBezTo>
                    <a:pt x="290" y="0"/>
                    <a:pt x="374" y="84"/>
                    <a:pt x="374" y="187"/>
                  </a:cubicBezTo>
                  <a:cubicBezTo>
                    <a:pt x="374" y="290"/>
                    <a:pt x="290" y="374"/>
                    <a:pt x="187" y="374"/>
                  </a:cubicBezTo>
                  <a:cubicBezTo>
                    <a:pt x="84" y="374"/>
                    <a:pt x="0" y="290"/>
                    <a:pt x="0" y="187"/>
                  </a:cubicBezTo>
                  <a:close/>
                  <a:moveTo>
                    <a:pt x="352" y="187"/>
                  </a:moveTo>
                  <a:cubicBezTo>
                    <a:pt x="352" y="96"/>
                    <a:pt x="278" y="22"/>
                    <a:pt x="187" y="22"/>
                  </a:cubicBezTo>
                  <a:cubicBezTo>
                    <a:pt x="96" y="22"/>
                    <a:pt x="22" y="96"/>
                    <a:pt x="22" y="187"/>
                  </a:cubicBezTo>
                  <a:cubicBezTo>
                    <a:pt x="22" y="278"/>
                    <a:pt x="96" y="352"/>
                    <a:pt x="187" y="352"/>
                  </a:cubicBezTo>
                  <a:cubicBezTo>
                    <a:pt x="278" y="352"/>
                    <a:pt x="352" y="278"/>
                    <a:pt x="352" y="187"/>
                  </a:cubicBezTo>
                  <a:close/>
                </a:path>
              </a:pathLst>
            </a:custGeom>
            <a:solidFill>
              <a:srgbClr val="B00108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94"/>
            <p:cNvSpPr>
              <a:spLocks noEditPoints="1"/>
            </p:cNvSpPr>
            <p:nvPr/>
          </p:nvSpPr>
          <p:spPr bwMode="auto">
            <a:xfrm>
              <a:off x="10533063" y="4632325"/>
              <a:ext cx="338138" cy="339725"/>
            </a:xfrm>
            <a:custGeom>
              <a:gdLst>
                <a:gd name="T0" fmla="*/ 0 w 104"/>
                <a:gd name="T1" fmla="*/ 52 h 104"/>
                <a:gd name="T2" fmla="*/ 52 w 104"/>
                <a:gd name="T3" fmla="*/ 0 h 104"/>
                <a:gd name="T4" fmla="*/ 104 w 104"/>
                <a:gd name="T5" fmla="*/ 52 h 104"/>
                <a:gd name="T6" fmla="*/ 52 w 104"/>
                <a:gd name="T7" fmla="*/ 104 h 104"/>
                <a:gd name="T8" fmla="*/ 0 w 104"/>
                <a:gd name="T9" fmla="*/ 52 h 104"/>
                <a:gd name="T10" fmla="*/ 98 w 104"/>
                <a:gd name="T11" fmla="*/ 52 h 104"/>
                <a:gd name="T12" fmla="*/ 52 w 104"/>
                <a:gd name="T13" fmla="*/ 6 h 104"/>
                <a:gd name="T14" fmla="*/ 6 w 104"/>
                <a:gd name="T15" fmla="*/ 52 h 104"/>
                <a:gd name="T16" fmla="*/ 52 w 104"/>
                <a:gd name="T17" fmla="*/ 98 h 104"/>
                <a:gd name="T18" fmla="*/ 98 w 104"/>
                <a:gd name="T19" fmla="*/ 52 h 1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0" y="52"/>
                  </a:moveTo>
                  <a:cubicBezTo>
                    <a:pt x="0" y="23"/>
                    <a:pt x="23" y="0"/>
                    <a:pt x="52" y="0"/>
                  </a:cubicBezTo>
                  <a:cubicBezTo>
                    <a:pt x="81" y="0"/>
                    <a:pt x="104" y="23"/>
                    <a:pt x="104" y="52"/>
                  </a:cubicBezTo>
                  <a:cubicBezTo>
                    <a:pt x="104" y="81"/>
                    <a:pt x="81" y="104"/>
                    <a:pt x="52" y="104"/>
                  </a:cubicBezTo>
                  <a:cubicBezTo>
                    <a:pt x="23" y="104"/>
                    <a:pt x="0" y="81"/>
                    <a:pt x="0" y="52"/>
                  </a:cubicBezTo>
                  <a:close/>
                  <a:moveTo>
                    <a:pt x="98" y="52"/>
                  </a:moveTo>
                  <a:cubicBezTo>
                    <a:pt x="98" y="27"/>
                    <a:pt x="77" y="6"/>
                    <a:pt x="52" y="6"/>
                  </a:cubicBezTo>
                  <a:cubicBezTo>
                    <a:pt x="27" y="6"/>
                    <a:pt x="6" y="27"/>
                    <a:pt x="6" y="52"/>
                  </a:cubicBezTo>
                  <a:cubicBezTo>
                    <a:pt x="6" y="78"/>
                    <a:pt x="27" y="98"/>
                    <a:pt x="52" y="98"/>
                  </a:cubicBezTo>
                  <a:cubicBezTo>
                    <a:pt x="77" y="98"/>
                    <a:pt x="98" y="78"/>
                    <a:pt x="98" y="5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Freeform 95"/>
            <p:cNvSpPr>
              <a:spLocks noEditPoints="1"/>
            </p:cNvSpPr>
            <p:nvPr/>
          </p:nvSpPr>
          <p:spPr bwMode="auto">
            <a:xfrm>
              <a:off x="10799763" y="5138738"/>
              <a:ext cx="209550" cy="212725"/>
            </a:xfrm>
            <a:custGeom>
              <a:gdLst>
                <a:gd name="T0" fmla="*/ 0 w 64"/>
                <a:gd name="T1" fmla="*/ 32 h 65"/>
                <a:gd name="T2" fmla="*/ 32 w 64"/>
                <a:gd name="T3" fmla="*/ 0 h 65"/>
                <a:gd name="T4" fmla="*/ 64 w 64"/>
                <a:gd name="T5" fmla="*/ 32 h 65"/>
                <a:gd name="T6" fmla="*/ 32 w 64"/>
                <a:gd name="T7" fmla="*/ 65 h 65"/>
                <a:gd name="T8" fmla="*/ 0 w 64"/>
                <a:gd name="T9" fmla="*/ 32 h 65"/>
                <a:gd name="T10" fmla="*/ 56 w 64"/>
                <a:gd name="T11" fmla="*/ 32 h 65"/>
                <a:gd name="T12" fmla="*/ 32 w 64"/>
                <a:gd name="T13" fmla="*/ 8 h 65"/>
                <a:gd name="T14" fmla="*/ 8 w 64"/>
                <a:gd name="T15" fmla="*/ 32 h 65"/>
                <a:gd name="T16" fmla="*/ 32 w 64"/>
                <a:gd name="T17" fmla="*/ 56 h 65"/>
                <a:gd name="T18" fmla="*/ 56 w 64"/>
                <a:gd name="T19" fmla="*/ 32 h 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5">
                  <a:moveTo>
                    <a:pt x="0" y="32"/>
                  </a:moveTo>
                  <a:cubicBezTo>
                    <a:pt x="0" y="15"/>
                    <a:pt x="14" y="0"/>
                    <a:pt x="32" y="0"/>
                  </a:cubicBezTo>
                  <a:cubicBezTo>
                    <a:pt x="50" y="0"/>
                    <a:pt x="64" y="15"/>
                    <a:pt x="64" y="32"/>
                  </a:cubicBezTo>
                  <a:cubicBezTo>
                    <a:pt x="64" y="50"/>
                    <a:pt x="50" y="65"/>
                    <a:pt x="32" y="65"/>
                  </a:cubicBezTo>
                  <a:cubicBezTo>
                    <a:pt x="14" y="65"/>
                    <a:pt x="0" y="50"/>
                    <a:pt x="0" y="32"/>
                  </a:cubicBezTo>
                  <a:close/>
                  <a:moveTo>
                    <a:pt x="56" y="32"/>
                  </a:moveTo>
                  <a:cubicBezTo>
                    <a:pt x="56" y="19"/>
                    <a:pt x="45" y="8"/>
                    <a:pt x="32" y="8"/>
                  </a:cubicBezTo>
                  <a:cubicBezTo>
                    <a:pt x="19" y="8"/>
                    <a:pt x="8" y="19"/>
                    <a:pt x="8" y="32"/>
                  </a:cubicBezTo>
                  <a:cubicBezTo>
                    <a:pt x="8" y="46"/>
                    <a:pt x="19" y="56"/>
                    <a:pt x="32" y="56"/>
                  </a:cubicBezTo>
                  <a:cubicBezTo>
                    <a:pt x="45" y="56"/>
                    <a:pt x="56" y="46"/>
                    <a:pt x="56" y="3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Oval 96"/>
            <p:cNvSpPr>
              <a:spLocks noChangeArrowheads="1"/>
            </p:cNvSpPr>
            <p:nvPr/>
          </p:nvSpPr>
          <p:spPr bwMode="auto">
            <a:xfrm>
              <a:off x="9707563" y="3986213"/>
              <a:ext cx="146050" cy="147638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Freeform 97"/>
            <p:cNvSpPr/>
            <p:nvPr/>
          </p:nvSpPr>
          <p:spPr bwMode="auto">
            <a:xfrm>
              <a:off x="10737851" y="4949825"/>
              <a:ext cx="139700" cy="222250"/>
            </a:xfrm>
            <a:custGeom>
              <a:gdLst>
                <a:gd name="T0" fmla="*/ 0 w 43"/>
                <a:gd name="T1" fmla="*/ 3 h 68"/>
                <a:gd name="T2" fmla="*/ 2 w 43"/>
                <a:gd name="T3" fmla="*/ 1 h 68"/>
                <a:gd name="T4" fmla="*/ 6 w 43"/>
                <a:gd name="T5" fmla="*/ 2 h 68"/>
                <a:gd name="T6" fmla="*/ 42 w 43"/>
                <a:gd name="T7" fmla="*/ 64 h 68"/>
                <a:gd name="T8" fmla="*/ 41 w 43"/>
                <a:gd name="T9" fmla="*/ 67 h 68"/>
                <a:gd name="T10" fmla="*/ 37 w 43"/>
                <a:gd name="T11" fmla="*/ 66 h 68"/>
                <a:gd name="T12" fmla="*/ 1 w 43"/>
                <a:gd name="T13" fmla="*/ 5 h 68"/>
                <a:gd name="T14" fmla="*/ 0 w 43"/>
                <a:gd name="T15" fmla="*/ 3 h 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8">
                  <a:moveTo>
                    <a:pt x="0" y="3"/>
                  </a:moveTo>
                  <a:cubicBezTo>
                    <a:pt x="0" y="2"/>
                    <a:pt x="1" y="1"/>
                    <a:pt x="2" y="1"/>
                  </a:cubicBezTo>
                  <a:cubicBezTo>
                    <a:pt x="3" y="0"/>
                    <a:pt x="5" y="0"/>
                    <a:pt x="6" y="2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5"/>
                    <a:pt x="43" y="67"/>
                    <a:pt x="41" y="67"/>
                  </a:cubicBezTo>
                  <a:cubicBezTo>
                    <a:pt x="40" y="68"/>
                    <a:pt x="38" y="68"/>
                    <a:pt x="37" y="6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Freeform 98"/>
            <p:cNvSpPr/>
            <p:nvPr/>
          </p:nvSpPr>
          <p:spPr bwMode="auto">
            <a:xfrm>
              <a:off x="9785351" y="4084638"/>
              <a:ext cx="798513" cy="620713"/>
            </a:xfrm>
            <a:custGeom>
              <a:gdLst>
                <a:gd name="T0" fmla="*/ 0 w 245"/>
                <a:gd name="T1" fmla="*/ 3 h 190"/>
                <a:gd name="T2" fmla="*/ 0 w 245"/>
                <a:gd name="T3" fmla="*/ 2 h 190"/>
                <a:gd name="T4" fmla="*/ 4 w 245"/>
                <a:gd name="T5" fmla="*/ 1 h 190"/>
                <a:gd name="T6" fmla="*/ 243 w 245"/>
                <a:gd name="T7" fmla="*/ 184 h 190"/>
                <a:gd name="T8" fmla="*/ 244 w 245"/>
                <a:gd name="T9" fmla="*/ 188 h 190"/>
                <a:gd name="T10" fmla="*/ 240 w 245"/>
                <a:gd name="T11" fmla="*/ 189 h 190"/>
                <a:gd name="T12" fmla="*/ 1 w 245"/>
                <a:gd name="T13" fmla="*/ 6 h 190"/>
                <a:gd name="T14" fmla="*/ 0 w 245"/>
                <a:gd name="T15" fmla="*/ 3 h 1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5" h="190">
                  <a:moveTo>
                    <a:pt x="0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243" y="184"/>
                    <a:pt x="243" y="184"/>
                    <a:pt x="243" y="184"/>
                  </a:cubicBezTo>
                  <a:cubicBezTo>
                    <a:pt x="245" y="185"/>
                    <a:pt x="245" y="187"/>
                    <a:pt x="244" y="188"/>
                  </a:cubicBezTo>
                  <a:cubicBezTo>
                    <a:pt x="243" y="189"/>
                    <a:pt x="241" y="190"/>
                    <a:pt x="240" y="18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4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Freeform 99"/>
            <p:cNvSpPr>
              <a:spLocks noEditPoints="1"/>
            </p:cNvSpPr>
            <p:nvPr/>
          </p:nvSpPr>
          <p:spPr bwMode="auto">
            <a:xfrm>
              <a:off x="10656888" y="4711700"/>
              <a:ext cx="90488" cy="90488"/>
            </a:xfrm>
            <a:custGeom>
              <a:gdLst>
                <a:gd name="T0" fmla="*/ 28 w 28"/>
                <a:gd name="T1" fmla="*/ 14 h 28"/>
                <a:gd name="T2" fmla="*/ 14 w 28"/>
                <a:gd name="T3" fmla="*/ 0 h 28"/>
                <a:gd name="T4" fmla="*/ 0 w 28"/>
                <a:gd name="T5" fmla="*/ 14 h 28"/>
                <a:gd name="T6" fmla="*/ 14 w 28"/>
                <a:gd name="T7" fmla="*/ 28 h 28"/>
                <a:gd name="T8" fmla="*/ 28 w 28"/>
                <a:gd name="T9" fmla="*/ 14 h 28"/>
                <a:gd name="T10" fmla="*/ 4 w 28"/>
                <a:gd name="T11" fmla="*/ 14 h 28"/>
                <a:gd name="T12" fmla="*/ 6 w 28"/>
                <a:gd name="T13" fmla="*/ 8 h 28"/>
                <a:gd name="T14" fmla="*/ 24 w 28"/>
                <a:gd name="T15" fmla="*/ 14 h 28"/>
                <a:gd name="T16" fmla="*/ 14 w 28"/>
                <a:gd name="T17" fmla="*/ 25 h 28"/>
                <a:gd name="T18" fmla="*/ 4 w 28"/>
                <a:gd name="T19" fmla="*/ 14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28" y="14"/>
                  </a:moveTo>
                  <a:cubicBezTo>
                    <a:pt x="28" y="6"/>
                    <a:pt x="22" y="0"/>
                    <a:pt x="14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22"/>
                    <a:pt x="7" y="28"/>
                    <a:pt x="14" y="28"/>
                  </a:cubicBezTo>
                  <a:cubicBezTo>
                    <a:pt x="22" y="28"/>
                    <a:pt x="28" y="22"/>
                    <a:pt x="28" y="14"/>
                  </a:cubicBezTo>
                  <a:close/>
                  <a:moveTo>
                    <a:pt x="4" y="14"/>
                  </a:moveTo>
                  <a:cubicBezTo>
                    <a:pt x="4" y="14"/>
                    <a:pt x="3" y="10"/>
                    <a:pt x="6" y="8"/>
                  </a:cubicBezTo>
                  <a:cubicBezTo>
                    <a:pt x="8" y="9"/>
                    <a:pt x="14" y="14"/>
                    <a:pt x="24" y="14"/>
                  </a:cubicBezTo>
                  <a:cubicBezTo>
                    <a:pt x="24" y="20"/>
                    <a:pt x="20" y="25"/>
                    <a:pt x="14" y="25"/>
                  </a:cubicBezTo>
                  <a:cubicBezTo>
                    <a:pt x="8" y="25"/>
                    <a:pt x="4" y="20"/>
                    <a:pt x="4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Freeform 100"/>
            <p:cNvSpPr/>
            <p:nvPr/>
          </p:nvSpPr>
          <p:spPr bwMode="auto">
            <a:xfrm>
              <a:off x="10626726" y="4808538"/>
              <a:ext cx="153988" cy="85725"/>
            </a:xfrm>
            <a:custGeom>
              <a:gdLst>
                <a:gd name="T0" fmla="*/ 0 w 47"/>
                <a:gd name="T1" fmla="*/ 8 h 26"/>
                <a:gd name="T2" fmla="*/ 0 w 47"/>
                <a:gd name="T3" fmla="*/ 14 h 26"/>
                <a:gd name="T4" fmla="*/ 0 w 47"/>
                <a:gd name="T5" fmla="*/ 22 h 26"/>
                <a:gd name="T6" fmla="*/ 4 w 47"/>
                <a:gd name="T7" fmla="*/ 26 h 26"/>
                <a:gd name="T8" fmla="*/ 43 w 47"/>
                <a:gd name="T9" fmla="*/ 26 h 26"/>
                <a:gd name="T10" fmla="*/ 47 w 47"/>
                <a:gd name="T11" fmla="*/ 22 h 26"/>
                <a:gd name="T12" fmla="*/ 47 w 47"/>
                <a:gd name="T13" fmla="*/ 14 h 26"/>
                <a:gd name="T14" fmla="*/ 47 w 47"/>
                <a:gd name="T15" fmla="*/ 8 h 26"/>
                <a:gd name="T16" fmla="*/ 39 w 47"/>
                <a:gd name="T17" fmla="*/ 0 h 26"/>
                <a:gd name="T18" fmla="*/ 32 w 47"/>
                <a:gd name="T19" fmla="*/ 0 h 26"/>
                <a:gd name="T20" fmla="*/ 30 w 47"/>
                <a:gd name="T21" fmla="*/ 1 h 26"/>
                <a:gd name="T22" fmla="*/ 24 w 47"/>
                <a:gd name="T23" fmla="*/ 11 h 26"/>
                <a:gd name="T24" fmla="*/ 23 w 47"/>
                <a:gd name="T25" fmla="*/ 11 h 26"/>
                <a:gd name="T26" fmla="*/ 16 w 47"/>
                <a:gd name="T27" fmla="*/ 1 h 26"/>
                <a:gd name="T28" fmla="*/ 14 w 47"/>
                <a:gd name="T29" fmla="*/ 0 h 26"/>
                <a:gd name="T30" fmla="*/ 7 w 47"/>
                <a:gd name="T31" fmla="*/ 0 h 26"/>
                <a:gd name="T32" fmla="*/ 0 w 47"/>
                <a:gd name="T33" fmla="*/ 8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26">
                  <a:moveTo>
                    <a:pt x="0" y="8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1" y="26"/>
                    <a:pt x="4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5" y="26"/>
                    <a:pt x="47" y="24"/>
                    <a:pt x="47" y="22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4"/>
                    <a:pt x="43" y="0"/>
                    <a:pt x="39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1"/>
                    <a:pt x="30" y="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Freeform 101"/>
            <p:cNvSpPr>
              <a:spLocks noEditPoints="1"/>
            </p:cNvSpPr>
            <p:nvPr/>
          </p:nvSpPr>
          <p:spPr bwMode="auto">
            <a:xfrm>
              <a:off x="10871201" y="5197475"/>
              <a:ext cx="65088" cy="46038"/>
            </a:xfrm>
            <a:custGeom>
              <a:gdLst>
                <a:gd name="T0" fmla="*/ 10 w 20"/>
                <a:gd name="T1" fmla="*/ 0 h 14"/>
                <a:gd name="T2" fmla="*/ 3 w 20"/>
                <a:gd name="T3" fmla="*/ 7 h 14"/>
                <a:gd name="T4" fmla="*/ 3 w 20"/>
                <a:gd name="T5" fmla="*/ 9 h 14"/>
                <a:gd name="T6" fmla="*/ 1 w 20"/>
                <a:gd name="T7" fmla="*/ 12 h 14"/>
                <a:gd name="T8" fmla="*/ 4 w 20"/>
                <a:gd name="T9" fmla="*/ 14 h 14"/>
                <a:gd name="T10" fmla="*/ 5 w 20"/>
                <a:gd name="T11" fmla="*/ 14 h 14"/>
                <a:gd name="T12" fmla="*/ 16 w 20"/>
                <a:gd name="T13" fmla="*/ 14 h 14"/>
                <a:gd name="T14" fmla="*/ 19 w 20"/>
                <a:gd name="T15" fmla="*/ 12 h 14"/>
                <a:gd name="T16" fmla="*/ 17 w 20"/>
                <a:gd name="T17" fmla="*/ 9 h 14"/>
                <a:gd name="T18" fmla="*/ 17 w 20"/>
                <a:gd name="T19" fmla="*/ 7 h 14"/>
                <a:gd name="T20" fmla="*/ 10 w 20"/>
                <a:gd name="T21" fmla="*/ 0 h 14"/>
                <a:gd name="T22" fmla="*/ 10 w 20"/>
                <a:gd name="T23" fmla="*/ 1 h 14"/>
                <a:gd name="T24" fmla="*/ 15 w 20"/>
                <a:gd name="T25" fmla="*/ 5 h 14"/>
                <a:gd name="T26" fmla="*/ 15 w 20"/>
                <a:gd name="T27" fmla="*/ 6 h 14"/>
                <a:gd name="T28" fmla="*/ 15 w 20"/>
                <a:gd name="T29" fmla="*/ 5 h 14"/>
                <a:gd name="T30" fmla="*/ 10 w 20"/>
                <a:gd name="T31" fmla="*/ 2 h 14"/>
                <a:gd name="T32" fmla="*/ 5 w 20"/>
                <a:gd name="T33" fmla="*/ 5 h 14"/>
                <a:gd name="T34" fmla="*/ 5 w 20"/>
                <a:gd name="T35" fmla="*/ 6 h 14"/>
                <a:gd name="T36" fmla="*/ 5 w 20"/>
                <a:gd name="T37" fmla="*/ 5 h 14"/>
                <a:gd name="T38" fmla="*/ 10 w 20"/>
                <a:gd name="T39" fmla="*/ 1 h 14"/>
                <a:gd name="T40" fmla="*/ 10 w 20"/>
                <a:gd name="T41" fmla="*/ 13 h 14"/>
                <a:gd name="T42" fmla="*/ 5 w 20"/>
                <a:gd name="T43" fmla="*/ 7 h 14"/>
                <a:gd name="T44" fmla="*/ 10 w 20"/>
                <a:gd name="T45" fmla="*/ 5 h 14"/>
                <a:gd name="T46" fmla="*/ 16 w 20"/>
                <a:gd name="T47" fmla="*/ 7 h 14"/>
                <a:gd name="T48" fmla="*/ 10 w 20"/>
                <a:gd name="T49" fmla="*/ 13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4">
                  <a:moveTo>
                    <a:pt x="10" y="0"/>
                  </a:moveTo>
                  <a:cubicBezTo>
                    <a:pt x="6" y="0"/>
                    <a:pt x="3" y="3"/>
                    <a:pt x="3" y="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2" y="12"/>
                    <a:pt x="1" y="12"/>
                  </a:cubicBezTo>
                  <a:cubicBezTo>
                    <a:pt x="0" y="12"/>
                    <a:pt x="2" y="14"/>
                    <a:pt x="4" y="14"/>
                  </a:cubicBezTo>
                  <a:cubicBezTo>
                    <a:pt x="4" y="14"/>
                    <a:pt x="4" y="14"/>
                    <a:pt x="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4"/>
                    <a:pt x="20" y="12"/>
                    <a:pt x="19" y="12"/>
                  </a:cubicBezTo>
                  <a:cubicBezTo>
                    <a:pt x="17" y="12"/>
                    <a:pt x="17" y="9"/>
                    <a:pt x="17" y="9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3"/>
                    <a:pt x="14" y="0"/>
                    <a:pt x="10" y="0"/>
                  </a:cubicBezTo>
                  <a:close/>
                  <a:moveTo>
                    <a:pt x="10" y="1"/>
                  </a:moveTo>
                  <a:cubicBezTo>
                    <a:pt x="13" y="1"/>
                    <a:pt x="15" y="3"/>
                    <a:pt x="15" y="5"/>
                  </a:cubicBezTo>
                  <a:cubicBezTo>
                    <a:pt x="15" y="5"/>
                    <a:pt x="15" y="5"/>
                    <a:pt x="15" y="6"/>
                  </a:cubicBezTo>
                  <a:cubicBezTo>
                    <a:pt x="15" y="6"/>
                    <a:pt x="15" y="6"/>
                    <a:pt x="15" y="5"/>
                  </a:cubicBezTo>
                  <a:cubicBezTo>
                    <a:pt x="14" y="4"/>
                    <a:pt x="12" y="2"/>
                    <a:pt x="10" y="2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3"/>
                    <a:pt x="7" y="1"/>
                    <a:pt x="10" y="1"/>
                  </a:cubicBezTo>
                  <a:close/>
                  <a:moveTo>
                    <a:pt x="10" y="13"/>
                  </a:moveTo>
                  <a:cubicBezTo>
                    <a:pt x="7" y="13"/>
                    <a:pt x="5" y="10"/>
                    <a:pt x="5" y="7"/>
                  </a:cubicBezTo>
                  <a:cubicBezTo>
                    <a:pt x="5" y="7"/>
                    <a:pt x="7" y="5"/>
                    <a:pt x="10" y="5"/>
                  </a:cubicBezTo>
                  <a:cubicBezTo>
                    <a:pt x="13" y="5"/>
                    <a:pt x="16" y="7"/>
                    <a:pt x="16" y="7"/>
                  </a:cubicBezTo>
                  <a:cubicBezTo>
                    <a:pt x="16" y="10"/>
                    <a:pt x="13" y="13"/>
                    <a:pt x="10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Freeform 102"/>
            <p:cNvSpPr>
              <a:spLocks noEditPoints="1"/>
            </p:cNvSpPr>
            <p:nvPr/>
          </p:nvSpPr>
          <p:spPr bwMode="auto">
            <a:xfrm>
              <a:off x="10868026" y="5249863"/>
              <a:ext cx="71438" cy="42863"/>
            </a:xfrm>
            <a:custGeom>
              <a:gdLst>
                <a:gd name="T0" fmla="*/ 0 w 22"/>
                <a:gd name="T1" fmla="*/ 4 h 13"/>
                <a:gd name="T2" fmla="*/ 0 w 22"/>
                <a:gd name="T3" fmla="*/ 11 h 13"/>
                <a:gd name="T4" fmla="*/ 2 w 22"/>
                <a:gd name="T5" fmla="*/ 13 h 13"/>
                <a:gd name="T6" fmla="*/ 4 w 22"/>
                <a:gd name="T7" fmla="*/ 13 h 13"/>
                <a:gd name="T8" fmla="*/ 18 w 22"/>
                <a:gd name="T9" fmla="*/ 13 h 13"/>
                <a:gd name="T10" fmla="*/ 20 w 22"/>
                <a:gd name="T11" fmla="*/ 13 h 13"/>
                <a:gd name="T12" fmla="*/ 22 w 22"/>
                <a:gd name="T13" fmla="*/ 11 h 13"/>
                <a:gd name="T14" fmla="*/ 22 w 22"/>
                <a:gd name="T15" fmla="*/ 4 h 13"/>
                <a:gd name="T16" fmla="*/ 18 w 22"/>
                <a:gd name="T17" fmla="*/ 0 h 13"/>
                <a:gd name="T18" fmla="*/ 17 w 22"/>
                <a:gd name="T19" fmla="*/ 0 h 13"/>
                <a:gd name="T20" fmla="*/ 16 w 22"/>
                <a:gd name="T21" fmla="*/ 0 h 13"/>
                <a:gd name="T22" fmla="*/ 14 w 22"/>
                <a:gd name="T23" fmla="*/ 2 h 13"/>
                <a:gd name="T24" fmla="*/ 13 w 22"/>
                <a:gd name="T25" fmla="*/ 2 h 13"/>
                <a:gd name="T26" fmla="*/ 11 w 22"/>
                <a:gd name="T27" fmla="*/ 10 h 13"/>
                <a:gd name="T28" fmla="*/ 11 w 22"/>
                <a:gd name="T29" fmla="*/ 10 h 13"/>
                <a:gd name="T30" fmla="*/ 9 w 22"/>
                <a:gd name="T31" fmla="*/ 3 h 13"/>
                <a:gd name="T32" fmla="*/ 8 w 22"/>
                <a:gd name="T33" fmla="*/ 2 h 13"/>
                <a:gd name="T34" fmla="*/ 6 w 22"/>
                <a:gd name="T35" fmla="*/ 0 h 13"/>
                <a:gd name="T36" fmla="*/ 5 w 22"/>
                <a:gd name="T37" fmla="*/ 0 h 13"/>
                <a:gd name="T38" fmla="*/ 4 w 22"/>
                <a:gd name="T39" fmla="*/ 0 h 13"/>
                <a:gd name="T40" fmla="*/ 0 w 22"/>
                <a:gd name="T41" fmla="*/ 4 h 13"/>
                <a:gd name="T42" fmla="*/ 8 w 22"/>
                <a:gd name="T43" fmla="*/ 7 h 13"/>
                <a:gd name="T44" fmla="*/ 9 w 22"/>
                <a:gd name="T45" fmla="*/ 8 h 13"/>
                <a:gd name="T46" fmla="*/ 8 w 22"/>
                <a:gd name="T47" fmla="*/ 9 h 13"/>
                <a:gd name="T48" fmla="*/ 7 w 22"/>
                <a:gd name="T49" fmla="*/ 8 h 13"/>
                <a:gd name="T50" fmla="*/ 8 w 22"/>
                <a:gd name="T51" fmla="*/ 7 h 13"/>
                <a:gd name="T52" fmla="*/ 8 w 22"/>
                <a:gd name="T53" fmla="*/ 10 h 13"/>
                <a:gd name="T54" fmla="*/ 9 w 22"/>
                <a:gd name="T55" fmla="*/ 11 h 13"/>
                <a:gd name="T56" fmla="*/ 8 w 22"/>
                <a:gd name="T57" fmla="*/ 12 h 13"/>
                <a:gd name="T58" fmla="*/ 7 w 22"/>
                <a:gd name="T59" fmla="*/ 11 h 13"/>
                <a:gd name="T60" fmla="*/ 8 w 22"/>
                <a:gd name="T61" fmla="*/ 10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13">
                  <a:moveTo>
                    <a:pt x="0" y="4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2"/>
                    <a:pt x="22" y="11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  <a:moveTo>
                    <a:pt x="8" y="7"/>
                  </a:moveTo>
                  <a:cubicBezTo>
                    <a:pt x="9" y="7"/>
                    <a:pt x="9" y="8"/>
                    <a:pt x="9" y="8"/>
                  </a:cubicBezTo>
                  <a:cubicBezTo>
                    <a:pt x="9" y="8"/>
                    <a:pt x="9" y="9"/>
                    <a:pt x="8" y="9"/>
                  </a:cubicBezTo>
                  <a:cubicBezTo>
                    <a:pt x="8" y="9"/>
                    <a:pt x="7" y="8"/>
                    <a:pt x="7" y="8"/>
                  </a:cubicBezTo>
                  <a:cubicBezTo>
                    <a:pt x="7" y="8"/>
                    <a:pt x="8" y="7"/>
                    <a:pt x="8" y="7"/>
                  </a:cubicBezTo>
                  <a:close/>
                  <a:moveTo>
                    <a:pt x="8" y="10"/>
                  </a:moveTo>
                  <a:cubicBezTo>
                    <a:pt x="9" y="10"/>
                    <a:pt x="9" y="10"/>
                    <a:pt x="9" y="11"/>
                  </a:cubicBezTo>
                  <a:cubicBezTo>
                    <a:pt x="9" y="11"/>
                    <a:pt x="9" y="12"/>
                    <a:pt x="8" y="12"/>
                  </a:cubicBezTo>
                  <a:cubicBezTo>
                    <a:pt x="8" y="12"/>
                    <a:pt x="7" y="11"/>
                    <a:pt x="7" y="11"/>
                  </a:cubicBezTo>
                  <a:cubicBezTo>
                    <a:pt x="7" y="10"/>
                    <a:pt x="8" y="10"/>
                    <a:pt x="8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103"/>
            <p:cNvSpPr>
              <a:spLocks noEditPoints="1"/>
            </p:cNvSpPr>
            <p:nvPr/>
          </p:nvSpPr>
          <p:spPr bwMode="auto">
            <a:xfrm>
              <a:off x="9082088" y="1574800"/>
              <a:ext cx="1381125" cy="1384300"/>
            </a:xfrm>
            <a:custGeom>
              <a:gdLst>
                <a:gd name="T0" fmla="*/ 0 w 424"/>
                <a:gd name="T1" fmla="*/ 212 h 424"/>
                <a:gd name="T2" fmla="*/ 212 w 424"/>
                <a:gd name="T3" fmla="*/ 0 h 424"/>
                <a:gd name="T4" fmla="*/ 424 w 424"/>
                <a:gd name="T5" fmla="*/ 212 h 424"/>
                <a:gd name="T6" fmla="*/ 212 w 424"/>
                <a:gd name="T7" fmla="*/ 424 h 424"/>
                <a:gd name="T8" fmla="*/ 0 w 424"/>
                <a:gd name="T9" fmla="*/ 212 h 424"/>
                <a:gd name="T10" fmla="*/ 399 w 424"/>
                <a:gd name="T11" fmla="*/ 212 h 424"/>
                <a:gd name="T12" fmla="*/ 212 w 424"/>
                <a:gd name="T13" fmla="*/ 25 h 424"/>
                <a:gd name="T14" fmla="*/ 25 w 424"/>
                <a:gd name="T15" fmla="*/ 212 h 424"/>
                <a:gd name="T16" fmla="*/ 212 w 424"/>
                <a:gd name="T17" fmla="*/ 399 h 424"/>
                <a:gd name="T18" fmla="*/ 399 w 424"/>
                <a:gd name="T19" fmla="*/ 212 h 4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3">
                  <a:moveTo>
                    <a:pt x="0" y="212"/>
                  </a:moveTo>
                  <a:cubicBezTo>
                    <a:pt x="0" y="95"/>
                    <a:pt x="95" y="0"/>
                    <a:pt x="212" y="0"/>
                  </a:cubicBezTo>
                  <a:cubicBezTo>
                    <a:pt x="329" y="0"/>
                    <a:pt x="424" y="95"/>
                    <a:pt x="424" y="212"/>
                  </a:cubicBezTo>
                  <a:cubicBezTo>
                    <a:pt x="424" y="329"/>
                    <a:pt x="329" y="424"/>
                    <a:pt x="212" y="424"/>
                  </a:cubicBezTo>
                  <a:cubicBezTo>
                    <a:pt x="95" y="424"/>
                    <a:pt x="0" y="329"/>
                    <a:pt x="0" y="212"/>
                  </a:cubicBezTo>
                  <a:close/>
                  <a:moveTo>
                    <a:pt x="399" y="212"/>
                  </a:moveTo>
                  <a:cubicBezTo>
                    <a:pt x="399" y="109"/>
                    <a:pt x="315" y="25"/>
                    <a:pt x="212" y="25"/>
                  </a:cubicBezTo>
                  <a:cubicBezTo>
                    <a:pt x="109" y="25"/>
                    <a:pt x="25" y="109"/>
                    <a:pt x="25" y="212"/>
                  </a:cubicBezTo>
                  <a:cubicBezTo>
                    <a:pt x="25" y="315"/>
                    <a:pt x="109" y="399"/>
                    <a:pt x="212" y="399"/>
                  </a:cubicBezTo>
                  <a:cubicBezTo>
                    <a:pt x="315" y="399"/>
                    <a:pt x="399" y="315"/>
                    <a:pt x="399" y="212"/>
                  </a:cubicBezTo>
                  <a:close/>
                </a:path>
              </a:pathLst>
            </a:custGeom>
            <a:solidFill>
              <a:srgbClr val="02356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Freeform 104"/>
            <p:cNvSpPr>
              <a:spLocks noEditPoints="1"/>
            </p:cNvSpPr>
            <p:nvPr/>
          </p:nvSpPr>
          <p:spPr bwMode="auto">
            <a:xfrm>
              <a:off x="10079038" y="3197225"/>
              <a:ext cx="958850" cy="958850"/>
            </a:xfrm>
            <a:custGeom>
              <a:gdLst>
                <a:gd name="T0" fmla="*/ 0 w 294"/>
                <a:gd name="T1" fmla="*/ 147 h 294"/>
                <a:gd name="T2" fmla="*/ 147 w 294"/>
                <a:gd name="T3" fmla="*/ 0 h 294"/>
                <a:gd name="T4" fmla="*/ 294 w 294"/>
                <a:gd name="T5" fmla="*/ 147 h 294"/>
                <a:gd name="T6" fmla="*/ 147 w 294"/>
                <a:gd name="T7" fmla="*/ 294 h 294"/>
                <a:gd name="T8" fmla="*/ 0 w 294"/>
                <a:gd name="T9" fmla="*/ 147 h 294"/>
                <a:gd name="T10" fmla="*/ 277 w 294"/>
                <a:gd name="T11" fmla="*/ 147 h 294"/>
                <a:gd name="T12" fmla="*/ 147 w 294"/>
                <a:gd name="T13" fmla="*/ 17 h 294"/>
                <a:gd name="T14" fmla="*/ 17 w 294"/>
                <a:gd name="T15" fmla="*/ 147 h 294"/>
                <a:gd name="T16" fmla="*/ 147 w 294"/>
                <a:gd name="T17" fmla="*/ 277 h 294"/>
                <a:gd name="T18" fmla="*/ 277 w 294"/>
                <a:gd name="T19" fmla="*/ 147 h 2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294">
                  <a:moveTo>
                    <a:pt x="0" y="147"/>
                  </a:move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4" y="66"/>
                    <a:pt x="294" y="147"/>
                  </a:cubicBezTo>
                  <a:cubicBezTo>
                    <a:pt x="294" y="228"/>
                    <a:pt x="228" y="294"/>
                    <a:pt x="147" y="294"/>
                  </a:cubicBezTo>
                  <a:cubicBezTo>
                    <a:pt x="66" y="294"/>
                    <a:pt x="0" y="228"/>
                    <a:pt x="0" y="147"/>
                  </a:cubicBezTo>
                  <a:close/>
                  <a:moveTo>
                    <a:pt x="277" y="147"/>
                  </a:moveTo>
                  <a:cubicBezTo>
                    <a:pt x="277" y="76"/>
                    <a:pt x="218" y="17"/>
                    <a:pt x="147" y="17"/>
                  </a:cubicBezTo>
                  <a:cubicBezTo>
                    <a:pt x="75" y="17"/>
                    <a:pt x="17" y="76"/>
                    <a:pt x="17" y="147"/>
                  </a:cubicBezTo>
                  <a:cubicBezTo>
                    <a:pt x="17" y="219"/>
                    <a:pt x="75" y="277"/>
                    <a:pt x="147" y="277"/>
                  </a:cubicBezTo>
                  <a:cubicBezTo>
                    <a:pt x="218" y="277"/>
                    <a:pt x="277" y="219"/>
                    <a:pt x="277" y="147"/>
                  </a:cubicBezTo>
                  <a:close/>
                </a:path>
              </a:pathLst>
            </a:custGeom>
            <a:solidFill>
              <a:srgbClr val="B00108"/>
            </a:solidFill>
            <a:ln w="9525">
              <a:solidFill>
                <a:srgbClr val="B0010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Freeform 105"/>
            <p:cNvSpPr/>
            <p:nvPr/>
          </p:nvSpPr>
          <p:spPr bwMode="auto">
            <a:xfrm>
              <a:off x="9809163" y="3898900"/>
              <a:ext cx="331788" cy="158750"/>
            </a:xfrm>
            <a:custGeom>
              <a:gdLst>
                <a:gd name="T0" fmla="*/ 99 w 102"/>
                <a:gd name="T1" fmla="*/ 0 h 49"/>
                <a:gd name="T2" fmla="*/ 0 w 102"/>
                <a:gd name="T3" fmla="*/ 44 h 49"/>
                <a:gd name="T4" fmla="*/ 2 w 102"/>
                <a:gd name="T5" fmla="*/ 49 h 49"/>
                <a:gd name="T6" fmla="*/ 102 w 102"/>
                <a:gd name="T7" fmla="*/ 5 h 49"/>
                <a:gd name="T8" fmla="*/ 99 w 102"/>
                <a:gd name="T9" fmla="*/ 0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49">
                  <a:moveTo>
                    <a:pt x="99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1" y="4"/>
                    <a:pt x="100" y="2"/>
                    <a:pt x="99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Freeform 106"/>
            <p:cNvSpPr/>
            <p:nvPr/>
          </p:nvSpPr>
          <p:spPr bwMode="auto">
            <a:xfrm>
              <a:off x="10656888" y="4143375"/>
              <a:ext cx="55563" cy="488950"/>
            </a:xfrm>
            <a:custGeom>
              <a:gdLst>
                <a:gd name="T0" fmla="*/ 0 w 17"/>
                <a:gd name="T1" fmla="*/ 1 h 150"/>
                <a:gd name="T2" fmla="*/ 11 w 17"/>
                <a:gd name="T3" fmla="*/ 150 h 150"/>
                <a:gd name="T4" fmla="*/ 17 w 17"/>
                <a:gd name="T5" fmla="*/ 150 h 150"/>
                <a:gd name="T6" fmla="*/ 5 w 17"/>
                <a:gd name="T7" fmla="*/ 0 h 150"/>
                <a:gd name="T8" fmla="*/ 0 w 17"/>
                <a:gd name="T9" fmla="*/ 1 h 1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0">
                  <a:moveTo>
                    <a:pt x="0" y="1"/>
                  </a:moveTo>
                  <a:cubicBezTo>
                    <a:pt x="11" y="150"/>
                    <a:pt x="11" y="150"/>
                    <a:pt x="11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Freeform 107"/>
            <p:cNvSpPr/>
            <p:nvPr/>
          </p:nvSpPr>
          <p:spPr bwMode="auto">
            <a:xfrm>
              <a:off x="10059988" y="2820988"/>
              <a:ext cx="293688" cy="431800"/>
            </a:xfrm>
            <a:custGeom>
              <a:gdLst>
                <a:gd name="T0" fmla="*/ 90 w 90"/>
                <a:gd name="T1" fmla="*/ 129 h 132"/>
                <a:gd name="T2" fmla="*/ 4 w 90"/>
                <a:gd name="T3" fmla="*/ 0 h 132"/>
                <a:gd name="T4" fmla="*/ 0 w 90"/>
                <a:gd name="T5" fmla="*/ 3 h 132"/>
                <a:gd name="T6" fmla="*/ 85 w 90"/>
                <a:gd name="T7" fmla="*/ 132 h 132"/>
                <a:gd name="T8" fmla="*/ 90 w 90"/>
                <a:gd name="T9" fmla="*/ 129 h 1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32">
                  <a:moveTo>
                    <a:pt x="90" y="129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2"/>
                    <a:pt x="0" y="3"/>
                  </a:cubicBezTo>
                  <a:cubicBezTo>
                    <a:pt x="85" y="132"/>
                    <a:pt x="85" y="132"/>
                    <a:pt x="85" y="132"/>
                  </a:cubicBezTo>
                  <a:cubicBezTo>
                    <a:pt x="87" y="131"/>
                    <a:pt x="89" y="130"/>
                    <a:pt x="90" y="1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Freeform 108"/>
            <p:cNvSpPr/>
            <p:nvPr/>
          </p:nvSpPr>
          <p:spPr bwMode="auto">
            <a:xfrm>
              <a:off x="9259888" y="4048125"/>
              <a:ext cx="531813" cy="92075"/>
            </a:xfrm>
            <a:custGeom>
              <a:gdLst>
                <a:gd name="T0" fmla="*/ 160 w 163"/>
                <a:gd name="T1" fmla="*/ 0 h 28"/>
                <a:gd name="T2" fmla="*/ 0 w 163"/>
                <a:gd name="T3" fmla="*/ 23 h 28"/>
                <a:gd name="T4" fmla="*/ 1 w 163"/>
                <a:gd name="T5" fmla="*/ 28 h 28"/>
                <a:gd name="T6" fmla="*/ 160 w 163"/>
                <a:gd name="T7" fmla="*/ 6 h 28"/>
                <a:gd name="T8" fmla="*/ 163 w 163"/>
                <a:gd name="T9" fmla="*/ 3 h 28"/>
                <a:gd name="T10" fmla="*/ 160 w 163"/>
                <a:gd name="T11" fmla="*/ 0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28">
                  <a:moveTo>
                    <a:pt x="16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1" y="27"/>
                    <a:pt x="1" y="28"/>
                  </a:cubicBezTo>
                  <a:cubicBezTo>
                    <a:pt x="160" y="6"/>
                    <a:pt x="160" y="6"/>
                    <a:pt x="160" y="6"/>
                  </a:cubicBezTo>
                  <a:cubicBezTo>
                    <a:pt x="162" y="6"/>
                    <a:pt x="163" y="4"/>
                    <a:pt x="163" y="3"/>
                  </a:cubicBezTo>
                  <a:cubicBezTo>
                    <a:pt x="162" y="1"/>
                    <a:pt x="161" y="0"/>
                    <a:pt x="16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Freeform 109"/>
            <p:cNvSpPr>
              <a:spLocks noEditPoints="1"/>
            </p:cNvSpPr>
            <p:nvPr/>
          </p:nvSpPr>
          <p:spPr bwMode="auto">
            <a:xfrm>
              <a:off x="9267826" y="3367088"/>
              <a:ext cx="334963" cy="331788"/>
            </a:xfrm>
            <a:custGeom>
              <a:gdLst>
                <a:gd name="T0" fmla="*/ 0 w 103"/>
                <a:gd name="T1" fmla="*/ 51 h 102"/>
                <a:gd name="T2" fmla="*/ 51 w 103"/>
                <a:gd name="T3" fmla="*/ 0 h 102"/>
                <a:gd name="T4" fmla="*/ 103 w 103"/>
                <a:gd name="T5" fmla="*/ 51 h 102"/>
                <a:gd name="T6" fmla="*/ 51 w 103"/>
                <a:gd name="T7" fmla="*/ 102 h 102"/>
                <a:gd name="T8" fmla="*/ 0 w 103"/>
                <a:gd name="T9" fmla="*/ 51 h 102"/>
                <a:gd name="T10" fmla="*/ 89 w 103"/>
                <a:gd name="T11" fmla="*/ 51 h 102"/>
                <a:gd name="T12" fmla="*/ 51 w 103"/>
                <a:gd name="T13" fmla="*/ 13 h 102"/>
                <a:gd name="T14" fmla="*/ 13 w 103"/>
                <a:gd name="T15" fmla="*/ 51 h 102"/>
                <a:gd name="T16" fmla="*/ 51 w 103"/>
                <a:gd name="T17" fmla="*/ 89 h 102"/>
                <a:gd name="T18" fmla="*/ 89 w 103"/>
                <a:gd name="T19" fmla="*/ 51 h 1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2">
                  <a:moveTo>
                    <a:pt x="0" y="51"/>
                  </a:moveTo>
                  <a:cubicBezTo>
                    <a:pt x="0" y="23"/>
                    <a:pt x="23" y="0"/>
                    <a:pt x="51" y="0"/>
                  </a:cubicBezTo>
                  <a:cubicBezTo>
                    <a:pt x="80" y="0"/>
                    <a:pt x="103" y="23"/>
                    <a:pt x="103" y="51"/>
                  </a:cubicBezTo>
                  <a:cubicBezTo>
                    <a:pt x="103" y="79"/>
                    <a:pt x="80" y="102"/>
                    <a:pt x="51" y="102"/>
                  </a:cubicBezTo>
                  <a:cubicBezTo>
                    <a:pt x="23" y="102"/>
                    <a:pt x="0" y="79"/>
                    <a:pt x="0" y="51"/>
                  </a:cubicBezTo>
                  <a:close/>
                  <a:moveTo>
                    <a:pt x="89" y="51"/>
                  </a:moveTo>
                  <a:cubicBezTo>
                    <a:pt x="89" y="30"/>
                    <a:pt x="72" y="13"/>
                    <a:pt x="51" y="13"/>
                  </a:cubicBezTo>
                  <a:cubicBezTo>
                    <a:pt x="30" y="13"/>
                    <a:pt x="13" y="30"/>
                    <a:pt x="13" y="51"/>
                  </a:cubicBezTo>
                  <a:cubicBezTo>
                    <a:pt x="13" y="72"/>
                    <a:pt x="30" y="89"/>
                    <a:pt x="51" y="89"/>
                  </a:cubicBezTo>
                  <a:cubicBezTo>
                    <a:pt x="72" y="89"/>
                    <a:pt x="89" y="72"/>
                    <a:pt x="89" y="5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Freeform 110"/>
            <p:cNvSpPr/>
            <p:nvPr/>
          </p:nvSpPr>
          <p:spPr bwMode="auto">
            <a:xfrm>
              <a:off x="9580563" y="3546475"/>
              <a:ext cx="563563" cy="22225"/>
            </a:xfrm>
            <a:custGeom>
              <a:gdLst>
                <a:gd name="T0" fmla="*/ 0 w 173"/>
                <a:gd name="T1" fmla="*/ 2 h 7"/>
                <a:gd name="T2" fmla="*/ 2 w 173"/>
                <a:gd name="T3" fmla="*/ 0 h 7"/>
                <a:gd name="T4" fmla="*/ 170 w 173"/>
                <a:gd name="T5" fmla="*/ 1 h 7"/>
                <a:gd name="T6" fmla="*/ 173 w 173"/>
                <a:gd name="T7" fmla="*/ 4 h 7"/>
                <a:gd name="T8" fmla="*/ 170 w 173"/>
                <a:gd name="T9" fmla="*/ 7 h 7"/>
                <a:gd name="T10" fmla="*/ 2 w 173"/>
                <a:gd name="T11" fmla="*/ 5 h 7"/>
                <a:gd name="T12" fmla="*/ 0 w 173"/>
                <a:gd name="T13" fmla="*/ 3 h 7"/>
                <a:gd name="T14" fmla="*/ 0 w 173"/>
                <a:gd name="T15" fmla="*/ 2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" h="7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2" y="2"/>
                    <a:pt x="173" y="3"/>
                    <a:pt x="173" y="4"/>
                  </a:cubicBezTo>
                  <a:cubicBezTo>
                    <a:pt x="173" y="6"/>
                    <a:pt x="172" y="7"/>
                    <a:pt x="170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Freeform 111"/>
            <p:cNvSpPr>
              <a:spLocks noEditPoints="1"/>
            </p:cNvSpPr>
            <p:nvPr/>
          </p:nvSpPr>
          <p:spPr bwMode="auto">
            <a:xfrm>
              <a:off x="9398001" y="3454400"/>
              <a:ext cx="74613" cy="77788"/>
            </a:xfrm>
            <a:custGeom>
              <a:gdLst>
                <a:gd name="T0" fmla="*/ 23 w 23"/>
                <a:gd name="T1" fmla="*/ 12 h 24"/>
                <a:gd name="T2" fmla="*/ 11 w 23"/>
                <a:gd name="T3" fmla="*/ 0 h 24"/>
                <a:gd name="T4" fmla="*/ 0 w 23"/>
                <a:gd name="T5" fmla="*/ 12 h 24"/>
                <a:gd name="T6" fmla="*/ 11 w 23"/>
                <a:gd name="T7" fmla="*/ 24 h 24"/>
                <a:gd name="T8" fmla="*/ 23 w 23"/>
                <a:gd name="T9" fmla="*/ 12 h 24"/>
                <a:gd name="T10" fmla="*/ 3 w 23"/>
                <a:gd name="T11" fmla="*/ 12 h 24"/>
                <a:gd name="T12" fmla="*/ 5 w 23"/>
                <a:gd name="T13" fmla="*/ 6 h 24"/>
                <a:gd name="T14" fmla="*/ 20 w 23"/>
                <a:gd name="T15" fmla="*/ 12 h 24"/>
                <a:gd name="T16" fmla="*/ 11 w 23"/>
                <a:gd name="T17" fmla="*/ 21 h 24"/>
                <a:gd name="T18" fmla="*/ 3 w 23"/>
                <a:gd name="T19" fmla="*/ 12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cubicBezTo>
                    <a:pt x="23" y="6"/>
                    <a:pt x="18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8"/>
                    <a:pt x="5" y="24"/>
                    <a:pt x="11" y="24"/>
                  </a:cubicBezTo>
                  <a:cubicBezTo>
                    <a:pt x="18" y="24"/>
                    <a:pt x="23" y="18"/>
                    <a:pt x="23" y="12"/>
                  </a:cubicBezTo>
                  <a:close/>
                  <a:moveTo>
                    <a:pt x="3" y="12"/>
                  </a:moveTo>
                  <a:cubicBezTo>
                    <a:pt x="3" y="12"/>
                    <a:pt x="2" y="9"/>
                    <a:pt x="5" y="6"/>
                  </a:cubicBezTo>
                  <a:cubicBezTo>
                    <a:pt x="6" y="8"/>
                    <a:pt x="11" y="12"/>
                    <a:pt x="20" y="12"/>
                  </a:cubicBezTo>
                  <a:cubicBezTo>
                    <a:pt x="20" y="17"/>
                    <a:pt x="16" y="21"/>
                    <a:pt x="11" y="21"/>
                  </a:cubicBezTo>
                  <a:cubicBezTo>
                    <a:pt x="6" y="21"/>
                    <a:pt x="3" y="17"/>
                    <a:pt x="3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Freeform 112"/>
            <p:cNvSpPr/>
            <p:nvPr/>
          </p:nvSpPr>
          <p:spPr bwMode="auto">
            <a:xfrm>
              <a:off x="9367838" y="3540125"/>
              <a:ext cx="130175" cy="71438"/>
            </a:xfrm>
            <a:custGeom>
              <a:gdLst>
                <a:gd name="T0" fmla="*/ 0 w 40"/>
                <a:gd name="T1" fmla="*/ 7 h 22"/>
                <a:gd name="T2" fmla="*/ 0 w 40"/>
                <a:gd name="T3" fmla="*/ 12 h 22"/>
                <a:gd name="T4" fmla="*/ 0 w 40"/>
                <a:gd name="T5" fmla="*/ 19 h 22"/>
                <a:gd name="T6" fmla="*/ 4 w 40"/>
                <a:gd name="T7" fmla="*/ 22 h 22"/>
                <a:gd name="T8" fmla="*/ 37 w 40"/>
                <a:gd name="T9" fmla="*/ 22 h 22"/>
                <a:gd name="T10" fmla="*/ 40 w 40"/>
                <a:gd name="T11" fmla="*/ 19 h 22"/>
                <a:gd name="T12" fmla="*/ 40 w 40"/>
                <a:gd name="T13" fmla="*/ 12 h 22"/>
                <a:gd name="T14" fmla="*/ 40 w 40"/>
                <a:gd name="T15" fmla="*/ 7 h 22"/>
                <a:gd name="T16" fmla="*/ 34 w 40"/>
                <a:gd name="T17" fmla="*/ 0 h 22"/>
                <a:gd name="T18" fmla="*/ 28 w 40"/>
                <a:gd name="T19" fmla="*/ 0 h 22"/>
                <a:gd name="T20" fmla="*/ 27 w 40"/>
                <a:gd name="T21" fmla="*/ 1 h 22"/>
                <a:gd name="T22" fmla="*/ 21 w 40"/>
                <a:gd name="T23" fmla="*/ 9 h 22"/>
                <a:gd name="T24" fmla="*/ 20 w 40"/>
                <a:gd name="T25" fmla="*/ 9 h 22"/>
                <a:gd name="T26" fmla="*/ 14 w 40"/>
                <a:gd name="T27" fmla="*/ 1 h 22"/>
                <a:gd name="T28" fmla="*/ 13 w 40"/>
                <a:gd name="T29" fmla="*/ 0 h 22"/>
                <a:gd name="T30" fmla="*/ 7 w 40"/>
                <a:gd name="T31" fmla="*/ 0 h 22"/>
                <a:gd name="T32" fmla="*/ 0 w 40"/>
                <a:gd name="T33" fmla="*/ 7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22">
                  <a:moveTo>
                    <a:pt x="0" y="7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9" y="22"/>
                    <a:pt x="40" y="20"/>
                    <a:pt x="40" y="19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3"/>
                    <a:pt x="37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7" y="0"/>
                    <a:pt x="27" y="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9"/>
                    <a:pt x="20" y="9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Freeform 113"/>
            <p:cNvSpPr>
              <a:spLocks noEditPoints="1"/>
            </p:cNvSpPr>
            <p:nvPr/>
          </p:nvSpPr>
          <p:spPr bwMode="auto">
            <a:xfrm>
              <a:off x="5351463" y="768350"/>
              <a:ext cx="1597025" cy="1601788"/>
            </a:xfrm>
            <a:custGeom>
              <a:gdLst>
                <a:gd name="T0" fmla="*/ 0 w 490"/>
                <a:gd name="T1" fmla="*/ 246 h 491"/>
                <a:gd name="T2" fmla="*/ 245 w 490"/>
                <a:gd name="T3" fmla="*/ 0 h 491"/>
                <a:gd name="T4" fmla="*/ 490 w 490"/>
                <a:gd name="T5" fmla="*/ 246 h 491"/>
                <a:gd name="T6" fmla="*/ 245 w 490"/>
                <a:gd name="T7" fmla="*/ 491 h 491"/>
                <a:gd name="T8" fmla="*/ 0 w 490"/>
                <a:gd name="T9" fmla="*/ 246 h 491"/>
                <a:gd name="T10" fmla="*/ 461 w 490"/>
                <a:gd name="T11" fmla="*/ 246 h 491"/>
                <a:gd name="T12" fmla="*/ 245 w 490"/>
                <a:gd name="T13" fmla="*/ 29 h 491"/>
                <a:gd name="T14" fmla="*/ 29 w 490"/>
                <a:gd name="T15" fmla="*/ 246 h 491"/>
                <a:gd name="T16" fmla="*/ 245 w 490"/>
                <a:gd name="T17" fmla="*/ 462 h 491"/>
                <a:gd name="T18" fmla="*/ 461 w 490"/>
                <a:gd name="T19" fmla="*/ 246 h 4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0" h="491">
                  <a:moveTo>
                    <a:pt x="0" y="246"/>
                  </a:moveTo>
                  <a:cubicBezTo>
                    <a:pt x="0" y="110"/>
                    <a:pt x="110" y="0"/>
                    <a:pt x="245" y="0"/>
                  </a:cubicBezTo>
                  <a:cubicBezTo>
                    <a:pt x="380" y="0"/>
                    <a:pt x="490" y="110"/>
                    <a:pt x="490" y="246"/>
                  </a:cubicBezTo>
                  <a:cubicBezTo>
                    <a:pt x="490" y="381"/>
                    <a:pt x="380" y="491"/>
                    <a:pt x="245" y="491"/>
                  </a:cubicBezTo>
                  <a:cubicBezTo>
                    <a:pt x="110" y="491"/>
                    <a:pt x="0" y="381"/>
                    <a:pt x="0" y="246"/>
                  </a:cubicBezTo>
                  <a:close/>
                  <a:moveTo>
                    <a:pt x="461" y="246"/>
                  </a:moveTo>
                  <a:cubicBezTo>
                    <a:pt x="461" y="126"/>
                    <a:pt x="364" y="29"/>
                    <a:pt x="245" y="29"/>
                  </a:cubicBezTo>
                  <a:cubicBezTo>
                    <a:pt x="126" y="29"/>
                    <a:pt x="29" y="126"/>
                    <a:pt x="29" y="246"/>
                  </a:cubicBezTo>
                  <a:cubicBezTo>
                    <a:pt x="29" y="365"/>
                    <a:pt x="126" y="462"/>
                    <a:pt x="245" y="462"/>
                  </a:cubicBezTo>
                  <a:cubicBezTo>
                    <a:pt x="364" y="462"/>
                    <a:pt x="461" y="365"/>
                    <a:pt x="461" y="246"/>
                  </a:cubicBezTo>
                  <a:close/>
                </a:path>
              </a:pathLst>
            </a:custGeom>
            <a:solidFill>
              <a:srgbClr val="B00108"/>
            </a:solidFill>
            <a:ln w="9525">
              <a:solidFill>
                <a:srgbClr val="B0010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Freeform 114"/>
            <p:cNvSpPr>
              <a:spLocks noEditPoints="1"/>
            </p:cNvSpPr>
            <p:nvPr/>
          </p:nvSpPr>
          <p:spPr bwMode="auto">
            <a:xfrm>
              <a:off x="1330326" y="4818063"/>
              <a:ext cx="338138" cy="339725"/>
            </a:xfrm>
            <a:custGeom>
              <a:gdLst>
                <a:gd name="T0" fmla="*/ 52 w 104"/>
                <a:gd name="T1" fmla="*/ 104 h 104"/>
                <a:gd name="T2" fmla="*/ 0 w 104"/>
                <a:gd name="T3" fmla="*/ 52 h 104"/>
                <a:gd name="T4" fmla="*/ 52 w 104"/>
                <a:gd name="T5" fmla="*/ 0 h 104"/>
                <a:gd name="T6" fmla="*/ 104 w 104"/>
                <a:gd name="T7" fmla="*/ 52 h 104"/>
                <a:gd name="T8" fmla="*/ 52 w 104"/>
                <a:gd name="T9" fmla="*/ 104 h 104"/>
                <a:gd name="T10" fmla="*/ 52 w 104"/>
                <a:gd name="T11" fmla="*/ 98 h 104"/>
                <a:gd name="T12" fmla="*/ 98 w 104"/>
                <a:gd name="T13" fmla="*/ 52 h 104"/>
                <a:gd name="T14" fmla="*/ 52 w 104"/>
                <a:gd name="T15" fmla="*/ 6 h 104"/>
                <a:gd name="T16" fmla="*/ 6 w 104"/>
                <a:gd name="T17" fmla="*/ 52 h 104"/>
                <a:gd name="T18" fmla="*/ 52 w 104"/>
                <a:gd name="T19" fmla="*/ 98 h 1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cubicBezTo>
                    <a:pt x="23" y="104"/>
                    <a:pt x="0" y="81"/>
                    <a:pt x="0" y="52"/>
                  </a:cubicBezTo>
                  <a:cubicBezTo>
                    <a:pt x="0" y="24"/>
                    <a:pt x="23" y="0"/>
                    <a:pt x="52" y="0"/>
                  </a:cubicBezTo>
                  <a:cubicBezTo>
                    <a:pt x="81" y="0"/>
                    <a:pt x="104" y="24"/>
                    <a:pt x="104" y="52"/>
                  </a:cubicBezTo>
                  <a:cubicBezTo>
                    <a:pt x="104" y="81"/>
                    <a:pt x="81" y="104"/>
                    <a:pt x="52" y="104"/>
                  </a:cubicBezTo>
                  <a:close/>
                  <a:moveTo>
                    <a:pt x="52" y="98"/>
                  </a:moveTo>
                  <a:cubicBezTo>
                    <a:pt x="77" y="98"/>
                    <a:pt x="98" y="78"/>
                    <a:pt x="98" y="52"/>
                  </a:cubicBezTo>
                  <a:cubicBezTo>
                    <a:pt x="98" y="27"/>
                    <a:pt x="77" y="6"/>
                    <a:pt x="52" y="6"/>
                  </a:cubicBezTo>
                  <a:cubicBezTo>
                    <a:pt x="26" y="6"/>
                    <a:pt x="6" y="27"/>
                    <a:pt x="6" y="52"/>
                  </a:cubicBezTo>
                  <a:cubicBezTo>
                    <a:pt x="6" y="78"/>
                    <a:pt x="26" y="98"/>
                    <a:pt x="52" y="9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Freeform 115"/>
            <p:cNvSpPr>
              <a:spLocks noEditPoints="1"/>
            </p:cNvSpPr>
            <p:nvPr/>
          </p:nvSpPr>
          <p:spPr bwMode="auto">
            <a:xfrm>
              <a:off x="1189038" y="5324475"/>
              <a:ext cx="212725" cy="212725"/>
            </a:xfrm>
            <a:custGeom>
              <a:gdLst>
                <a:gd name="T0" fmla="*/ 33 w 65"/>
                <a:gd name="T1" fmla="*/ 65 h 65"/>
                <a:gd name="T2" fmla="*/ 0 w 65"/>
                <a:gd name="T3" fmla="*/ 32 h 65"/>
                <a:gd name="T4" fmla="*/ 33 w 65"/>
                <a:gd name="T5" fmla="*/ 0 h 65"/>
                <a:gd name="T6" fmla="*/ 65 w 65"/>
                <a:gd name="T7" fmla="*/ 32 h 65"/>
                <a:gd name="T8" fmla="*/ 33 w 65"/>
                <a:gd name="T9" fmla="*/ 65 h 65"/>
                <a:gd name="T10" fmla="*/ 33 w 65"/>
                <a:gd name="T11" fmla="*/ 56 h 65"/>
                <a:gd name="T12" fmla="*/ 57 w 65"/>
                <a:gd name="T13" fmla="*/ 32 h 65"/>
                <a:gd name="T14" fmla="*/ 33 w 65"/>
                <a:gd name="T15" fmla="*/ 8 h 65"/>
                <a:gd name="T16" fmla="*/ 9 w 65"/>
                <a:gd name="T17" fmla="*/ 32 h 65"/>
                <a:gd name="T18" fmla="*/ 33 w 65"/>
                <a:gd name="T19" fmla="*/ 56 h 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5">
                  <a:moveTo>
                    <a:pt x="33" y="65"/>
                  </a:moveTo>
                  <a:cubicBezTo>
                    <a:pt x="15" y="65"/>
                    <a:pt x="0" y="50"/>
                    <a:pt x="0" y="32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1" y="0"/>
                    <a:pt x="65" y="15"/>
                    <a:pt x="65" y="32"/>
                  </a:cubicBezTo>
                  <a:cubicBezTo>
                    <a:pt x="65" y="50"/>
                    <a:pt x="51" y="65"/>
                    <a:pt x="33" y="65"/>
                  </a:cubicBezTo>
                  <a:close/>
                  <a:moveTo>
                    <a:pt x="33" y="56"/>
                  </a:moveTo>
                  <a:cubicBezTo>
                    <a:pt x="46" y="56"/>
                    <a:pt x="57" y="46"/>
                    <a:pt x="57" y="32"/>
                  </a:cubicBezTo>
                  <a:cubicBezTo>
                    <a:pt x="57" y="19"/>
                    <a:pt x="46" y="8"/>
                    <a:pt x="33" y="8"/>
                  </a:cubicBezTo>
                  <a:cubicBezTo>
                    <a:pt x="20" y="8"/>
                    <a:pt x="9" y="19"/>
                    <a:pt x="9" y="32"/>
                  </a:cubicBezTo>
                  <a:cubicBezTo>
                    <a:pt x="9" y="46"/>
                    <a:pt x="20" y="56"/>
                    <a:pt x="33" y="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Oval 116"/>
            <p:cNvSpPr>
              <a:spLocks noChangeArrowheads="1"/>
            </p:cNvSpPr>
            <p:nvPr/>
          </p:nvSpPr>
          <p:spPr bwMode="auto">
            <a:xfrm>
              <a:off x="2344738" y="4171950"/>
              <a:ext cx="146050" cy="147638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 117"/>
            <p:cNvSpPr/>
            <p:nvPr/>
          </p:nvSpPr>
          <p:spPr bwMode="auto">
            <a:xfrm>
              <a:off x="1323976" y="5135563"/>
              <a:ext cx="139700" cy="222250"/>
            </a:xfrm>
            <a:custGeom>
              <a:gdLst>
                <a:gd name="T0" fmla="*/ 43 w 43"/>
                <a:gd name="T1" fmla="*/ 3 h 68"/>
                <a:gd name="T2" fmla="*/ 41 w 43"/>
                <a:gd name="T3" fmla="*/ 1 h 68"/>
                <a:gd name="T4" fmla="*/ 37 w 43"/>
                <a:gd name="T5" fmla="*/ 2 h 68"/>
                <a:gd name="T6" fmla="*/ 1 w 43"/>
                <a:gd name="T7" fmla="*/ 64 h 68"/>
                <a:gd name="T8" fmla="*/ 2 w 43"/>
                <a:gd name="T9" fmla="*/ 68 h 68"/>
                <a:gd name="T10" fmla="*/ 6 w 43"/>
                <a:gd name="T11" fmla="*/ 67 h 68"/>
                <a:gd name="T12" fmla="*/ 42 w 43"/>
                <a:gd name="T13" fmla="*/ 5 h 68"/>
                <a:gd name="T14" fmla="*/ 43 w 43"/>
                <a:gd name="T15" fmla="*/ 3 h 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8">
                  <a:moveTo>
                    <a:pt x="43" y="3"/>
                  </a:moveTo>
                  <a:cubicBezTo>
                    <a:pt x="43" y="2"/>
                    <a:pt x="42" y="1"/>
                    <a:pt x="41" y="1"/>
                  </a:cubicBezTo>
                  <a:cubicBezTo>
                    <a:pt x="40" y="0"/>
                    <a:pt x="38" y="0"/>
                    <a:pt x="37" y="2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0" y="65"/>
                    <a:pt x="0" y="67"/>
                    <a:pt x="2" y="68"/>
                  </a:cubicBezTo>
                  <a:cubicBezTo>
                    <a:pt x="3" y="68"/>
                    <a:pt x="5" y="68"/>
                    <a:pt x="6" y="67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4"/>
                    <a:pt x="43" y="4"/>
                    <a:pt x="43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 118"/>
            <p:cNvSpPr/>
            <p:nvPr/>
          </p:nvSpPr>
          <p:spPr bwMode="auto">
            <a:xfrm>
              <a:off x="1617663" y="4270375"/>
              <a:ext cx="798513" cy="620713"/>
            </a:xfrm>
            <a:custGeom>
              <a:gdLst>
                <a:gd name="T0" fmla="*/ 245 w 245"/>
                <a:gd name="T1" fmla="*/ 3 h 190"/>
                <a:gd name="T2" fmla="*/ 245 w 245"/>
                <a:gd name="T3" fmla="*/ 2 h 190"/>
                <a:gd name="T4" fmla="*/ 241 w 245"/>
                <a:gd name="T5" fmla="*/ 1 h 190"/>
                <a:gd name="T6" fmla="*/ 1 w 245"/>
                <a:gd name="T7" fmla="*/ 184 h 190"/>
                <a:gd name="T8" fmla="*/ 1 w 245"/>
                <a:gd name="T9" fmla="*/ 188 h 190"/>
                <a:gd name="T10" fmla="*/ 5 w 245"/>
                <a:gd name="T11" fmla="*/ 189 h 190"/>
                <a:gd name="T12" fmla="*/ 244 w 245"/>
                <a:gd name="T13" fmla="*/ 6 h 190"/>
                <a:gd name="T14" fmla="*/ 245 w 245"/>
                <a:gd name="T15" fmla="*/ 3 h 1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5" h="190">
                  <a:moveTo>
                    <a:pt x="245" y="3"/>
                  </a:moveTo>
                  <a:cubicBezTo>
                    <a:pt x="245" y="3"/>
                    <a:pt x="245" y="2"/>
                    <a:pt x="245" y="2"/>
                  </a:cubicBezTo>
                  <a:cubicBezTo>
                    <a:pt x="244" y="1"/>
                    <a:pt x="242" y="0"/>
                    <a:pt x="241" y="1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0" y="185"/>
                    <a:pt x="0" y="187"/>
                    <a:pt x="1" y="188"/>
                  </a:cubicBezTo>
                  <a:cubicBezTo>
                    <a:pt x="2" y="189"/>
                    <a:pt x="4" y="190"/>
                    <a:pt x="5" y="189"/>
                  </a:cubicBezTo>
                  <a:cubicBezTo>
                    <a:pt x="244" y="6"/>
                    <a:pt x="244" y="6"/>
                    <a:pt x="244" y="6"/>
                  </a:cubicBezTo>
                  <a:cubicBezTo>
                    <a:pt x="245" y="5"/>
                    <a:pt x="245" y="4"/>
                    <a:pt x="245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 119"/>
            <p:cNvSpPr>
              <a:spLocks noEditPoints="1"/>
            </p:cNvSpPr>
            <p:nvPr/>
          </p:nvSpPr>
          <p:spPr bwMode="auto">
            <a:xfrm>
              <a:off x="1454151" y="4897438"/>
              <a:ext cx="87313" cy="90488"/>
            </a:xfrm>
            <a:custGeom>
              <a:gdLst>
                <a:gd name="T0" fmla="*/ 14 w 27"/>
                <a:gd name="T1" fmla="*/ 28 h 28"/>
                <a:gd name="T2" fmla="*/ 27 w 27"/>
                <a:gd name="T3" fmla="*/ 14 h 28"/>
                <a:gd name="T4" fmla="*/ 14 w 27"/>
                <a:gd name="T5" fmla="*/ 0 h 28"/>
                <a:gd name="T6" fmla="*/ 0 w 27"/>
                <a:gd name="T7" fmla="*/ 14 h 28"/>
                <a:gd name="T8" fmla="*/ 14 w 27"/>
                <a:gd name="T9" fmla="*/ 28 h 28"/>
                <a:gd name="T10" fmla="*/ 14 w 27"/>
                <a:gd name="T11" fmla="*/ 25 h 28"/>
                <a:gd name="T12" fmla="*/ 4 w 27"/>
                <a:gd name="T13" fmla="*/ 14 h 28"/>
                <a:gd name="T14" fmla="*/ 22 w 27"/>
                <a:gd name="T15" fmla="*/ 8 h 28"/>
                <a:gd name="T16" fmla="*/ 24 w 27"/>
                <a:gd name="T17" fmla="*/ 14 h 28"/>
                <a:gd name="T18" fmla="*/ 14 w 27"/>
                <a:gd name="T19" fmla="*/ 25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8">
                  <a:moveTo>
                    <a:pt x="14" y="28"/>
                  </a:moveTo>
                  <a:cubicBezTo>
                    <a:pt x="21" y="28"/>
                    <a:pt x="27" y="22"/>
                    <a:pt x="27" y="14"/>
                  </a:cubicBezTo>
                  <a:cubicBezTo>
                    <a:pt x="27" y="7"/>
                    <a:pt x="21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  <a:moveTo>
                    <a:pt x="14" y="25"/>
                  </a:moveTo>
                  <a:cubicBezTo>
                    <a:pt x="8" y="25"/>
                    <a:pt x="4" y="20"/>
                    <a:pt x="4" y="14"/>
                  </a:cubicBezTo>
                  <a:cubicBezTo>
                    <a:pt x="14" y="14"/>
                    <a:pt x="20" y="10"/>
                    <a:pt x="22" y="8"/>
                  </a:cubicBezTo>
                  <a:cubicBezTo>
                    <a:pt x="24" y="11"/>
                    <a:pt x="24" y="14"/>
                    <a:pt x="24" y="14"/>
                  </a:cubicBezTo>
                  <a:cubicBezTo>
                    <a:pt x="24" y="20"/>
                    <a:pt x="19" y="25"/>
                    <a:pt x="14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 120"/>
            <p:cNvSpPr/>
            <p:nvPr/>
          </p:nvSpPr>
          <p:spPr bwMode="auto">
            <a:xfrm>
              <a:off x="1420813" y="4995863"/>
              <a:ext cx="153988" cy="84138"/>
            </a:xfrm>
            <a:custGeom>
              <a:gdLst>
                <a:gd name="T0" fmla="*/ 47 w 47"/>
                <a:gd name="T1" fmla="*/ 8 h 26"/>
                <a:gd name="T2" fmla="*/ 47 w 47"/>
                <a:gd name="T3" fmla="*/ 14 h 26"/>
                <a:gd name="T4" fmla="*/ 47 w 47"/>
                <a:gd name="T5" fmla="*/ 22 h 26"/>
                <a:gd name="T6" fmla="*/ 43 w 47"/>
                <a:gd name="T7" fmla="*/ 26 h 26"/>
                <a:gd name="T8" fmla="*/ 4 w 47"/>
                <a:gd name="T9" fmla="*/ 26 h 26"/>
                <a:gd name="T10" fmla="*/ 0 w 47"/>
                <a:gd name="T11" fmla="*/ 22 h 26"/>
                <a:gd name="T12" fmla="*/ 0 w 47"/>
                <a:gd name="T13" fmla="*/ 14 h 26"/>
                <a:gd name="T14" fmla="*/ 0 w 47"/>
                <a:gd name="T15" fmla="*/ 8 h 26"/>
                <a:gd name="T16" fmla="*/ 8 w 47"/>
                <a:gd name="T17" fmla="*/ 0 h 26"/>
                <a:gd name="T18" fmla="*/ 15 w 47"/>
                <a:gd name="T19" fmla="*/ 0 h 26"/>
                <a:gd name="T20" fmla="*/ 16 w 47"/>
                <a:gd name="T21" fmla="*/ 1 h 26"/>
                <a:gd name="T22" fmla="*/ 23 w 47"/>
                <a:gd name="T23" fmla="*/ 11 h 26"/>
                <a:gd name="T24" fmla="*/ 24 w 47"/>
                <a:gd name="T25" fmla="*/ 11 h 26"/>
                <a:gd name="T26" fmla="*/ 31 w 47"/>
                <a:gd name="T27" fmla="*/ 1 h 26"/>
                <a:gd name="T28" fmla="*/ 33 w 47"/>
                <a:gd name="T29" fmla="*/ 0 h 26"/>
                <a:gd name="T30" fmla="*/ 39 w 47"/>
                <a:gd name="T31" fmla="*/ 0 h 26"/>
                <a:gd name="T32" fmla="*/ 47 w 47"/>
                <a:gd name="T33" fmla="*/ 8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26">
                  <a:moveTo>
                    <a:pt x="47" y="8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4"/>
                    <a:pt x="46" y="26"/>
                    <a:pt x="43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2" y="26"/>
                    <a:pt x="0" y="24"/>
                    <a:pt x="0" y="2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2" y="0"/>
                    <a:pt x="33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4" y="0"/>
                    <a:pt x="47" y="4"/>
                    <a:pt x="47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 121"/>
            <p:cNvSpPr>
              <a:spLocks noEditPoints="1"/>
            </p:cNvSpPr>
            <p:nvPr/>
          </p:nvSpPr>
          <p:spPr bwMode="auto">
            <a:xfrm>
              <a:off x="1262063" y="5383213"/>
              <a:ext cx="68263" cy="46038"/>
            </a:xfrm>
            <a:custGeom>
              <a:gdLst>
                <a:gd name="T0" fmla="*/ 3 w 21"/>
                <a:gd name="T1" fmla="*/ 7 h 14"/>
                <a:gd name="T2" fmla="*/ 3 w 21"/>
                <a:gd name="T3" fmla="*/ 9 h 14"/>
                <a:gd name="T4" fmla="*/ 2 w 21"/>
                <a:gd name="T5" fmla="*/ 12 h 14"/>
                <a:gd name="T6" fmla="*/ 5 w 21"/>
                <a:gd name="T7" fmla="*/ 14 h 14"/>
                <a:gd name="T8" fmla="*/ 16 w 21"/>
                <a:gd name="T9" fmla="*/ 14 h 14"/>
                <a:gd name="T10" fmla="*/ 16 w 21"/>
                <a:gd name="T11" fmla="*/ 14 h 14"/>
                <a:gd name="T12" fmla="*/ 20 w 21"/>
                <a:gd name="T13" fmla="*/ 12 h 14"/>
                <a:gd name="T14" fmla="*/ 18 w 21"/>
                <a:gd name="T15" fmla="*/ 9 h 14"/>
                <a:gd name="T16" fmla="*/ 18 w 21"/>
                <a:gd name="T17" fmla="*/ 7 h 14"/>
                <a:gd name="T18" fmla="*/ 11 w 21"/>
                <a:gd name="T19" fmla="*/ 0 h 14"/>
                <a:gd name="T20" fmla="*/ 3 w 21"/>
                <a:gd name="T21" fmla="*/ 7 h 14"/>
                <a:gd name="T22" fmla="*/ 16 w 21"/>
                <a:gd name="T23" fmla="*/ 5 h 14"/>
                <a:gd name="T24" fmla="*/ 16 w 21"/>
                <a:gd name="T25" fmla="*/ 6 h 14"/>
                <a:gd name="T26" fmla="*/ 16 w 21"/>
                <a:gd name="T27" fmla="*/ 5 h 14"/>
                <a:gd name="T28" fmla="*/ 11 w 21"/>
                <a:gd name="T29" fmla="*/ 3 h 14"/>
                <a:gd name="T30" fmla="*/ 6 w 21"/>
                <a:gd name="T31" fmla="*/ 5 h 14"/>
                <a:gd name="T32" fmla="*/ 6 w 21"/>
                <a:gd name="T33" fmla="*/ 6 h 14"/>
                <a:gd name="T34" fmla="*/ 6 w 21"/>
                <a:gd name="T35" fmla="*/ 5 h 14"/>
                <a:gd name="T36" fmla="*/ 11 w 21"/>
                <a:gd name="T37" fmla="*/ 1 h 14"/>
                <a:gd name="T38" fmla="*/ 16 w 21"/>
                <a:gd name="T39" fmla="*/ 5 h 14"/>
                <a:gd name="T40" fmla="*/ 5 w 21"/>
                <a:gd name="T41" fmla="*/ 7 h 14"/>
                <a:gd name="T42" fmla="*/ 11 w 21"/>
                <a:gd name="T43" fmla="*/ 5 h 14"/>
                <a:gd name="T44" fmla="*/ 16 w 21"/>
                <a:gd name="T45" fmla="*/ 7 h 14"/>
                <a:gd name="T46" fmla="*/ 11 w 21"/>
                <a:gd name="T47" fmla="*/ 13 h 14"/>
                <a:gd name="T48" fmla="*/ 5 w 21"/>
                <a:gd name="T49" fmla="*/ 7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14">
                  <a:moveTo>
                    <a:pt x="3" y="7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12"/>
                    <a:pt x="2" y="12"/>
                  </a:cubicBezTo>
                  <a:cubicBezTo>
                    <a:pt x="0" y="12"/>
                    <a:pt x="2" y="14"/>
                    <a:pt x="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9" y="14"/>
                    <a:pt x="21" y="12"/>
                    <a:pt x="20" y="12"/>
                  </a:cubicBezTo>
                  <a:cubicBezTo>
                    <a:pt x="19" y="12"/>
                    <a:pt x="18" y="10"/>
                    <a:pt x="18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3"/>
                    <a:pt x="15" y="0"/>
                    <a:pt x="11" y="0"/>
                  </a:cubicBezTo>
                  <a:cubicBezTo>
                    <a:pt x="7" y="0"/>
                    <a:pt x="3" y="3"/>
                    <a:pt x="3" y="7"/>
                  </a:cubicBezTo>
                  <a:close/>
                  <a:moveTo>
                    <a:pt x="16" y="5"/>
                  </a:moveTo>
                  <a:cubicBezTo>
                    <a:pt x="16" y="5"/>
                    <a:pt x="16" y="5"/>
                    <a:pt x="16" y="6"/>
                  </a:cubicBezTo>
                  <a:cubicBezTo>
                    <a:pt x="16" y="6"/>
                    <a:pt x="16" y="6"/>
                    <a:pt x="16" y="5"/>
                  </a:cubicBezTo>
                  <a:cubicBezTo>
                    <a:pt x="15" y="4"/>
                    <a:pt x="13" y="3"/>
                    <a:pt x="11" y="3"/>
                  </a:cubicBezTo>
                  <a:cubicBezTo>
                    <a:pt x="9" y="3"/>
                    <a:pt x="7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3" y="1"/>
                    <a:pt x="16" y="3"/>
                    <a:pt x="16" y="5"/>
                  </a:cubicBezTo>
                  <a:close/>
                  <a:moveTo>
                    <a:pt x="5" y="7"/>
                  </a:moveTo>
                  <a:cubicBezTo>
                    <a:pt x="5" y="7"/>
                    <a:pt x="8" y="5"/>
                    <a:pt x="11" y="5"/>
                  </a:cubicBezTo>
                  <a:cubicBezTo>
                    <a:pt x="14" y="5"/>
                    <a:pt x="16" y="7"/>
                    <a:pt x="16" y="7"/>
                  </a:cubicBezTo>
                  <a:cubicBezTo>
                    <a:pt x="16" y="10"/>
                    <a:pt x="14" y="13"/>
                    <a:pt x="11" y="13"/>
                  </a:cubicBezTo>
                  <a:cubicBezTo>
                    <a:pt x="8" y="13"/>
                    <a:pt x="5" y="10"/>
                    <a:pt x="5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 122"/>
            <p:cNvSpPr>
              <a:spLocks noEditPoints="1"/>
            </p:cNvSpPr>
            <p:nvPr/>
          </p:nvSpPr>
          <p:spPr bwMode="auto">
            <a:xfrm>
              <a:off x="1262063" y="5435600"/>
              <a:ext cx="71438" cy="42863"/>
            </a:xfrm>
            <a:custGeom>
              <a:gdLst>
                <a:gd name="T0" fmla="*/ 18 w 22"/>
                <a:gd name="T1" fmla="*/ 0 h 13"/>
                <a:gd name="T2" fmla="*/ 17 w 22"/>
                <a:gd name="T3" fmla="*/ 0 h 13"/>
                <a:gd name="T4" fmla="*/ 16 w 22"/>
                <a:gd name="T5" fmla="*/ 1 h 13"/>
                <a:gd name="T6" fmla="*/ 14 w 22"/>
                <a:gd name="T7" fmla="*/ 2 h 13"/>
                <a:gd name="T8" fmla="*/ 13 w 22"/>
                <a:gd name="T9" fmla="*/ 3 h 13"/>
                <a:gd name="T10" fmla="*/ 11 w 22"/>
                <a:gd name="T11" fmla="*/ 10 h 13"/>
                <a:gd name="T12" fmla="*/ 11 w 22"/>
                <a:gd name="T13" fmla="*/ 10 h 13"/>
                <a:gd name="T14" fmla="*/ 8 w 22"/>
                <a:gd name="T15" fmla="*/ 3 h 13"/>
                <a:gd name="T16" fmla="*/ 8 w 22"/>
                <a:gd name="T17" fmla="*/ 2 h 13"/>
                <a:gd name="T18" fmla="*/ 6 w 22"/>
                <a:gd name="T19" fmla="*/ 1 h 13"/>
                <a:gd name="T20" fmla="*/ 5 w 22"/>
                <a:gd name="T21" fmla="*/ 0 h 13"/>
                <a:gd name="T22" fmla="*/ 3 w 22"/>
                <a:gd name="T23" fmla="*/ 0 h 13"/>
                <a:gd name="T24" fmla="*/ 0 w 22"/>
                <a:gd name="T25" fmla="*/ 4 h 13"/>
                <a:gd name="T26" fmla="*/ 0 w 22"/>
                <a:gd name="T27" fmla="*/ 11 h 13"/>
                <a:gd name="T28" fmla="*/ 2 w 22"/>
                <a:gd name="T29" fmla="*/ 13 h 13"/>
                <a:gd name="T30" fmla="*/ 3 w 22"/>
                <a:gd name="T31" fmla="*/ 13 h 13"/>
                <a:gd name="T32" fmla="*/ 18 w 22"/>
                <a:gd name="T33" fmla="*/ 13 h 13"/>
                <a:gd name="T34" fmla="*/ 20 w 22"/>
                <a:gd name="T35" fmla="*/ 13 h 13"/>
                <a:gd name="T36" fmla="*/ 22 w 22"/>
                <a:gd name="T37" fmla="*/ 11 h 13"/>
                <a:gd name="T38" fmla="*/ 22 w 22"/>
                <a:gd name="T39" fmla="*/ 4 h 13"/>
                <a:gd name="T40" fmla="*/ 18 w 22"/>
                <a:gd name="T41" fmla="*/ 0 h 13"/>
                <a:gd name="T42" fmla="*/ 14 w 22"/>
                <a:gd name="T43" fmla="*/ 8 h 13"/>
                <a:gd name="T44" fmla="*/ 14 w 22"/>
                <a:gd name="T45" fmla="*/ 9 h 13"/>
                <a:gd name="T46" fmla="*/ 13 w 22"/>
                <a:gd name="T47" fmla="*/ 8 h 13"/>
                <a:gd name="T48" fmla="*/ 14 w 22"/>
                <a:gd name="T49" fmla="*/ 7 h 13"/>
                <a:gd name="T50" fmla="*/ 14 w 22"/>
                <a:gd name="T51" fmla="*/ 8 h 13"/>
                <a:gd name="T52" fmla="*/ 14 w 22"/>
                <a:gd name="T53" fmla="*/ 11 h 13"/>
                <a:gd name="T54" fmla="*/ 14 w 22"/>
                <a:gd name="T55" fmla="*/ 12 h 13"/>
                <a:gd name="T56" fmla="*/ 13 w 22"/>
                <a:gd name="T57" fmla="*/ 11 h 13"/>
                <a:gd name="T58" fmla="*/ 14 w 22"/>
                <a:gd name="T59" fmla="*/ 10 h 13"/>
                <a:gd name="T60" fmla="*/ 14 w 22"/>
                <a:gd name="T61" fmla="*/ 11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13">
                  <a:moveTo>
                    <a:pt x="1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2"/>
                    <a:pt x="22" y="11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8" y="0"/>
                  </a:cubicBezTo>
                  <a:close/>
                  <a:moveTo>
                    <a:pt x="14" y="8"/>
                  </a:move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3" y="8"/>
                  </a:cubicBezTo>
                  <a:cubicBezTo>
                    <a:pt x="13" y="8"/>
                    <a:pt x="13" y="7"/>
                    <a:pt x="14" y="7"/>
                  </a:cubicBezTo>
                  <a:cubicBezTo>
                    <a:pt x="14" y="7"/>
                    <a:pt x="14" y="8"/>
                    <a:pt x="14" y="8"/>
                  </a:cubicBezTo>
                  <a:close/>
                  <a:moveTo>
                    <a:pt x="14" y="11"/>
                  </a:moveTo>
                  <a:cubicBezTo>
                    <a:pt x="14" y="11"/>
                    <a:pt x="14" y="12"/>
                    <a:pt x="14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13" y="10"/>
                    <a:pt x="13" y="10"/>
                    <a:pt x="14" y="10"/>
                  </a:cubicBezTo>
                  <a:cubicBezTo>
                    <a:pt x="14" y="10"/>
                    <a:pt x="14" y="10"/>
                    <a:pt x="14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 123"/>
            <p:cNvSpPr>
              <a:spLocks noEditPoints="1"/>
            </p:cNvSpPr>
            <p:nvPr/>
          </p:nvSpPr>
          <p:spPr bwMode="auto">
            <a:xfrm>
              <a:off x="1349376" y="1868488"/>
              <a:ext cx="1252538" cy="1249363"/>
            </a:xfrm>
            <a:custGeom>
              <a:gdLst>
                <a:gd name="T0" fmla="*/ 192 w 384"/>
                <a:gd name="T1" fmla="*/ 383 h 383"/>
                <a:gd name="T2" fmla="*/ 0 w 384"/>
                <a:gd name="T3" fmla="*/ 191 h 383"/>
                <a:gd name="T4" fmla="*/ 192 w 384"/>
                <a:gd name="T5" fmla="*/ 0 h 383"/>
                <a:gd name="T6" fmla="*/ 384 w 384"/>
                <a:gd name="T7" fmla="*/ 191 h 383"/>
                <a:gd name="T8" fmla="*/ 192 w 384"/>
                <a:gd name="T9" fmla="*/ 383 h 383"/>
                <a:gd name="T10" fmla="*/ 192 w 384"/>
                <a:gd name="T11" fmla="*/ 360 h 383"/>
                <a:gd name="T12" fmla="*/ 361 w 384"/>
                <a:gd name="T13" fmla="*/ 191 h 383"/>
                <a:gd name="T14" fmla="*/ 192 w 384"/>
                <a:gd name="T15" fmla="*/ 22 h 383"/>
                <a:gd name="T16" fmla="*/ 23 w 384"/>
                <a:gd name="T17" fmla="*/ 191 h 383"/>
                <a:gd name="T18" fmla="*/ 192 w 384"/>
                <a:gd name="T19" fmla="*/ 360 h 3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3">
                  <a:moveTo>
                    <a:pt x="192" y="383"/>
                  </a:moveTo>
                  <a:cubicBezTo>
                    <a:pt x="86" y="383"/>
                    <a:pt x="0" y="297"/>
                    <a:pt x="0" y="191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1"/>
                  </a:cubicBezTo>
                  <a:cubicBezTo>
                    <a:pt x="384" y="297"/>
                    <a:pt x="298" y="383"/>
                    <a:pt x="192" y="383"/>
                  </a:cubicBezTo>
                  <a:close/>
                  <a:moveTo>
                    <a:pt x="192" y="360"/>
                  </a:moveTo>
                  <a:cubicBezTo>
                    <a:pt x="285" y="360"/>
                    <a:pt x="361" y="285"/>
                    <a:pt x="361" y="191"/>
                  </a:cubicBezTo>
                  <a:cubicBezTo>
                    <a:pt x="361" y="98"/>
                    <a:pt x="285" y="22"/>
                    <a:pt x="192" y="22"/>
                  </a:cubicBezTo>
                  <a:cubicBezTo>
                    <a:pt x="99" y="22"/>
                    <a:pt x="23" y="98"/>
                    <a:pt x="23" y="191"/>
                  </a:cubicBezTo>
                  <a:cubicBezTo>
                    <a:pt x="23" y="285"/>
                    <a:pt x="99" y="360"/>
                    <a:pt x="192" y="360"/>
                  </a:cubicBezTo>
                  <a:close/>
                </a:path>
              </a:pathLst>
            </a:custGeom>
            <a:solidFill>
              <a:srgbClr val="B00108"/>
            </a:solidFill>
            <a:ln w="9525">
              <a:solidFill>
                <a:srgbClr val="B0010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 124"/>
            <p:cNvSpPr>
              <a:spLocks noEditPoints="1"/>
            </p:cNvSpPr>
            <p:nvPr/>
          </p:nvSpPr>
          <p:spPr bwMode="auto">
            <a:xfrm>
              <a:off x="1163638" y="3382963"/>
              <a:ext cx="958850" cy="958850"/>
            </a:xfrm>
            <a:custGeom>
              <a:gdLst>
                <a:gd name="T0" fmla="*/ 147 w 294"/>
                <a:gd name="T1" fmla="*/ 294 h 294"/>
                <a:gd name="T2" fmla="*/ 0 w 294"/>
                <a:gd name="T3" fmla="*/ 147 h 294"/>
                <a:gd name="T4" fmla="*/ 147 w 294"/>
                <a:gd name="T5" fmla="*/ 0 h 294"/>
                <a:gd name="T6" fmla="*/ 294 w 294"/>
                <a:gd name="T7" fmla="*/ 147 h 294"/>
                <a:gd name="T8" fmla="*/ 147 w 294"/>
                <a:gd name="T9" fmla="*/ 294 h 294"/>
                <a:gd name="T10" fmla="*/ 147 w 294"/>
                <a:gd name="T11" fmla="*/ 277 h 294"/>
                <a:gd name="T12" fmla="*/ 277 w 294"/>
                <a:gd name="T13" fmla="*/ 147 h 294"/>
                <a:gd name="T14" fmla="*/ 147 w 294"/>
                <a:gd name="T15" fmla="*/ 18 h 294"/>
                <a:gd name="T16" fmla="*/ 17 w 294"/>
                <a:gd name="T17" fmla="*/ 147 h 294"/>
                <a:gd name="T18" fmla="*/ 147 w 294"/>
                <a:gd name="T19" fmla="*/ 277 h 2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294">
                  <a:moveTo>
                    <a:pt x="147" y="294"/>
                  </a:moveTo>
                  <a:cubicBezTo>
                    <a:pt x="66" y="294"/>
                    <a:pt x="0" y="228"/>
                    <a:pt x="0" y="147"/>
                  </a:cubicBez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4" y="66"/>
                    <a:pt x="294" y="147"/>
                  </a:cubicBezTo>
                  <a:cubicBezTo>
                    <a:pt x="294" y="228"/>
                    <a:pt x="228" y="294"/>
                    <a:pt x="147" y="294"/>
                  </a:cubicBezTo>
                  <a:close/>
                  <a:moveTo>
                    <a:pt x="147" y="277"/>
                  </a:moveTo>
                  <a:cubicBezTo>
                    <a:pt x="219" y="277"/>
                    <a:pt x="277" y="219"/>
                    <a:pt x="277" y="147"/>
                  </a:cubicBezTo>
                  <a:cubicBezTo>
                    <a:pt x="277" y="76"/>
                    <a:pt x="219" y="18"/>
                    <a:pt x="147" y="18"/>
                  </a:cubicBezTo>
                  <a:cubicBezTo>
                    <a:pt x="76" y="18"/>
                    <a:pt x="17" y="76"/>
                    <a:pt x="17" y="147"/>
                  </a:cubicBezTo>
                  <a:cubicBezTo>
                    <a:pt x="17" y="219"/>
                    <a:pt x="76" y="277"/>
                    <a:pt x="147" y="277"/>
                  </a:cubicBezTo>
                  <a:close/>
                </a:path>
              </a:pathLst>
            </a:custGeom>
            <a:solidFill>
              <a:srgbClr val="02356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 125"/>
            <p:cNvSpPr/>
            <p:nvPr/>
          </p:nvSpPr>
          <p:spPr bwMode="auto">
            <a:xfrm>
              <a:off x="2060576" y="4084638"/>
              <a:ext cx="331788" cy="160338"/>
            </a:xfrm>
            <a:custGeom>
              <a:gdLst>
                <a:gd name="T0" fmla="*/ 3 w 102"/>
                <a:gd name="T1" fmla="*/ 0 h 49"/>
                <a:gd name="T2" fmla="*/ 102 w 102"/>
                <a:gd name="T3" fmla="*/ 44 h 49"/>
                <a:gd name="T4" fmla="*/ 100 w 102"/>
                <a:gd name="T5" fmla="*/ 49 h 49"/>
                <a:gd name="T6" fmla="*/ 0 w 102"/>
                <a:gd name="T7" fmla="*/ 5 h 49"/>
                <a:gd name="T8" fmla="*/ 3 w 102"/>
                <a:gd name="T9" fmla="*/ 0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49">
                  <a:moveTo>
                    <a:pt x="3" y="0"/>
                  </a:moveTo>
                  <a:cubicBezTo>
                    <a:pt x="102" y="44"/>
                    <a:pt x="102" y="44"/>
                    <a:pt x="102" y="44"/>
                  </a:cubicBezTo>
                  <a:cubicBezTo>
                    <a:pt x="100" y="49"/>
                    <a:pt x="100" y="49"/>
                    <a:pt x="10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 126"/>
            <p:cNvSpPr/>
            <p:nvPr/>
          </p:nvSpPr>
          <p:spPr bwMode="auto">
            <a:xfrm>
              <a:off x="1489076" y="4329113"/>
              <a:ext cx="55563" cy="488950"/>
            </a:xfrm>
            <a:custGeom>
              <a:gdLst>
                <a:gd name="T0" fmla="*/ 17 w 17"/>
                <a:gd name="T1" fmla="*/ 1 h 150"/>
                <a:gd name="T2" fmla="*/ 6 w 17"/>
                <a:gd name="T3" fmla="*/ 150 h 150"/>
                <a:gd name="T4" fmla="*/ 0 w 17"/>
                <a:gd name="T5" fmla="*/ 150 h 150"/>
                <a:gd name="T6" fmla="*/ 11 w 17"/>
                <a:gd name="T7" fmla="*/ 0 h 150"/>
                <a:gd name="T8" fmla="*/ 17 w 17"/>
                <a:gd name="T9" fmla="*/ 1 h 1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0">
                  <a:moveTo>
                    <a:pt x="17" y="1"/>
                  </a:moveTo>
                  <a:cubicBezTo>
                    <a:pt x="6" y="150"/>
                    <a:pt x="6" y="150"/>
                    <a:pt x="6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1"/>
                    <a:pt x="15" y="1"/>
                    <a:pt x="17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 127"/>
            <p:cNvSpPr/>
            <p:nvPr/>
          </p:nvSpPr>
          <p:spPr bwMode="auto">
            <a:xfrm>
              <a:off x="2409826" y="4233863"/>
              <a:ext cx="531813" cy="92075"/>
            </a:xfrm>
            <a:custGeom>
              <a:gdLst>
                <a:gd name="T0" fmla="*/ 3 w 163"/>
                <a:gd name="T1" fmla="*/ 0 h 28"/>
                <a:gd name="T2" fmla="*/ 163 w 163"/>
                <a:gd name="T3" fmla="*/ 23 h 28"/>
                <a:gd name="T4" fmla="*/ 162 w 163"/>
                <a:gd name="T5" fmla="*/ 28 h 28"/>
                <a:gd name="T6" fmla="*/ 3 w 163"/>
                <a:gd name="T7" fmla="*/ 6 h 28"/>
                <a:gd name="T8" fmla="*/ 0 w 163"/>
                <a:gd name="T9" fmla="*/ 3 h 28"/>
                <a:gd name="T10" fmla="*/ 3 w 163"/>
                <a:gd name="T11" fmla="*/ 0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28">
                  <a:moveTo>
                    <a:pt x="3" y="0"/>
                  </a:moveTo>
                  <a:cubicBezTo>
                    <a:pt x="163" y="23"/>
                    <a:pt x="163" y="23"/>
                    <a:pt x="163" y="23"/>
                  </a:cubicBezTo>
                  <a:cubicBezTo>
                    <a:pt x="163" y="25"/>
                    <a:pt x="162" y="27"/>
                    <a:pt x="162" y="2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 128"/>
            <p:cNvSpPr>
              <a:spLocks noEditPoints="1"/>
            </p:cNvSpPr>
            <p:nvPr/>
          </p:nvSpPr>
          <p:spPr bwMode="auto">
            <a:xfrm>
              <a:off x="2598738" y="3552825"/>
              <a:ext cx="334963" cy="336550"/>
            </a:xfrm>
            <a:custGeom>
              <a:gdLst>
                <a:gd name="T0" fmla="*/ 52 w 103"/>
                <a:gd name="T1" fmla="*/ 103 h 103"/>
                <a:gd name="T2" fmla="*/ 0 w 103"/>
                <a:gd name="T3" fmla="*/ 51 h 103"/>
                <a:gd name="T4" fmla="*/ 52 w 103"/>
                <a:gd name="T5" fmla="*/ 0 h 103"/>
                <a:gd name="T6" fmla="*/ 103 w 103"/>
                <a:gd name="T7" fmla="*/ 51 h 103"/>
                <a:gd name="T8" fmla="*/ 52 w 103"/>
                <a:gd name="T9" fmla="*/ 103 h 103"/>
                <a:gd name="T10" fmla="*/ 52 w 103"/>
                <a:gd name="T11" fmla="*/ 89 h 103"/>
                <a:gd name="T12" fmla="*/ 89 w 103"/>
                <a:gd name="T13" fmla="*/ 51 h 103"/>
                <a:gd name="T14" fmla="*/ 52 w 103"/>
                <a:gd name="T15" fmla="*/ 13 h 103"/>
                <a:gd name="T16" fmla="*/ 14 w 103"/>
                <a:gd name="T17" fmla="*/ 51 h 103"/>
                <a:gd name="T18" fmla="*/ 52 w 103"/>
                <a:gd name="T19" fmla="*/ 89 h 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3">
                  <a:moveTo>
                    <a:pt x="52" y="103"/>
                  </a:moveTo>
                  <a:cubicBezTo>
                    <a:pt x="23" y="103"/>
                    <a:pt x="0" y="80"/>
                    <a:pt x="0" y="51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80" y="0"/>
                    <a:pt x="103" y="23"/>
                    <a:pt x="103" y="51"/>
                  </a:cubicBezTo>
                  <a:cubicBezTo>
                    <a:pt x="103" y="80"/>
                    <a:pt x="80" y="103"/>
                    <a:pt x="52" y="103"/>
                  </a:cubicBezTo>
                  <a:close/>
                  <a:moveTo>
                    <a:pt x="52" y="89"/>
                  </a:moveTo>
                  <a:cubicBezTo>
                    <a:pt x="72" y="89"/>
                    <a:pt x="89" y="72"/>
                    <a:pt x="89" y="51"/>
                  </a:cubicBezTo>
                  <a:cubicBezTo>
                    <a:pt x="89" y="30"/>
                    <a:pt x="72" y="13"/>
                    <a:pt x="52" y="13"/>
                  </a:cubicBezTo>
                  <a:cubicBezTo>
                    <a:pt x="31" y="13"/>
                    <a:pt x="14" y="30"/>
                    <a:pt x="14" y="51"/>
                  </a:cubicBezTo>
                  <a:cubicBezTo>
                    <a:pt x="14" y="72"/>
                    <a:pt x="31" y="89"/>
                    <a:pt x="52" y="8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 129"/>
            <p:cNvSpPr/>
            <p:nvPr/>
          </p:nvSpPr>
          <p:spPr bwMode="auto">
            <a:xfrm>
              <a:off x="2057401" y="3732213"/>
              <a:ext cx="563563" cy="22225"/>
            </a:xfrm>
            <a:custGeom>
              <a:gdLst>
                <a:gd name="T0" fmla="*/ 173 w 173"/>
                <a:gd name="T1" fmla="*/ 2 h 7"/>
                <a:gd name="T2" fmla="*/ 170 w 173"/>
                <a:gd name="T3" fmla="*/ 0 h 7"/>
                <a:gd name="T4" fmla="*/ 3 w 173"/>
                <a:gd name="T5" fmla="*/ 2 h 7"/>
                <a:gd name="T6" fmla="*/ 0 w 173"/>
                <a:gd name="T7" fmla="*/ 4 h 7"/>
                <a:gd name="T8" fmla="*/ 3 w 173"/>
                <a:gd name="T9" fmla="*/ 7 h 7"/>
                <a:gd name="T10" fmla="*/ 171 w 173"/>
                <a:gd name="T11" fmla="*/ 5 h 7"/>
                <a:gd name="T12" fmla="*/ 173 w 173"/>
                <a:gd name="T13" fmla="*/ 3 h 7"/>
                <a:gd name="T14" fmla="*/ 173 w 173"/>
                <a:gd name="T15" fmla="*/ 2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" h="7">
                  <a:moveTo>
                    <a:pt x="173" y="2"/>
                  </a:moveTo>
                  <a:cubicBezTo>
                    <a:pt x="173" y="1"/>
                    <a:pt x="172" y="0"/>
                    <a:pt x="170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2" y="5"/>
                    <a:pt x="173" y="4"/>
                    <a:pt x="173" y="3"/>
                  </a:cubicBezTo>
                  <a:cubicBezTo>
                    <a:pt x="173" y="2"/>
                    <a:pt x="173" y="2"/>
                    <a:pt x="173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Freeform 130"/>
            <p:cNvSpPr>
              <a:spLocks noEditPoints="1"/>
            </p:cNvSpPr>
            <p:nvPr/>
          </p:nvSpPr>
          <p:spPr bwMode="auto">
            <a:xfrm>
              <a:off x="2728913" y="3640138"/>
              <a:ext cx="74613" cy="79375"/>
            </a:xfrm>
            <a:custGeom>
              <a:gdLst>
                <a:gd name="T0" fmla="*/ 12 w 23"/>
                <a:gd name="T1" fmla="*/ 24 h 24"/>
                <a:gd name="T2" fmla="*/ 23 w 23"/>
                <a:gd name="T3" fmla="*/ 12 h 24"/>
                <a:gd name="T4" fmla="*/ 12 w 23"/>
                <a:gd name="T5" fmla="*/ 0 h 24"/>
                <a:gd name="T6" fmla="*/ 0 w 23"/>
                <a:gd name="T7" fmla="*/ 12 h 24"/>
                <a:gd name="T8" fmla="*/ 12 w 23"/>
                <a:gd name="T9" fmla="*/ 24 h 24"/>
                <a:gd name="T10" fmla="*/ 12 w 23"/>
                <a:gd name="T11" fmla="*/ 21 h 24"/>
                <a:gd name="T12" fmla="*/ 3 w 23"/>
                <a:gd name="T13" fmla="*/ 12 h 24"/>
                <a:gd name="T14" fmla="*/ 18 w 23"/>
                <a:gd name="T15" fmla="*/ 6 h 24"/>
                <a:gd name="T16" fmla="*/ 20 w 23"/>
                <a:gd name="T17" fmla="*/ 12 h 24"/>
                <a:gd name="T18" fmla="*/ 12 w 23"/>
                <a:gd name="T19" fmla="*/ 21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cubicBezTo>
                    <a:pt x="18" y="24"/>
                    <a:pt x="23" y="19"/>
                    <a:pt x="23" y="12"/>
                  </a:cubicBezTo>
                  <a:cubicBezTo>
                    <a:pt x="23" y="6"/>
                    <a:pt x="18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lose/>
                  <a:moveTo>
                    <a:pt x="12" y="21"/>
                  </a:moveTo>
                  <a:cubicBezTo>
                    <a:pt x="7" y="21"/>
                    <a:pt x="3" y="17"/>
                    <a:pt x="3" y="12"/>
                  </a:cubicBezTo>
                  <a:cubicBezTo>
                    <a:pt x="12" y="12"/>
                    <a:pt x="17" y="8"/>
                    <a:pt x="18" y="6"/>
                  </a:cubicBezTo>
                  <a:cubicBezTo>
                    <a:pt x="21" y="9"/>
                    <a:pt x="20" y="12"/>
                    <a:pt x="20" y="12"/>
                  </a:cubicBezTo>
                  <a:cubicBezTo>
                    <a:pt x="20" y="17"/>
                    <a:pt x="16" y="21"/>
                    <a:pt x="12" y="2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Freeform 131"/>
            <p:cNvSpPr/>
            <p:nvPr/>
          </p:nvSpPr>
          <p:spPr bwMode="auto">
            <a:xfrm>
              <a:off x="2700338" y="3725863"/>
              <a:ext cx="133350" cy="71438"/>
            </a:xfrm>
            <a:custGeom>
              <a:gdLst>
                <a:gd name="T0" fmla="*/ 41 w 41"/>
                <a:gd name="T1" fmla="*/ 7 h 22"/>
                <a:gd name="T2" fmla="*/ 41 w 41"/>
                <a:gd name="T3" fmla="*/ 12 h 22"/>
                <a:gd name="T4" fmla="*/ 41 w 41"/>
                <a:gd name="T5" fmla="*/ 19 h 22"/>
                <a:gd name="T6" fmla="*/ 37 w 41"/>
                <a:gd name="T7" fmla="*/ 22 h 22"/>
                <a:gd name="T8" fmla="*/ 4 w 41"/>
                <a:gd name="T9" fmla="*/ 22 h 22"/>
                <a:gd name="T10" fmla="*/ 0 w 41"/>
                <a:gd name="T11" fmla="*/ 19 h 22"/>
                <a:gd name="T12" fmla="*/ 0 w 41"/>
                <a:gd name="T13" fmla="*/ 12 h 22"/>
                <a:gd name="T14" fmla="*/ 0 w 41"/>
                <a:gd name="T15" fmla="*/ 7 h 22"/>
                <a:gd name="T16" fmla="*/ 7 w 41"/>
                <a:gd name="T17" fmla="*/ 0 h 22"/>
                <a:gd name="T18" fmla="*/ 13 w 41"/>
                <a:gd name="T19" fmla="*/ 0 h 22"/>
                <a:gd name="T20" fmla="*/ 14 w 41"/>
                <a:gd name="T21" fmla="*/ 1 h 22"/>
                <a:gd name="T22" fmla="*/ 20 w 41"/>
                <a:gd name="T23" fmla="*/ 9 h 22"/>
                <a:gd name="T24" fmla="*/ 21 w 41"/>
                <a:gd name="T25" fmla="*/ 9 h 22"/>
                <a:gd name="T26" fmla="*/ 27 w 41"/>
                <a:gd name="T27" fmla="*/ 1 h 22"/>
                <a:gd name="T28" fmla="*/ 28 w 41"/>
                <a:gd name="T29" fmla="*/ 0 h 22"/>
                <a:gd name="T30" fmla="*/ 34 w 41"/>
                <a:gd name="T31" fmla="*/ 0 h 22"/>
                <a:gd name="T32" fmla="*/ 41 w 41"/>
                <a:gd name="T33" fmla="*/ 7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22">
                  <a:moveTo>
                    <a:pt x="41" y="7"/>
                  </a:moveTo>
                  <a:cubicBezTo>
                    <a:pt x="41" y="12"/>
                    <a:pt x="41" y="12"/>
                    <a:pt x="41" y="1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20"/>
                    <a:pt x="39" y="22"/>
                    <a:pt x="37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0"/>
                    <a:pt x="0" y="1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1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1" y="9"/>
                    <a:pt x="21" y="9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0"/>
                    <a:pt x="41" y="3"/>
                    <a:pt x="41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Freeform 132"/>
            <p:cNvSpPr>
              <a:spLocks noEditPoints="1"/>
            </p:cNvSpPr>
            <p:nvPr/>
          </p:nvSpPr>
          <p:spPr bwMode="auto">
            <a:xfrm>
              <a:off x="2886076" y="3781425"/>
              <a:ext cx="860425" cy="857250"/>
            </a:xfrm>
            <a:custGeom>
              <a:gdLst>
                <a:gd name="T0" fmla="*/ 0 w 264"/>
                <a:gd name="T1" fmla="*/ 131 h 263"/>
                <a:gd name="T2" fmla="*/ 132 w 264"/>
                <a:gd name="T3" fmla="*/ 0 h 263"/>
                <a:gd name="T4" fmla="*/ 264 w 264"/>
                <a:gd name="T5" fmla="*/ 131 h 263"/>
                <a:gd name="T6" fmla="*/ 132 w 264"/>
                <a:gd name="T7" fmla="*/ 263 h 263"/>
                <a:gd name="T8" fmla="*/ 0 w 264"/>
                <a:gd name="T9" fmla="*/ 131 h 263"/>
                <a:gd name="T10" fmla="*/ 248 w 264"/>
                <a:gd name="T11" fmla="*/ 131 h 263"/>
                <a:gd name="T12" fmla="*/ 132 w 264"/>
                <a:gd name="T13" fmla="*/ 15 h 263"/>
                <a:gd name="T14" fmla="*/ 16 w 264"/>
                <a:gd name="T15" fmla="*/ 131 h 263"/>
                <a:gd name="T16" fmla="*/ 132 w 264"/>
                <a:gd name="T17" fmla="*/ 247 h 263"/>
                <a:gd name="T18" fmla="*/ 248 w 264"/>
                <a:gd name="T19" fmla="*/ 131 h 2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263">
                  <a:moveTo>
                    <a:pt x="0" y="131"/>
                  </a:moveTo>
                  <a:cubicBezTo>
                    <a:pt x="0" y="59"/>
                    <a:pt x="59" y="0"/>
                    <a:pt x="132" y="0"/>
                  </a:cubicBezTo>
                  <a:cubicBezTo>
                    <a:pt x="205" y="0"/>
                    <a:pt x="264" y="59"/>
                    <a:pt x="264" y="131"/>
                  </a:cubicBezTo>
                  <a:cubicBezTo>
                    <a:pt x="264" y="204"/>
                    <a:pt x="205" y="263"/>
                    <a:pt x="132" y="263"/>
                  </a:cubicBezTo>
                  <a:cubicBezTo>
                    <a:pt x="59" y="263"/>
                    <a:pt x="0" y="204"/>
                    <a:pt x="0" y="131"/>
                  </a:cubicBezTo>
                  <a:close/>
                  <a:moveTo>
                    <a:pt x="248" y="131"/>
                  </a:moveTo>
                  <a:cubicBezTo>
                    <a:pt x="248" y="67"/>
                    <a:pt x="196" y="15"/>
                    <a:pt x="132" y="15"/>
                  </a:cubicBezTo>
                  <a:cubicBezTo>
                    <a:pt x="68" y="15"/>
                    <a:pt x="16" y="67"/>
                    <a:pt x="16" y="131"/>
                  </a:cubicBezTo>
                  <a:cubicBezTo>
                    <a:pt x="16" y="195"/>
                    <a:pt x="68" y="247"/>
                    <a:pt x="132" y="247"/>
                  </a:cubicBezTo>
                  <a:cubicBezTo>
                    <a:pt x="196" y="247"/>
                    <a:pt x="248" y="195"/>
                    <a:pt x="248" y="13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Freeform 133"/>
            <p:cNvSpPr/>
            <p:nvPr/>
          </p:nvSpPr>
          <p:spPr bwMode="auto">
            <a:xfrm>
              <a:off x="3502026" y="3014663"/>
              <a:ext cx="449263" cy="815975"/>
            </a:xfrm>
            <a:custGeom>
              <a:gdLst>
                <a:gd name="T0" fmla="*/ 136 w 138"/>
                <a:gd name="T1" fmla="*/ 1 h 250"/>
                <a:gd name="T2" fmla="*/ 133 w 138"/>
                <a:gd name="T3" fmla="*/ 2 h 250"/>
                <a:gd name="T4" fmla="*/ 0 w 138"/>
                <a:gd name="T5" fmla="*/ 248 h 250"/>
                <a:gd name="T6" fmla="*/ 5 w 138"/>
                <a:gd name="T7" fmla="*/ 250 h 250"/>
                <a:gd name="T8" fmla="*/ 137 w 138"/>
                <a:gd name="T9" fmla="*/ 5 h 250"/>
                <a:gd name="T10" fmla="*/ 136 w 138"/>
                <a:gd name="T11" fmla="*/ 1 h 2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250">
                  <a:moveTo>
                    <a:pt x="136" y="1"/>
                  </a:moveTo>
                  <a:cubicBezTo>
                    <a:pt x="135" y="0"/>
                    <a:pt x="133" y="1"/>
                    <a:pt x="133" y="2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2" y="249"/>
                    <a:pt x="3" y="250"/>
                    <a:pt x="5" y="250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38" y="4"/>
                    <a:pt x="138" y="2"/>
                    <a:pt x="136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Freeform 134"/>
            <p:cNvSpPr/>
            <p:nvPr/>
          </p:nvSpPr>
          <p:spPr bwMode="auto">
            <a:xfrm>
              <a:off x="3675063" y="4430713"/>
              <a:ext cx="612775" cy="420688"/>
            </a:xfrm>
            <a:custGeom>
              <a:gdLst>
                <a:gd name="T0" fmla="*/ 3 w 188"/>
                <a:gd name="T1" fmla="*/ 0 h 129"/>
                <a:gd name="T2" fmla="*/ 0 w 188"/>
                <a:gd name="T3" fmla="*/ 5 h 129"/>
                <a:gd name="T4" fmla="*/ 185 w 188"/>
                <a:gd name="T5" fmla="*/ 129 h 129"/>
                <a:gd name="T6" fmla="*/ 188 w 188"/>
                <a:gd name="T7" fmla="*/ 125 h 129"/>
                <a:gd name="T8" fmla="*/ 3 w 188"/>
                <a:gd name="T9" fmla="*/ 0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29">
                  <a:moveTo>
                    <a:pt x="3" y="0"/>
                  </a:moveTo>
                  <a:cubicBezTo>
                    <a:pt x="2" y="2"/>
                    <a:pt x="1" y="3"/>
                    <a:pt x="0" y="5"/>
                  </a:cubicBezTo>
                  <a:cubicBezTo>
                    <a:pt x="185" y="129"/>
                    <a:pt x="185" y="129"/>
                    <a:pt x="185" y="129"/>
                  </a:cubicBezTo>
                  <a:cubicBezTo>
                    <a:pt x="188" y="125"/>
                    <a:pt x="188" y="125"/>
                    <a:pt x="188" y="125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Freeform 135"/>
            <p:cNvSpPr/>
            <p:nvPr/>
          </p:nvSpPr>
          <p:spPr bwMode="auto">
            <a:xfrm>
              <a:off x="3378201" y="4632325"/>
              <a:ext cx="87313" cy="519113"/>
            </a:xfrm>
            <a:custGeom>
              <a:gdLst>
                <a:gd name="T0" fmla="*/ 0 w 27"/>
                <a:gd name="T1" fmla="*/ 1 h 159"/>
                <a:gd name="T2" fmla="*/ 21 w 27"/>
                <a:gd name="T3" fmla="*/ 159 h 159"/>
                <a:gd name="T4" fmla="*/ 27 w 27"/>
                <a:gd name="T5" fmla="*/ 158 h 159"/>
                <a:gd name="T6" fmla="*/ 6 w 27"/>
                <a:gd name="T7" fmla="*/ 0 h 159"/>
                <a:gd name="T8" fmla="*/ 0 w 27"/>
                <a:gd name="T9" fmla="*/ 1 h 1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9">
                  <a:moveTo>
                    <a:pt x="0" y="1"/>
                  </a:moveTo>
                  <a:cubicBezTo>
                    <a:pt x="21" y="159"/>
                    <a:pt x="21" y="159"/>
                    <a:pt x="21" y="159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Freeform 136"/>
            <p:cNvSpPr/>
            <p:nvPr/>
          </p:nvSpPr>
          <p:spPr bwMode="auto">
            <a:xfrm>
              <a:off x="2852738" y="4567238"/>
              <a:ext cx="241300" cy="323850"/>
            </a:xfrm>
            <a:custGeom>
              <a:gdLst>
                <a:gd name="T0" fmla="*/ 69 w 74"/>
                <a:gd name="T1" fmla="*/ 0 h 99"/>
                <a:gd name="T2" fmla="*/ 0 w 74"/>
                <a:gd name="T3" fmla="*/ 95 h 99"/>
                <a:gd name="T4" fmla="*/ 4 w 74"/>
                <a:gd name="T5" fmla="*/ 99 h 99"/>
                <a:gd name="T6" fmla="*/ 74 w 74"/>
                <a:gd name="T7" fmla="*/ 3 h 99"/>
                <a:gd name="T8" fmla="*/ 69 w 74"/>
                <a:gd name="T9" fmla="*/ 0 h 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99">
                  <a:moveTo>
                    <a:pt x="69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2" y="2"/>
                    <a:pt x="71" y="1"/>
                    <a:pt x="69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Freeform 137"/>
            <p:cNvSpPr/>
            <p:nvPr/>
          </p:nvSpPr>
          <p:spPr bwMode="auto">
            <a:xfrm>
              <a:off x="3195638" y="3417888"/>
              <a:ext cx="71438" cy="366713"/>
            </a:xfrm>
            <a:custGeom>
              <a:gdLst>
                <a:gd name="T0" fmla="*/ 0 w 22"/>
                <a:gd name="T1" fmla="*/ 0 h 112"/>
                <a:gd name="T2" fmla="*/ 16 w 22"/>
                <a:gd name="T3" fmla="*/ 112 h 112"/>
                <a:gd name="T4" fmla="*/ 22 w 22"/>
                <a:gd name="T5" fmla="*/ 112 h 112"/>
                <a:gd name="T6" fmla="*/ 6 w 22"/>
                <a:gd name="T7" fmla="*/ 0 h 112"/>
                <a:gd name="T8" fmla="*/ 0 w 22"/>
                <a:gd name="T9" fmla="*/ 0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2">
                  <a:moveTo>
                    <a:pt x="0" y="0"/>
                  </a:moveTo>
                  <a:cubicBezTo>
                    <a:pt x="16" y="112"/>
                    <a:pt x="16" y="112"/>
                    <a:pt x="16" y="112"/>
                  </a:cubicBezTo>
                  <a:cubicBezTo>
                    <a:pt x="18" y="112"/>
                    <a:pt x="20" y="112"/>
                    <a:pt x="22" y="11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Freeform 138"/>
            <p:cNvSpPr/>
            <p:nvPr/>
          </p:nvSpPr>
          <p:spPr bwMode="auto">
            <a:xfrm>
              <a:off x="1685926" y="3092450"/>
              <a:ext cx="130175" cy="339725"/>
            </a:xfrm>
            <a:custGeom>
              <a:gdLst>
                <a:gd name="T0" fmla="*/ 34 w 40"/>
                <a:gd name="T1" fmla="*/ 0 h 104"/>
                <a:gd name="T2" fmla="*/ 0 w 40"/>
                <a:gd name="T3" fmla="*/ 102 h 104"/>
                <a:gd name="T4" fmla="*/ 5 w 40"/>
                <a:gd name="T5" fmla="*/ 104 h 104"/>
                <a:gd name="T6" fmla="*/ 40 w 40"/>
                <a:gd name="T7" fmla="*/ 2 h 104"/>
                <a:gd name="T8" fmla="*/ 34 w 40"/>
                <a:gd name="T9" fmla="*/ 0 h 1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4">
                  <a:moveTo>
                    <a:pt x="34" y="0"/>
                  </a:moveTo>
                  <a:cubicBezTo>
                    <a:pt x="0" y="102"/>
                    <a:pt x="0" y="102"/>
                    <a:pt x="0" y="102"/>
                  </a:cubicBezTo>
                  <a:cubicBezTo>
                    <a:pt x="5" y="104"/>
                    <a:pt x="5" y="104"/>
                    <a:pt x="5" y="104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8" y="1"/>
                    <a:pt x="36" y="1"/>
                    <a:pt x="34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Freeform 139"/>
            <p:cNvSpPr>
              <a:spLocks noEditPoints="1"/>
            </p:cNvSpPr>
            <p:nvPr/>
          </p:nvSpPr>
          <p:spPr bwMode="auto">
            <a:xfrm>
              <a:off x="3567113" y="1139825"/>
              <a:ext cx="1231900" cy="1235075"/>
            </a:xfrm>
            <a:custGeom>
              <a:gdLst>
                <a:gd name="T0" fmla="*/ 0 w 378"/>
                <a:gd name="T1" fmla="*/ 189 h 378"/>
                <a:gd name="T2" fmla="*/ 189 w 378"/>
                <a:gd name="T3" fmla="*/ 0 h 378"/>
                <a:gd name="T4" fmla="*/ 378 w 378"/>
                <a:gd name="T5" fmla="*/ 189 h 378"/>
                <a:gd name="T6" fmla="*/ 189 w 378"/>
                <a:gd name="T7" fmla="*/ 378 h 378"/>
                <a:gd name="T8" fmla="*/ 0 w 378"/>
                <a:gd name="T9" fmla="*/ 189 h 378"/>
                <a:gd name="T10" fmla="*/ 356 w 378"/>
                <a:gd name="T11" fmla="*/ 189 h 378"/>
                <a:gd name="T12" fmla="*/ 189 w 378"/>
                <a:gd name="T13" fmla="*/ 22 h 378"/>
                <a:gd name="T14" fmla="*/ 23 w 378"/>
                <a:gd name="T15" fmla="*/ 189 h 378"/>
                <a:gd name="T16" fmla="*/ 189 w 378"/>
                <a:gd name="T17" fmla="*/ 356 h 378"/>
                <a:gd name="T18" fmla="*/ 356 w 378"/>
                <a:gd name="T19" fmla="*/ 189 h 3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378">
                  <a:moveTo>
                    <a:pt x="0" y="189"/>
                  </a:moveTo>
                  <a:cubicBezTo>
                    <a:pt x="0" y="85"/>
                    <a:pt x="85" y="0"/>
                    <a:pt x="189" y="0"/>
                  </a:cubicBezTo>
                  <a:cubicBezTo>
                    <a:pt x="293" y="0"/>
                    <a:pt x="378" y="85"/>
                    <a:pt x="378" y="189"/>
                  </a:cubicBezTo>
                  <a:cubicBezTo>
                    <a:pt x="378" y="293"/>
                    <a:pt x="293" y="378"/>
                    <a:pt x="189" y="378"/>
                  </a:cubicBezTo>
                  <a:cubicBezTo>
                    <a:pt x="85" y="378"/>
                    <a:pt x="0" y="293"/>
                    <a:pt x="0" y="189"/>
                  </a:cubicBezTo>
                  <a:close/>
                  <a:moveTo>
                    <a:pt x="356" y="189"/>
                  </a:moveTo>
                  <a:cubicBezTo>
                    <a:pt x="356" y="97"/>
                    <a:pt x="281" y="22"/>
                    <a:pt x="189" y="22"/>
                  </a:cubicBezTo>
                  <a:cubicBezTo>
                    <a:pt x="97" y="22"/>
                    <a:pt x="23" y="97"/>
                    <a:pt x="23" y="189"/>
                  </a:cubicBezTo>
                  <a:cubicBezTo>
                    <a:pt x="23" y="281"/>
                    <a:pt x="97" y="356"/>
                    <a:pt x="189" y="356"/>
                  </a:cubicBezTo>
                  <a:cubicBezTo>
                    <a:pt x="281" y="356"/>
                    <a:pt x="356" y="281"/>
                    <a:pt x="356" y="189"/>
                  </a:cubicBezTo>
                  <a:close/>
                </a:path>
              </a:pathLst>
            </a:custGeom>
            <a:solidFill>
              <a:srgbClr val="02356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Freeform 140"/>
            <p:cNvSpPr/>
            <p:nvPr/>
          </p:nvSpPr>
          <p:spPr bwMode="auto">
            <a:xfrm>
              <a:off x="4699001" y="2079625"/>
              <a:ext cx="282575" cy="166688"/>
            </a:xfrm>
            <a:custGeom>
              <a:gdLst>
                <a:gd name="T0" fmla="*/ 85 w 87"/>
                <a:gd name="T1" fmla="*/ 45 h 51"/>
                <a:gd name="T2" fmla="*/ 3 w 87"/>
                <a:gd name="T3" fmla="*/ 0 h 51"/>
                <a:gd name="T4" fmla="*/ 0 w 87"/>
                <a:gd name="T5" fmla="*/ 4 h 51"/>
                <a:gd name="T6" fmla="*/ 82 w 87"/>
                <a:gd name="T7" fmla="*/ 50 h 51"/>
                <a:gd name="T8" fmla="*/ 86 w 87"/>
                <a:gd name="T9" fmla="*/ 49 h 51"/>
                <a:gd name="T10" fmla="*/ 85 w 87"/>
                <a:gd name="T11" fmla="*/ 45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51">
                  <a:moveTo>
                    <a:pt x="85" y="45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3"/>
                    <a:pt x="0" y="4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3" y="51"/>
                    <a:pt x="85" y="50"/>
                    <a:pt x="86" y="49"/>
                  </a:cubicBezTo>
                  <a:cubicBezTo>
                    <a:pt x="87" y="47"/>
                    <a:pt x="86" y="46"/>
                    <a:pt x="85" y="4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Freeform 141"/>
            <p:cNvSpPr/>
            <p:nvPr/>
          </p:nvSpPr>
          <p:spPr bwMode="auto">
            <a:xfrm>
              <a:off x="4024313" y="2357438"/>
              <a:ext cx="53975" cy="369888"/>
            </a:xfrm>
            <a:custGeom>
              <a:gdLst>
                <a:gd name="T0" fmla="*/ 8 w 17"/>
                <a:gd name="T1" fmla="*/ 0 h 113"/>
                <a:gd name="T2" fmla="*/ 0 w 17"/>
                <a:gd name="T3" fmla="*/ 109 h 113"/>
                <a:gd name="T4" fmla="*/ 0 w 17"/>
                <a:gd name="T5" fmla="*/ 109 h 113"/>
                <a:gd name="T6" fmla="*/ 4 w 17"/>
                <a:gd name="T7" fmla="*/ 113 h 113"/>
                <a:gd name="T8" fmla="*/ 9 w 17"/>
                <a:gd name="T9" fmla="*/ 109 h 113"/>
                <a:gd name="T10" fmla="*/ 17 w 17"/>
                <a:gd name="T11" fmla="*/ 2 h 113"/>
                <a:gd name="T12" fmla="*/ 8 w 17"/>
                <a:gd name="T13" fmla="*/ 0 h 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13">
                  <a:moveTo>
                    <a:pt x="8" y="0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1"/>
                    <a:pt x="2" y="113"/>
                    <a:pt x="4" y="113"/>
                  </a:cubicBezTo>
                  <a:cubicBezTo>
                    <a:pt x="7" y="113"/>
                    <a:pt x="9" y="112"/>
                    <a:pt x="9" y="109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4" y="2"/>
                    <a:pt x="11" y="1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Freeform 142"/>
            <p:cNvSpPr/>
            <p:nvPr/>
          </p:nvSpPr>
          <p:spPr bwMode="auto">
            <a:xfrm>
              <a:off x="3459163" y="2168525"/>
              <a:ext cx="287338" cy="423863"/>
            </a:xfrm>
            <a:custGeom>
              <a:gdLst>
                <a:gd name="T0" fmla="*/ 82 w 88"/>
                <a:gd name="T1" fmla="*/ 0 h 130"/>
                <a:gd name="T2" fmla="*/ 0 w 88"/>
                <a:gd name="T3" fmla="*/ 126 h 130"/>
                <a:gd name="T4" fmla="*/ 8 w 88"/>
                <a:gd name="T5" fmla="*/ 130 h 130"/>
                <a:gd name="T6" fmla="*/ 88 w 88"/>
                <a:gd name="T7" fmla="*/ 7 h 130"/>
                <a:gd name="T8" fmla="*/ 82 w 88"/>
                <a:gd name="T9" fmla="*/ 0 h 1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30">
                  <a:moveTo>
                    <a:pt x="82" y="0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3" y="127"/>
                    <a:pt x="5" y="128"/>
                    <a:pt x="8" y="130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6" y="5"/>
                    <a:pt x="84" y="3"/>
                    <a:pt x="8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Freeform 143"/>
            <p:cNvSpPr/>
            <p:nvPr/>
          </p:nvSpPr>
          <p:spPr bwMode="auto">
            <a:xfrm>
              <a:off x="3335338" y="1809750"/>
              <a:ext cx="238125" cy="38100"/>
            </a:xfrm>
            <a:custGeom>
              <a:gdLst>
                <a:gd name="T0" fmla="*/ 72 w 73"/>
                <a:gd name="T1" fmla="*/ 0 h 12"/>
                <a:gd name="T2" fmla="*/ 0 w 73"/>
                <a:gd name="T3" fmla="*/ 7 h 12"/>
                <a:gd name="T4" fmla="*/ 0 w 73"/>
                <a:gd name="T5" fmla="*/ 12 h 12"/>
                <a:gd name="T6" fmla="*/ 73 w 73"/>
                <a:gd name="T7" fmla="*/ 6 h 12"/>
                <a:gd name="T8" fmla="*/ 72 w 73"/>
                <a:gd name="T9" fmla="*/ 0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2">
                  <a:moveTo>
                    <a:pt x="72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2" y="4"/>
                    <a:pt x="72" y="2"/>
                    <a:pt x="7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Freeform 144"/>
            <p:cNvSpPr/>
            <p:nvPr/>
          </p:nvSpPr>
          <p:spPr bwMode="auto">
            <a:xfrm>
              <a:off x="4164013" y="2962275"/>
              <a:ext cx="238125" cy="254000"/>
            </a:xfrm>
            <a:custGeom>
              <a:gdLst>
                <a:gd name="T0" fmla="*/ 66 w 73"/>
                <a:gd name="T1" fmla="*/ 78 h 78"/>
                <a:gd name="T2" fmla="*/ 73 w 73"/>
                <a:gd name="T3" fmla="*/ 74 h 78"/>
                <a:gd name="T4" fmla="*/ 8 w 73"/>
                <a:gd name="T5" fmla="*/ 2 h 78"/>
                <a:gd name="T6" fmla="*/ 2 w 73"/>
                <a:gd name="T7" fmla="*/ 2 h 78"/>
                <a:gd name="T8" fmla="*/ 0 w 73"/>
                <a:gd name="T9" fmla="*/ 5 h 78"/>
                <a:gd name="T10" fmla="*/ 1 w 73"/>
                <a:gd name="T11" fmla="*/ 8 h 78"/>
                <a:gd name="T12" fmla="*/ 66 w 73"/>
                <a:gd name="T13" fmla="*/ 78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78">
                  <a:moveTo>
                    <a:pt x="66" y="78"/>
                  </a:moveTo>
                  <a:cubicBezTo>
                    <a:pt x="68" y="77"/>
                    <a:pt x="71" y="75"/>
                    <a:pt x="73" y="7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1"/>
                    <a:pt x="3" y="0"/>
                    <a:pt x="2" y="2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6"/>
                    <a:pt x="1" y="7"/>
                    <a:pt x="1" y="8"/>
                  </a:cubicBezTo>
                  <a:lnTo>
                    <a:pt x="66" y="7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Freeform 145"/>
            <p:cNvSpPr/>
            <p:nvPr/>
          </p:nvSpPr>
          <p:spPr bwMode="auto">
            <a:xfrm>
              <a:off x="4770438" y="2363788"/>
              <a:ext cx="263525" cy="781050"/>
            </a:xfrm>
            <a:custGeom>
              <a:gdLst>
                <a:gd name="T0" fmla="*/ 6 w 81"/>
                <a:gd name="T1" fmla="*/ 239 h 239"/>
                <a:gd name="T2" fmla="*/ 81 w 81"/>
                <a:gd name="T3" fmla="*/ 4 h 239"/>
                <a:gd name="T4" fmla="*/ 79 w 81"/>
                <a:gd name="T5" fmla="*/ 0 h 239"/>
                <a:gd name="T6" fmla="*/ 76 w 81"/>
                <a:gd name="T7" fmla="*/ 2 h 239"/>
                <a:gd name="T8" fmla="*/ 0 w 81"/>
                <a:gd name="T9" fmla="*/ 238 h 239"/>
                <a:gd name="T10" fmla="*/ 6 w 81"/>
                <a:gd name="T11" fmla="*/ 239 h 2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239">
                  <a:moveTo>
                    <a:pt x="6" y="239"/>
                  </a:move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81" y="0"/>
                    <a:pt x="79" y="0"/>
                  </a:cubicBezTo>
                  <a:cubicBezTo>
                    <a:pt x="78" y="0"/>
                    <a:pt x="76" y="0"/>
                    <a:pt x="76" y="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2" y="238"/>
                    <a:pt x="4" y="238"/>
                    <a:pt x="6" y="2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Freeform 146"/>
            <p:cNvSpPr/>
            <p:nvPr/>
          </p:nvSpPr>
          <p:spPr bwMode="auto">
            <a:xfrm>
              <a:off x="5043488" y="4233863"/>
              <a:ext cx="144463" cy="425450"/>
            </a:xfrm>
            <a:custGeom>
              <a:gdLst>
                <a:gd name="T0" fmla="*/ 0 w 44"/>
                <a:gd name="T1" fmla="*/ 3 h 130"/>
                <a:gd name="T2" fmla="*/ 38 w 44"/>
                <a:gd name="T3" fmla="*/ 130 h 130"/>
                <a:gd name="T4" fmla="*/ 44 w 44"/>
                <a:gd name="T5" fmla="*/ 128 h 130"/>
                <a:gd name="T6" fmla="*/ 5 w 44"/>
                <a:gd name="T7" fmla="*/ 0 h 130"/>
                <a:gd name="T8" fmla="*/ 0 w 44"/>
                <a:gd name="T9" fmla="*/ 3 h 1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30">
                  <a:moveTo>
                    <a:pt x="0" y="3"/>
                  </a:moveTo>
                  <a:cubicBezTo>
                    <a:pt x="38" y="130"/>
                    <a:pt x="38" y="130"/>
                    <a:pt x="38" y="130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Freeform 147"/>
            <p:cNvSpPr/>
            <p:nvPr/>
          </p:nvSpPr>
          <p:spPr bwMode="auto">
            <a:xfrm>
              <a:off x="4386263" y="4348163"/>
              <a:ext cx="185738" cy="477838"/>
            </a:xfrm>
            <a:custGeom>
              <a:gdLst>
                <a:gd name="T0" fmla="*/ 51 w 57"/>
                <a:gd name="T1" fmla="*/ 0 h 146"/>
                <a:gd name="T2" fmla="*/ 0 w 57"/>
                <a:gd name="T3" fmla="*/ 142 h 146"/>
                <a:gd name="T4" fmla="*/ 0 w 57"/>
                <a:gd name="T5" fmla="*/ 143 h 146"/>
                <a:gd name="T6" fmla="*/ 2 w 57"/>
                <a:gd name="T7" fmla="*/ 146 h 146"/>
                <a:gd name="T8" fmla="*/ 6 w 57"/>
                <a:gd name="T9" fmla="*/ 144 h 146"/>
                <a:gd name="T10" fmla="*/ 57 w 57"/>
                <a:gd name="T11" fmla="*/ 1 h 146"/>
                <a:gd name="T12" fmla="*/ 51 w 57"/>
                <a:gd name="T13" fmla="*/ 0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146">
                  <a:moveTo>
                    <a:pt x="51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42"/>
                    <a:pt x="0" y="143"/>
                    <a:pt x="0" y="143"/>
                  </a:cubicBezTo>
                  <a:cubicBezTo>
                    <a:pt x="0" y="144"/>
                    <a:pt x="1" y="145"/>
                    <a:pt x="2" y="146"/>
                  </a:cubicBezTo>
                  <a:cubicBezTo>
                    <a:pt x="4" y="146"/>
                    <a:pt x="5" y="145"/>
                    <a:pt x="6" y="144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5" y="1"/>
                    <a:pt x="53" y="0"/>
                    <a:pt x="5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Freeform 148"/>
            <p:cNvSpPr/>
            <p:nvPr/>
          </p:nvSpPr>
          <p:spPr bwMode="auto">
            <a:xfrm>
              <a:off x="3709988" y="3914775"/>
              <a:ext cx="388938" cy="142875"/>
            </a:xfrm>
            <a:custGeom>
              <a:gdLst>
                <a:gd name="T0" fmla="*/ 118 w 119"/>
                <a:gd name="T1" fmla="*/ 0 h 44"/>
                <a:gd name="T2" fmla="*/ 0 w 119"/>
                <a:gd name="T3" fmla="*/ 39 h 44"/>
                <a:gd name="T4" fmla="*/ 2 w 119"/>
                <a:gd name="T5" fmla="*/ 44 h 44"/>
                <a:gd name="T6" fmla="*/ 119 w 119"/>
                <a:gd name="T7" fmla="*/ 5 h 44"/>
                <a:gd name="T8" fmla="*/ 118 w 119"/>
                <a:gd name="T9" fmla="*/ 0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44">
                  <a:moveTo>
                    <a:pt x="118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1" y="41"/>
                    <a:pt x="2" y="43"/>
                    <a:pt x="2" y="44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9" y="4"/>
                    <a:pt x="118" y="2"/>
                    <a:pt x="11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Freeform 149"/>
            <p:cNvSpPr/>
            <p:nvPr/>
          </p:nvSpPr>
          <p:spPr bwMode="auto">
            <a:xfrm>
              <a:off x="4792663" y="1636713"/>
              <a:ext cx="561975" cy="49213"/>
            </a:xfrm>
            <a:custGeom>
              <a:gdLst>
                <a:gd name="T0" fmla="*/ 172 w 172"/>
                <a:gd name="T1" fmla="*/ 0 h 15"/>
                <a:gd name="T2" fmla="*/ 0 w 172"/>
                <a:gd name="T3" fmla="*/ 9 h 15"/>
                <a:gd name="T4" fmla="*/ 1 w 172"/>
                <a:gd name="T5" fmla="*/ 15 h 15"/>
                <a:gd name="T6" fmla="*/ 172 w 172"/>
                <a:gd name="T7" fmla="*/ 6 h 15"/>
                <a:gd name="T8" fmla="*/ 172 w 172"/>
                <a:gd name="T9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5">
                  <a:moveTo>
                    <a:pt x="172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3"/>
                    <a:pt x="1" y="15"/>
                  </a:cubicBezTo>
                  <a:cubicBezTo>
                    <a:pt x="172" y="6"/>
                    <a:pt x="172" y="6"/>
                    <a:pt x="172" y="6"/>
                  </a:cubicBezTo>
                  <a:cubicBezTo>
                    <a:pt x="172" y="4"/>
                    <a:pt x="172" y="2"/>
                    <a:pt x="17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Freeform 150"/>
            <p:cNvSpPr/>
            <p:nvPr/>
          </p:nvSpPr>
          <p:spPr bwMode="auto">
            <a:xfrm>
              <a:off x="5226051" y="3278188"/>
              <a:ext cx="376238" cy="198438"/>
            </a:xfrm>
            <a:custGeom>
              <a:gdLst>
                <a:gd name="T0" fmla="*/ 112 w 115"/>
                <a:gd name="T1" fmla="*/ 0 h 61"/>
                <a:gd name="T2" fmla="*/ 0 w 115"/>
                <a:gd name="T3" fmla="*/ 56 h 61"/>
                <a:gd name="T4" fmla="*/ 3 w 115"/>
                <a:gd name="T5" fmla="*/ 61 h 61"/>
                <a:gd name="T6" fmla="*/ 115 w 115"/>
                <a:gd name="T7" fmla="*/ 5 h 61"/>
                <a:gd name="T8" fmla="*/ 112 w 115"/>
                <a:gd name="T9" fmla="*/ 0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61">
                  <a:moveTo>
                    <a:pt x="112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1" y="58"/>
                    <a:pt x="2" y="59"/>
                    <a:pt x="3" y="61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14" y="3"/>
                    <a:pt x="113" y="2"/>
                    <a:pt x="11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Freeform 151"/>
            <p:cNvSpPr/>
            <p:nvPr/>
          </p:nvSpPr>
          <p:spPr bwMode="auto">
            <a:xfrm>
              <a:off x="5337176" y="3575050"/>
              <a:ext cx="568325" cy="1106488"/>
            </a:xfrm>
            <a:custGeom>
              <a:gdLst>
                <a:gd name="T0" fmla="*/ 169 w 174"/>
                <a:gd name="T1" fmla="*/ 0 h 339"/>
                <a:gd name="T2" fmla="*/ 0 w 174"/>
                <a:gd name="T3" fmla="*/ 334 h 339"/>
                <a:gd name="T4" fmla="*/ 0 w 174"/>
                <a:gd name="T5" fmla="*/ 336 h 339"/>
                <a:gd name="T6" fmla="*/ 2 w 174"/>
                <a:gd name="T7" fmla="*/ 338 h 339"/>
                <a:gd name="T8" fmla="*/ 5 w 174"/>
                <a:gd name="T9" fmla="*/ 337 h 339"/>
                <a:gd name="T10" fmla="*/ 174 w 174"/>
                <a:gd name="T11" fmla="*/ 2 h 339"/>
                <a:gd name="T12" fmla="*/ 169 w 174"/>
                <a:gd name="T13" fmla="*/ 0 h 3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339">
                  <a:moveTo>
                    <a:pt x="169" y="0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0" y="335"/>
                    <a:pt x="0" y="335"/>
                    <a:pt x="0" y="336"/>
                  </a:cubicBezTo>
                  <a:cubicBezTo>
                    <a:pt x="0" y="337"/>
                    <a:pt x="1" y="338"/>
                    <a:pt x="2" y="338"/>
                  </a:cubicBezTo>
                  <a:cubicBezTo>
                    <a:pt x="3" y="339"/>
                    <a:pt x="5" y="338"/>
                    <a:pt x="5" y="337"/>
                  </a:cubicBezTo>
                  <a:cubicBezTo>
                    <a:pt x="174" y="2"/>
                    <a:pt x="174" y="2"/>
                    <a:pt x="174" y="2"/>
                  </a:cubicBezTo>
                  <a:cubicBezTo>
                    <a:pt x="172" y="1"/>
                    <a:pt x="170" y="1"/>
                    <a:pt x="169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Freeform 152"/>
            <p:cNvSpPr/>
            <p:nvPr/>
          </p:nvSpPr>
          <p:spPr bwMode="auto">
            <a:xfrm>
              <a:off x="6149976" y="4557713"/>
              <a:ext cx="225425" cy="111125"/>
            </a:xfrm>
            <a:custGeom>
              <a:gdLst>
                <a:gd name="T0" fmla="*/ 66 w 69"/>
                <a:gd name="T1" fmla="*/ 0 h 34"/>
                <a:gd name="T2" fmla="*/ 0 w 69"/>
                <a:gd name="T3" fmla="*/ 29 h 34"/>
                <a:gd name="T4" fmla="*/ 3 w 69"/>
                <a:gd name="T5" fmla="*/ 34 h 34"/>
                <a:gd name="T6" fmla="*/ 69 w 69"/>
                <a:gd name="T7" fmla="*/ 5 h 34"/>
                <a:gd name="T8" fmla="*/ 66 w 69"/>
                <a:gd name="T9" fmla="*/ 0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4">
                  <a:moveTo>
                    <a:pt x="66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8" y="4"/>
                    <a:pt x="67" y="2"/>
                    <a:pt x="6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Freeform 153"/>
            <p:cNvSpPr/>
            <p:nvPr/>
          </p:nvSpPr>
          <p:spPr bwMode="auto">
            <a:xfrm>
              <a:off x="5222876" y="3806825"/>
              <a:ext cx="1082675" cy="349250"/>
            </a:xfrm>
            <a:custGeom>
              <a:gdLst>
                <a:gd name="T0" fmla="*/ 332 w 332"/>
                <a:gd name="T1" fmla="*/ 101 h 107"/>
                <a:gd name="T2" fmla="*/ 2 w 332"/>
                <a:gd name="T3" fmla="*/ 0 h 107"/>
                <a:gd name="T4" fmla="*/ 0 w 332"/>
                <a:gd name="T5" fmla="*/ 5 h 107"/>
                <a:gd name="T6" fmla="*/ 331 w 332"/>
                <a:gd name="T7" fmla="*/ 107 h 107"/>
                <a:gd name="T8" fmla="*/ 332 w 332"/>
                <a:gd name="T9" fmla="*/ 101 h 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107">
                  <a:moveTo>
                    <a:pt x="332" y="10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31" y="107"/>
                    <a:pt x="331" y="107"/>
                    <a:pt x="331" y="107"/>
                  </a:cubicBezTo>
                  <a:cubicBezTo>
                    <a:pt x="331" y="105"/>
                    <a:pt x="331" y="103"/>
                    <a:pt x="332" y="10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Freeform 154"/>
            <p:cNvSpPr/>
            <p:nvPr/>
          </p:nvSpPr>
          <p:spPr bwMode="auto">
            <a:xfrm>
              <a:off x="6456363" y="3509963"/>
              <a:ext cx="157163" cy="228600"/>
            </a:xfrm>
            <a:custGeom>
              <a:gdLst>
                <a:gd name="T0" fmla="*/ 48 w 48"/>
                <a:gd name="T1" fmla="*/ 67 h 70"/>
                <a:gd name="T2" fmla="*/ 4 w 48"/>
                <a:gd name="T3" fmla="*/ 0 h 70"/>
                <a:gd name="T4" fmla="*/ 0 w 48"/>
                <a:gd name="T5" fmla="*/ 4 h 70"/>
                <a:gd name="T6" fmla="*/ 43 w 48"/>
                <a:gd name="T7" fmla="*/ 70 h 70"/>
                <a:gd name="T8" fmla="*/ 48 w 48"/>
                <a:gd name="T9" fmla="*/ 67 h 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0">
                  <a:moveTo>
                    <a:pt x="48" y="67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1" y="3"/>
                    <a:pt x="0" y="4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5" y="69"/>
                    <a:pt x="47" y="68"/>
                    <a:pt x="48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Freeform 155"/>
            <p:cNvSpPr/>
            <p:nvPr/>
          </p:nvSpPr>
          <p:spPr bwMode="auto">
            <a:xfrm>
              <a:off x="7499351" y="4348163"/>
              <a:ext cx="247650" cy="73025"/>
            </a:xfrm>
            <a:custGeom>
              <a:gdLst>
                <a:gd name="T0" fmla="*/ 73 w 76"/>
                <a:gd name="T1" fmla="*/ 13 h 22"/>
                <a:gd name="T2" fmla="*/ 2 w 76"/>
                <a:gd name="T3" fmla="*/ 0 h 22"/>
                <a:gd name="T4" fmla="*/ 0 w 76"/>
                <a:gd name="T5" fmla="*/ 9 h 22"/>
                <a:gd name="T6" fmla="*/ 71 w 76"/>
                <a:gd name="T7" fmla="*/ 21 h 22"/>
                <a:gd name="T8" fmla="*/ 76 w 76"/>
                <a:gd name="T9" fmla="*/ 18 h 22"/>
                <a:gd name="T10" fmla="*/ 73 w 76"/>
                <a:gd name="T11" fmla="*/ 13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22">
                  <a:moveTo>
                    <a:pt x="73" y="1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1" y="6"/>
                    <a:pt x="0" y="9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3" y="22"/>
                    <a:pt x="76" y="20"/>
                    <a:pt x="76" y="18"/>
                  </a:cubicBezTo>
                  <a:cubicBezTo>
                    <a:pt x="76" y="15"/>
                    <a:pt x="75" y="13"/>
                    <a:pt x="73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Freeform 156"/>
            <p:cNvSpPr/>
            <p:nvPr/>
          </p:nvSpPr>
          <p:spPr bwMode="auto">
            <a:xfrm>
              <a:off x="7343776" y="4675188"/>
              <a:ext cx="458788" cy="414338"/>
            </a:xfrm>
            <a:custGeom>
              <a:gdLst>
                <a:gd name="T0" fmla="*/ 4 w 141"/>
                <a:gd name="T1" fmla="*/ 0 h 127"/>
                <a:gd name="T2" fmla="*/ 0 w 141"/>
                <a:gd name="T3" fmla="*/ 4 h 127"/>
                <a:gd name="T4" fmla="*/ 138 w 141"/>
                <a:gd name="T5" fmla="*/ 127 h 127"/>
                <a:gd name="T6" fmla="*/ 141 w 141"/>
                <a:gd name="T7" fmla="*/ 123 h 127"/>
                <a:gd name="T8" fmla="*/ 4 w 141"/>
                <a:gd name="T9" fmla="*/ 0 h 1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27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38" y="127"/>
                    <a:pt x="138" y="127"/>
                    <a:pt x="138" y="127"/>
                  </a:cubicBezTo>
                  <a:cubicBezTo>
                    <a:pt x="141" y="123"/>
                    <a:pt x="141" y="123"/>
                    <a:pt x="141" y="123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Freeform 157"/>
            <p:cNvSpPr/>
            <p:nvPr/>
          </p:nvSpPr>
          <p:spPr bwMode="auto">
            <a:xfrm>
              <a:off x="7007226" y="4864100"/>
              <a:ext cx="49213" cy="382588"/>
            </a:xfrm>
            <a:custGeom>
              <a:gdLst>
                <a:gd name="T0" fmla="*/ 0 w 15"/>
                <a:gd name="T1" fmla="*/ 1 h 117"/>
                <a:gd name="T2" fmla="*/ 9 w 15"/>
                <a:gd name="T3" fmla="*/ 117 h 117"/>
                <a:gd name="T4" fmla="*/ 15 w 15"/>
                <a:gd name="T5" fmla="*/ 116 h 117"/>
                <a:gd name="T6" fmla="*/ 6 w 15"/>
                <a:gd name="T7" fmla="*/ 0 h 117"/>
                <a:gd name="T8" fmla="*/ 0 w 15"/>
                <a:gd name="T9" fmla="*/ 1 h 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7">
                  <a:moveTo>
                    <a:pt x="0" y="1"/>
                  </a:moveTo>
                  <a:cubicBezTo>
                    <a:pt x="9" y="117"/>
                    <a:pt x="9" y="117"/>
                    <a:pt x="9" y="117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Freeform 158"/>
            <p:cNvSpPr/>
            <p:nvPr/>
          </p:nvSpPr>
          <p:spPr bwMode="auto">
            <a:xfrm>
              <a:off x="8543926" y="2709863"/>
              <a:ext cx="227013" cy="411163"/>
            </a:xfrm>
            <a:custGeom>
              <a:gdLst>
                <a:gd name="T0" fmla="*/ 4 w 70"/>
                <a:gd name="T1" fmla="*/ 126 h 126"/>
                <a:gd name="T2" fmla="*/ 70 w 70"/>
                <a:gd name="T3" fmla="*/ 2 h 126"/>
                <a:gd name="T4" fmla="*/ 65 w 70"/>
                <a:gd name="T5" fmla="*/ 0 h 126"/>
                <a:gd name="T6" fmla="*/ 0 w 70"/>
                <a:gd name="T7" fmla="*/ 123 h 126"/>
                <a:gd name="T8" fmla="*/ 4 w 70"/>
                <a:gd name="T9" fmla="*/ 126 h 1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5">
                  <a:moveTo>
                    <a:pt x="4" y="126"/>
                  </a:moveTo>
                  <a:cubicBezTo>
                    <a:pt x="70" y="2"/>
                    <a:pt x="70" y="2"/>
                    <a:pt x="70" y="2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" y="124"/>
                    <a:pt x="3" y="125"/>
                    <a:pt x="4" y="1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Freeform 159"/>
            <p:cNvSpPr/>
            <p:nvPr/>
          </p:nvSpPr>
          <p:spPr bwMode="auto">
            <a:xfrm>
              <a:off x="7186613" y="2660650"/>
              <a:ext cx="658813" cy="542925"/>
            </a:xfrm>
            <a:custGeom>
              <a:gdLst>
                <a:gd name="T0" fmla="*/ 202 w 202"/>
                <a:gd name="T1" fmla="*/ 160 h 166"/>
                <a:gd name="T2" fmla="*/ 7 w 202"/>
                <a:gd name="T3" fmla="*/ 1 h 166"/>
                <a:gd name="T4" fmla="*/ 1 w 202"/>
                <a:gd name="T5" fmla="*/ 2 h 166"/>
                <a:gd name="T6" fmla="*/ 0 w 202"/>
                <a:gd name="T7" fmla="*/ 5 h 166"/>
                <a:gd name="T8" fmla="*/ 2 w 202"/>
                <a:gd name="T9" fmla="*/ 8 h 166"/>
                <a:gd name="T10" fmla="*/ 197 w 202"/>
                <a:gd name="T11" fmla="*/ 166 h 166"/>
                <a:gd name="T12" fmla="*/ 202 w 202"/>
                <a:gd name="T13" fmla="*/ 160 h 1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66">
                  <a:moveTo>
                    <a:pt x="202" y="16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3" y="0"/>
                    <a:pt x="1" y="2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6"/>
                    <a:pt x="1" y="7"/>
                    <a:pt x="2" y="8"/>
                  </a:cubicBezTo>
                  <a:cubicBezTo>
                    <a:pt x="197" y="166"/>
                    <a:pt x="197" y="166"/>
                    <a:pt x="197" y="166"/>
                  </a:cubicBezTo>
                  <a:cubicBezTo>
                    <a:pt x="198" y="164"/>
                    <a:pt x="200" y="162"/>
                    <a:pt x="202" y="16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Freeform 160"/>
            <p:cNvSpPr/>
            <p:nvPr/>
          </p:nvSpPr>
          <p:spPr bwMode="auto">
            <a:xfrm>
              <a:off x="7431088" y="3790950"/>
              <a:ext cx="312738" cy="192088"/>
            </a:xfrm>
            <a:custGeom>
              <a:gdLst>
                <a:gd name="T0" fmla="*/ 94 w 96"/>
                <a:gd name="T1" fmla="*/ 0 h 59"/>
                <a:gd name="T2" fmla="*/ 0 w 96"/>
                <a:gd name="T3" fmla="*/ 54 h 59"/>
                <a:gd name="T4" fmla="*/ 3 w 96"/>
                <a:gd name="T5" fmla="*/ 59 h 59"/>
                <a:gd name="T6" fmla="*/ 96 w 96"/>
                <a:gd name="T7" fmla="*/ 5 h 59"/>
                <a:gd name="T8" fmla="*/ 94 w 96"/>
                <a:gd name="T9" fmla="*/ 0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59">
                  <a:moveTo>
                    <a:pt x="94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1" y="56"/>
                    <a:pt x="2" y="57"/>
                    <a:pt x="3" y="59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5" y="3"/>
                    <a:pt x="94" y="2"/>
                    <a:pt x="94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Freeform 161"/>
            <p:cNvSpPr/>
            <p:nvPr/>
          </p:nvSpPr>
          <p:spPr bwMode="auto">
            <a:xfrm>
              <a:off x="7858126" y="4048125"/>
              <a:ext cx="136525" cy="271463"/>
            </a:xfrm>
            <a:custGeom>
              <a:gdLst>
                <a:gd name="T0" fmla="*/ 35 w 42"/>
                <a:gd name="T1" fmla="*/ 0 h 83"/>
                <a:gd name="T2" fmla="*/ 0 w 42"/>
                <a:gd name="T3" fmla="*/ 76 h 83"/>
                <a:gd name="T4" fmla="*/ 0 w 42"/>
                <a:gd name="T5" fmla="*/ 78 h 83"/>
                <a:gd name="T6" fmla="*/ 2 w 42"/>
                <a:gd name="T7" fmla="*/ 82 h 83"/>
                <a:gd name="T8" fmla="*/ 8 w 42"/>
                <a:gd name="T9" fmla="*/ 80 h 83"/>
                <a:gd name="T10" fmla="*/ 42 w 42"/>
                <a:gd name="T11" fmla="*/ 4 h 83"/>
                <a:gd name="T12" fmla="*/ 35 w 42"/>
                <a:gd name="T13" fmla="*/ 0 h 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83">
                  <a:moveTo>
                    <a:pt x="35" y="0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80"/>
                    <a:pt x="1" y="81"/>
                    <a:pt x="2" y="82"/>
                  </a:cubicBezTo>
                  <a:cubicBezTo>
                    <a:pt x="5" y="83"/>
                    <a:pt x="7" y="82"/>
                    <a:pt x="8" y="80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0" y="3"/>
                    <a:pt x="37" y="1"/>
                    <a:pt x="35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Freeform 162"/>
            <p:cNvSpPr/>
            <p:nvPr/>
          </p:nvSpPr>
          <p:spPr bwMode="auto">
            <a:xfrm>
              <a:off x="8729663" y="3800475"/>
              <a:ext cx="260350" cy="241300"/>
            </a:xfrm>
            <a:custGeom>
              <a:gdLst>
                <a:gd name="T0" fmla="*/ 2 w 80"/>
                <a:gd name="T1" fmla="*/ 0 h 74"/>
                <a:gd name="T2" fmla="*/ 0 w 80"/>
                <a:gd name="T3" fmla="*/ 6 h 74"/>
                <a:gd name="T4" fmla="*/ 76 w 80"/>
                <a:gd name="T5" fmla="*/ 74 h 74"/>
                <a:gd name="T6" fmla="*/ 80 w 80"/>
                <a:gd name="T7" fmla="*/ 70 h 74"/>
                <a:gd name="T8" fmla="*/ 2 w 80"/>
                <a:gd name="T9" fmla="*/ 0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4">
                  <a:moveTo>
                    <a:pt x="2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80" y="70"/>
                    <a:pt x="80" y="70"/>
                    <a:pt x="80" y="7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Freeform 163"/>
            <p:cNvSpPr/>
            <p:nvPr/>
          </p:nvSpPr>
          <p:spPr bwMode="auto">
            <a:xfrm>
              <a:off x="7340601" y="1939925"/>
              <a:ext cx="241300" cy="173038"/>
            </a:xfrm>
            <a:custGeom>
              <a:gdLst>
                <a:gd name="T0" fmla="*/ 74 w 74"/>
                <a:gd name="T1" fmla="*/ 48 h 53"/>
                <a:gd name="T2" fmla="*/ 4 w 74"/>
                <a:gd name="T3" fmla="*/ 1 h 53"/>
                <a:gd name="T4" fmla="*/ 0 w 74"/>
                <a:gd name="T5" fmla="*/ 2 h 53"/>
                <a:gd name="T6" fmla="*/ 0 w 74"/>
                <a:gd name="T7" fmla="*/ 3 h 53"/>
                <a:gd name="T8" fmla="*/ 1 w 74"/>
                <a:gd name="T9" fmla="*/ 6 h 53"/>
                <a:gd name="T10" fmla="*/ 71 w 74"/>
                <a:gd name="T11" fmla="*/ 53 h 53"/>
                <a:gd name="T12" fmla="*/ 74 w 74"/>
                <a:gd name="T13" fmla="*/ 48 h 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52">
                  <a:moveTo>
                    <a:pt x="74" y="48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1" y="0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2" y="52"/>
                    <a:pt x="73" y="50"/>
                    <a:pt x="74" y="4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Freeform 164"/>
            <p:cNvSpPr/>
            <p:nvPr/>
          </p:nvSpPr>
          <p:spPr bwMode="auto">
            <a:xfrm>
              <a:off x="7205663" y="2814638"/>
              <a:ext cx="525463" cy="933450"/>
            </a:xfrm>
            <a:custGeom>
              <a:gdLst>
                <a:gd name="T0" fmla="*/ 156 w 161"/>
                <a:gd name="T1" fmla="*/ 0 h 286"/>
                <a:gd name="T2" fmla="*/ 0 w 161"/>
                <a:gd name="T3" fmla="*/ 283 h 286"/>
                <a:gd name="T4" fmla="*/ 4 w 161"/>
                <a:gd name="T5" fmla="*/ 286 h 286"/>
                <a:gd name="T6" fmla="*/ 161 w 161"/>
                <a:gd name="T7" fmla="*/ 3 h 286"/>
                <a:gd name="T8" fmla="*/ 156 w 161"/>
                <a:gd name="T9" fmla="*/ 0 h 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86">
                  <a:moveTo>
                    <a:pt x="156" y="0"/>
                  </a:moveTo>
                  <a:cubicBezTo>
                    <a:pt x="0" y="283"/>
                    <a:pt x="0" y="283"/>
                    <a:pt x="0" y="283"/>
                  </a:cubicBezTo>
                  <a:cubicBezTo>
                    <a:pt x="1" y="284"/>
                    <a:pt x="3" y="285"/>
                    <a:pt x="4" y="286"/>
                  </a:cubicBezTo>
                  <a:cubicBezTo>
                    <a:pt x="161" y="3"/>
                    <a:pt x="161" y="3"/>
                    <a:pt x="161" y="3"/>
                  </a:cubicBezTo>
                  <a:cubicBezTo>
                    <a:pt x="159" y="2"/>
                    <a:pt x="157" y="1"/>
                    <a:pt x="15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Freeform 165"/>
            <p:cNvSpPr/>
            <p:nvPr/>
          </p:nvSpPr>
          <p:spPr bwMode="auto">
            <a:xfrm>
              <a:off x="8099426" y="2889250"/>
              <a:ext cx="65088" cy="138113"/>
            </a:xfrm>
            <a:custGeom>
              <a:gdLst>
                <a:gd name="T0" fmla="*/ 0 w 20"/>
                <a:gd name="T1" fmla="*/ 1 h 42"/>
                <a:gd name="T2" fmla="*/ 14 w 20"/>
                <a:gd name="T3" fmla="*/ 42 h 42"/>
                <a:gd name="T4" fmla="*/ 20 w 20"/>
                <a:gd name="T5" fmla="*/ 41 h 42"/>
                <a:gd name="T6" fmla="*/ 5 w 20"/>
                <a:gd name="T7" fmla="*/ 0 h 42"/>
                <a:gd name="T8" fmla="*/ 0 w 20"/>
                <a:gd name="T9" fmla="*/ 1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1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16" y="41"/>
                    <a:pt x="18" y="41"/>
                    <a:pt x="20" y="4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Freeform 166"/>
            <p:cNvSpPr/>
            <p:nvPr/>
          </p:nvSpPr>
          <p:spPr bwMode="auto">
            <a:xfrm>
              <a:off x="8389938" y="4090988"/>
              <a:ext cx="95250" cy="368300"/>
            </a:xfrm>
            <a:custGeom>
              <a:gdLst>
                <a:gd name="T0" fmla="*/ 29 w 29"/>
                <a:gd name="T1" fmla="*/ 111 h 113"/>
                <a:gd name="T2" fmla="*/ 5 w 29"/>
                <a:gd name="T3" fmla="*/ 0 h 113"/>
                <a:gd name="T4" fmla="*/ 0 w 29"/>
                <a:gd name="T5" fmla="*/ 2 h 113"/>
                <a:gd name="T6" fmla="*/ 23 w 29"/>
                <a:gd name="T7" fmla="*/ 113 h 113"/>
                <a:gd name="T8" fmla="*/ 29 w 29"/>
                <a:gd name="T9" fmla="*/ 111 h 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3">
                  <a:moveTo>
                    <a:pt x="29" y="11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1"/>
                    <a:pt x="0" y="2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5" y="112"/>
                    <a:pt x="27" y="111"/>
                    <a:pt x="29" y="1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Freeform 167"/>
            <p:cNvSpPr/>
            <p:nvPr/>
          </p:nvSpPr>
          <p:spPr bwMode="auto">
            <a:xfrm>
              <a:off x="8905876" y="4303713"/>
              <a:ext cx="168275" cy="244475"/>
            </a:xfrm>
            <a:custGeom>
              <a:gdLst>
                <a:gd name="T0" fmla="*/ 51 w 52"/>
                <a:gd name="T1" fmla="*/ 0 h 75"/>
                <a:gd name="T2" fmla="*/ 47 w 52"/>
                <a:gd name="T3" fmla="*/ 1 h 75"/>
                <a:gd name="T4" fmla="*/ 0 w 52"/>
                <a:gd name="T5" fmla="*/ 71 h 75"/>
                <a:gd name="T6" fmla="*/ 5 w 52"/>
                <a:gd name="T7" fmla="*/ 75 h 75"/>
                <a:gd name="T8" fmla="*/ 52 w 52"/>
                <a:gd name="T9" fmla="*/ 4 h 75"/>
                <a:gd name="T10" fmla="*/ 51 w 52"/>
                <a:gd name="T11" fmla="*/ 0 h 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75">
                  <a:moveTo>
                    <a:pt x="51" y="0"/>
                  </a:moveTo>
                  <a:cubicBezTo>
                    <a:pt x="49" y="0"/>
                    <a:pt x="48" y="0"/>
                    <a:pt x="47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2" y="72"/>
                    <a:pt x="3" y="73"/>
                    <a:pt x="5" y="75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3"/>
                    <a:pt x="52" y="1"/>
                    <a:pt x="5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Freeform 168"/>
            <p:cNvSpPr/>
            <p:nvPr/>
          </p:nvSpPr>
          <p:spPr bwMode="auto">
            <a:xfrm>
              <a:off x="8980488" y="5138738"/>
              <a:ext cx="173038" cy="142875"/>
            </a:xfrm>
            <a:custGeom>
              <a:gdLst>
                <a:gd name="T0" fmla="*/ 51 w 53"/>
                <a:gd name="T1" fmla="*/ 36 h 44"/>
                <a:gd name="T2" fmla="*/ 5 w 53"/>
                <a:gd name="T3" fmla="*/ 0 h 44"/>
                <a:gd name="T4" fmla="*/ 0 w 53"/>
                <a:gd name="T5" fmla="*/ 7 h 44"/>
                <a:gd name="T6" fmla="*/ 46 w 53"/>
                <a:gd name="T7" fmla="*/ 43 h 44"/>
                <a:gd name="T8" fmla="*/ 52 w 53"/>
                <a:gd name="T9" fmla="*/ 42 h 44"/>
                <a:gd name="T10" fmla="*/ 51 w 53"/>
                <a:gd name="T11" fmla="*/ 36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4">
                  <a:moveTo>
                    <a:pt x="51" y="36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2"/>
                    <a:pt x="1" y="4"/>
                    <a:pt x="0" y="7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8" y="44"/>
                    <a:pt x="51" y="44"/>
                    <a:pt x="52" y="42"/>
                  </a:cubicBezTo>
                  <a:cubicBezTo>
                    <a:pt x="53" y="40"/>
                    <a:pt x="53" y="38"/>
                    <a:pt x="51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Freeform 169"/>
            <p:cNvSpPr/>
            <p:nvPr/>
          </p:nvSpPr>
          <p:spPr bwMode="auto">
            <a:xfrm>
              <a:off x="8788401" y="5299075"/>
              <a:ext cx="285750" cy="606425"/>
            </a:xfrm>
            <a:custGeom>
              <a:gdLst>
                <a:gd name="T0" fmla="*/ 5 w 88"/>
                <a:gd name="T1" fmla="*/ 0 h 186"/>
                <a:gd name="T2" fmla="*/ 0 w 88"/>
                <a:gd name="T3" fmla="*/ 2 h 186"/>
                <a:gd name="T4" fmla="*/ 83 w 88"/>
                <a:gd name="T5" fmla="*/ 186 h 186"/>
                <a:gd name="T6" fmla="*/ 88 w 88"/>
                <a:gd name="T7" fmla="*/ 184 h 186"/>
                <a:gd name="T8" fmla="*/ 5 w 88"/>
                <a:gd name="T9" fmla="*/ 0 h 1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86">
                  <a:moveTo>
                    <a:pt x="5" y="0"/>
                  </a:moveTo>
                  <a:cubicBezTo>
                    <a:pt x="3" y="1"/>
                    <a:pt x="2" y="2"/>
                    <a:pt x="0" y="2"/>
                  </a:cubicBezTo>
                  <a:cubicBezTo>
                    <a:pt x="83" y="186"/>
                    <a:pt x="83" y="186"/>
                    <a:pt x="83" y="186"/>
                  </a:cubicBezTo>
                  <a:cubicBezTo>
                    <a:pt x="88" y="184"/>
                    <a:pt x="88" y="184"/>
                    <a:pt x="88" y="184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Freeform 170"/>
            <p:cNvSpPr/>
            <p:nvPr/>
          </p:nvSpPr>
          <p:spPr bwMode="auto">
            <a:xfrm>
              <a:off x="8015288" y="5265738"/>
              <a:ext cx="377825" cy="376238"/>
            </a:xfrm>
            <a:custGeom>
              <a:gdLst>
                <a:gd name="T0" fmla="*/ 109 w 116"/>
                <a:gd name="T1" fmla="*/ 0 h 115"/>
                <a:gd name="T2" fmla="*/ 1 w 116"/>
                <a:gd name="T3" fmla="*/ 108 h 115"/>
                <a:gd name="T4" fmla="*/ 0 w 116"/>
                <a:gd name="T5" fmla="*/ 110 h 115"/>
                <a:gd name="T6" fmla="*/ 1 w 116"/>
                <a:gd name="T7" fmla="*/ 113 h 115"/>
                <a:gd name="T8" fmla="*/ 7 w 116"/>
                <a:gd name="T9" fmla="*/ 113 h 115"/>
                <a:gd name="T10" fmla="*/ 116 w 116"/>
                <a:gd name="T11" fmla="*/ 4 h 115"/>
                <a:gd name="T12" fmla="*/ 109 w 116"/>
                <a:gd name="T13" fmla="*/ 0 h 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115">
                  <a:moveTo>
                    <a:pt x="109" y="0"/>
                  </a:moveTo>
                  <a:cubicBezTo>
                    <a:pt x="1" y="108"/>
                    <a:pt x="1" y="108"/>
                    <a:pt x="1" y="108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0" y="112"/>
                    <a:pt x="0" y="113"/>
                    <a:pt x="1" y="113"/>
                  </a:cubicBezTo>
                  <a:cubicBezTo>
                    <a:pt x="3" y="115"/>
                    <a:pt x="5" y="115"/>
                    <a:pt x="7" y="113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4" y="3"/>
                    <a:pt x="111" y="1"/>
                    <a:pt x="109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Freeform 171"/>
            <p:cNvSpPr/>
            <p:nvPr/>
          </p:nvSpPr>
          <p:spPr bwMode="auto">
            <a:xfrm>
              <a:off x="7826376" y="4972050"/>
              <a:ext cx="352425" cy="120650"/>
            </a:xfrm>
            <a:custGeom>
              <a:gdLst>
                <a:gd name="T0" fmla="*/ 107 w 108"/>
                <a:gd name="T1" fmla="*/ 0 h 37"/>
                <a:gd name="T2" fmla="*/ 2 w 108"/>
                <a:gd name="T3" fmla="*/ 32 h 37"/>
                <a:gd name="T4" fmla="*/ 0 w 108"/>
                <a:gd name="T5" fmla="*/ 34 h 37"/>
                <a:gd name="T6" fmla="*/ 0 w 108"/>
                <a:gd name="T7" fmla="*/ 35 h 37"/>
                <a:gd name="T8" fmla="*/ 4 w 108"/>
                <a:gd name="T9" fmla="*/ 37 h 37"/>
                <a:gd name="T10" fmla="*/ 108 w 108"/>
                <a:gd name="T11" fmla="*/ 5 h 37"/>
                <a:gd name="T12" fmla="*/ 107 w 108"/>
                <a:gd name="T13" fmla="*/ 0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37">
                  <a:moveTo>
                    <a:pt x="107" y="0"/>
                  </a:moveTo>
                  <a:cubicBezTo>
                    <a:pt x="2" y="32"/>
                    <a:pt x="2" y="32"/>
                    <a:pt x="2" y="32"/>
                  </a:cubicBezTo>
                  <a:cubicBezTo>
                    <a:pt x="1" y="32"/>
                    <a:pt x="0" y="33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7"/>
                    <a:pt x="2" y="37"/>
                    <a:pt x="4" y="37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4"/>
                    <a:pt x="107" y="2"/>
                    <a:pt x="107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Freeform 172"/>
            <p:cNvSpPr/>
            <p:nvPr/>
          </p:nvSpPr>
          <p:spPr bwMode="auto">
            <a:xfrm>
              <a:off x="7894638" y="4443413"/>
              <a:ext cx="334963" cy="234950"/>
            </a:xfrm>
            <a:custGeom>
              <a:gdLst>
                <a:gd name="T0" fmla="*/ 103 w 103"/>
                <a:gd name="T1" fmla="*/ 65 h 72"/>
                <a:gd name="T2" fmla="*/ 7 w 103"/>
                <a:gd name="T3" fmla="*/ 1 h 72"/>
                <a:gd name="T4" fmla="*/ 1 w 103"/>
                <a:gd name="T5" fmla="*/ 3 h 72"/>
                <a:gd name="T6" fmla="*/ 0 w 103"/>
                <a:gd name="T7" fmla="*/ 5 h 72"/>
                <a:gd name="T8" fmla="*/ 2 w 103"/>
                <a:gd name="T9" fmla="*/ 8 h 72"/>
                <a:gd name="T10" fmla="*/ 99 w 103"/>
                <a:gd name="T11" fmla="*/ 72 h 72"/>
                <a:gd name="T12" fmla="*/ 103 w 103"/>
                <a:gd name="T13" fmla="*/ 65 h 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72">
                  <a:moveTo>
                    <a:pt x="103" y="65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1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6"/>
                    <a:pt x="1" y="8"/>
                    <a:pt x="2" y="8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100" y="70"/>
                    <a:pt x="101" y="67"/>
                    <a:pt x="103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Freeform 173"/>
            <p:cNvSpPr>
              <a:spLocks noEditPoints="1"/>
            </p:cNvSpPr>
            <p:nvPr/>
          </p:nvSpPr>
          <p:spPr bwMode="auto">
            <a:xfrm>
              <a:off x="9329738" y="4489450"/>
              <a:ext cx="958850" cy="958850"/>
            </a:xfrm>
            <a:custGeom>
              <a:gdLst>
                <a:gd name="T0" fmla="*/ 0 w 294"/>
                <a:gd name="T1" fmla="*/ 147 h 294"/>
                <a:gd name="T2" fmla="*/ 147 w 294"/>
                <a:gd name="T3" fmla="*/ 0 h 294"/>
                <a:gd name="T4" fmla="*/ 294 w 294"/>
                <a:gd name="T5" fmla="*/ 147 h 294"/>
                <a:gd name="T6" fmla="*/ 147 w 294"/>
                <a:gd name="T7" fmla="*/ 294 h 294"/>
                <a:gd name="T8" fmla="*/ 0 w 294"/>
                <a:gd name="T9" fmla="*/ 147 h 294"/>
                <a:gd name="T10" fmla="*/ 277 w 294"/>
                <a:gd name="T11" fmla="*/ 147 h 294"/>
                <a:gd name="T12" fmla="*/ 147 w 294"/>
                <a:gd name="T13" fmla="*/ 17 h 294"/>
                <a:gd name="T14" fmla="*/ 17 w 294"/>
                <a:gd name="T15" fmla="*/ 147 h 294"/>
                <a:gd name="T16" fmla="*/ 147 w 294"/>
                <a:gd name="T17" fmla="*/ 277 h 294"/>
                <a:gd name="T18" fmla="*/ 277 w 294"/>
                <a:gd name="T19" fmla="*/ 147 h 2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294">
                  <a:moveTo>
                    <a:pt x="0" y="147"/>
                  </a:move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4" y="66"/>
                    <a:pt x="294" y="147"/>
                  </a:cubicBezTo>
                  <a:cubicBezTo>
                    <a:pt x="294" y="228"/>
                    <a:pt x="228" y="294"/>
                    <a:pt x="147" y="294"/>
                  </a:cubicBezTo>
                  <a:cubicBezTo>
                    <a:pt x="66" y="294"/>
                    <a:pt x="0" y="228"/>
                    <a:pt x="0" y="147"/>
                  </a:cubicBezTo>
                  <a:close/>
                  <a:moveTo>
                    <a:pt x="277" y="147"/>
                  </a:moveTo>
                  <a:cubicBezTo>
                    <a:pt x="277" y="76"/>
                    <a:pt x="218" y="17"/>
                    <a:pt x="147" y="17"/>
                  </a:cubicBezTo>
                  <a:cubicBezTo>
                    <a:pt x="75" y="17"/>
                    <a:pt x="17" y="76"/>
                    <a:pt x="17" y="147"/>
                  </a:cubicBezTo>
                  <a:cubicBezTo>
                    <a:pt x="17" y="219"/>
                    <a:pt x="75" y="277"/>
                    <a:pt x="147" y="277"/>
                  </a:cubicBezTo>
                  <a:cubicBezTo>
                    <a:pt x="218" y="277"/>
                    <a:pt x="277" y="219"/>
                    <a:pt x="277" y="14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Freeform 174"/>
            <p:cNvSpPr/>
            <p:nvPr/>
          </p:nvSpPr>
          <p:spPr bwMode="auto">
            <a:xfrm>
              <a:off x="10280651" y="4838700"/>
              <a:ext cx="258763" cy="77788"/>
            </a:xfrm>
            <a:custGeom>
              <a:gdLst>
                <a:gd name="T0" fmla="*/ 78 w 79"/>
                <a:gd name="T1" fmla="*/ 3 h 24"/>
                <a:gd name="T2" fmla="*/ 75 w 79"/>
                <a:gd name="T3" fmla="*/ 1 h 24"/>
                <a:gd name="T4" fmla="*/ 0 w 79"/>
                <a:gd name="T5" fmla="*/ 19 h 24"/>
                <a:gd name="T6" fmla="*/ 1 w 79"/>
                <a:gd name="T7" fmla="*/ 24 h 24"/>
                <a:gd name="T8" fmla="*/ 76 w 79"/>
                <a:gd name="T9" fmla="*/ 6 h 24"/>
                <a:gd name="T10" fmla="*/ 78 w 79"/>
                <a:gd name="T11" fmla="*/ 3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24">
                  <a:moveTo>
                    <a:pt x="78" y="3"/>
                  </a:moveTo>
                  <a:cubicBezTo>
                    <a:pt x="78" y="1"/>
                    <a:pt x="76" y="0"/>
                    <a:pt x="75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0"/>
                    <a:pt x="1" y="22"/>
                    <a:pt x="1" y="24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8" y="6"/>
                    <a:pt x="79" y="4"/>
                    <a:pt x="78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Title 1"/>
          <p:cNvSpPr txBox="1"/>
          <p:nvPr/>
        </p:nvSpPr>
        <p:spPr>
          <a:xfrm>
            <a:off x="5546817" y="1971854"/>
            <a:ext cx="1309759" cy="67594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2000" b="1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持之以恒</a:t>
            </a:r>
            <a:endParaRPr lang="en-US" altLang="zh-CN" sz="2000" b="1">
              <a:solidFill>
                <a:srgbClr val="0235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000" b="1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的毅力</a:t>
            </a:r>
            <a:endParaRPr lang="zh-CN" altLang="en-US" sz="2000" b="1">
              <a:solidFill>
                <a:srgbClr val="0235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3757519" y="2126128"/>
            <a:ext cx="1108847" cy="67594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1800" b="1">
                <a:solidFill>
                  <a:srgbClr val="B0010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专业知识扎实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B001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itle 1"/>
          <p:cNvSpPr txBox="1"/>
          <p:nvPr/>
        </p:nvSpPr>
        <p:spPr>
          <a:xfrm>
            <a:off x="6388316" y="4601947"/>
            <a:ext cx="993963" cy="67594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1800" b="1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目标清晰明确</a:t>
            </a:r>
            <a:endParaRPr lang="zh-CN" altLang="en-US" sz="1800" b="1">
              <a:solidFill>
                <a:srgbClr val="0235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Title 1"/>
          <p:cNvSpPr txBox="1"/>
          <p:nvPr/>
        </p:nvSpPr>
        <p:spPr>
          <a:xfrm>
            <a:off x="9100154" y="2986819"/>
            <a:ext cx="906260" cy="67594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zh-CN" altLang="en-US" sz="4400" b="1">
              <a:solidFill>
                <a:srgbClr val="0235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Title 1"/>
          <p:cNvSpPr txBox="1"/>
          <p:nvPr/>
        </p:nvSpPr>
        <p:spPr>
          <a:xfrm>
            <a:off x="4322532" y="4107152"/>
            <a:ext cx="1045868" cy="67594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1800" b="1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消费心理学</a:t>
            </a:r>
            <a:endParaRPr lang="zh-CN" altLang="en-US" sz="1800" b="1">
              <a:solidFill>
                <a:srgbClr val="0235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Title 1"/>
          <p:cNvSpPr txBox="1"/>
          <p:nvPr/>
        </p:nvSpPr>
        <p:spPr>
          <a:xfrm>
            <a:off x="9702259" y="3976754"/>
            <a:ext cx="1227836" cy="67594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1600" b="1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思维灵</a:t>
            </a:r>
            <a:endParaRPr lang="en-US" altLang="zh-CN" sz="1600" b="1">
              <a:solidFill>
                <a:srgbClr val="0235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1600" b="1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活敏捷</a:t>
            </a:r>
            <a:endParaRPr lang="zh-CN" altLang="en-US" sz="1600" b="1">
              <a:solidFill>
                <a:srgbClr val="0235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Title 1"/>
          <p:cNvSpPr txBox="1"/>
          <p:nvPr/>
        </p:nvSpPr>
        <p:spPr>
          <a:xfrm>
            <a:off x="1684893" y="2809772"/>
            <a:ext cx="1227836" cy="67594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1600" b="1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良好的</a:t>
            </a:r>
            <a:endParaRPr lang="en-US" altLang="zh-CN" sz="1600" b="1">
              <a:solidFill>
                <a:srgbClr val="0235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1600" b="1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客户关系</a:t>
            </a:r>
            <a:endParaRPr lang="zh-CN" altLang="en-US" sz="1600" b="1">
              <a:solidFill>
                <a:srgbClr val="0235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5712307" y="3411898"/>
            <a:ext cx="934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>
                <a:solidFill>
                  <a:srgbClr val="B0010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人力资</a:t>
            </a:r>
            <a:endParaRPr lang="en-US" altLang="zh-CN" b="1">
              <a:solidFill>
                <a:srgbClr val="B0010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b="1">
                <a:solidFill>
                  <a:srgbClr val="B0010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源管理</a:t>
            </a:r>
            <a:endParaRPr lang="zh-CN" altLang="en-US" b="1">
              <a:solidFill>
                <a:srgbClr val="B0010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7601208" y="2778616"/>
            <a:ext cx="833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性格</a:t>
            </a:r>
            <a:endParaRPr lang="en-US" altLang="zh-CN" b="1">
              <a:solidFill>
                <a:srgbClr val="0235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b="1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豁达</a:t>
            </a:r>
            <a:endParaRPr lang="zh-CN" altLang="en-US" b="1">
              <a:solidFill>
                <a:srgbClr val="0235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8908549" y="2691639"/>
            <a:ext cx="1359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>
                <a:solidFill>
                  <a:srgbClr val="B0010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个人文化</a:t>
            </a:r>
            <a:endParaRPr lang="en-US" altLang="zh-CN" b="1">
              <a:solidFill>
                <a:srgbClr val="B0010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b="1">
                <a:solidFill>
                  <a:srgbClr val="B0010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修养较好</a:t>
            </a:r>
            <a:endParaRPr lang="zh-CN" altLang="en-US" b="1">
              <a:solidFill>
                <a:srgbClr val="B0010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8" grpId="0"/>
      <p:bldP spid="19" grpId="0"/>
      <p:bldP spid="20" grpId="0"/>
      <p:bldP spid="193" grpId="0"/>
      <p:bldP spid="194" grpId="0"/>
      <p:bldP spid="1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71"/>
          <p:cNvSpPr txBox="1"/>
          <p:nvPr/>
        </p:nvSpPr>
        <p:spPr>
          <a:xfrm>
            <a:off x="1969383" y="212840"/>
            <a:ext cx="2189162" cy="684211"/>
          </a:xfrm>
          <a:prstGeom prst="rect">
            <a:avLst/>
          </a:prstGeom>
          <a:noFill/>
        </p:spPr>
        <p:txBody>
          <a:bodyPr wrap="none" lIns="67995" tIns="33997" rIns="67995" bIns="33997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岗位认知</a:t>
            </a:r>
            <a:endParaRPr lang="zh-CN" altLang="en-US" sz="4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848878" y="361181"/>
            <a:ext cx="4504541" cy="430887"/>
            <a:chOff x="4848878" y="361181"/>
            <a:chExt cx="4504541" cy="430887"/>
          </a:xfrm>
        </p:grpSpPr>
        <p:sp>
          <p:nvSpPr>
            <p:cNvPr id="3" name="TextBox 23"/>
            <p:cNvSpPr txBox="1"/>
            <p:nvPr/>
          </p:nvSpPr>
          <p:spPr>
            <a:xfrm>
              <a:off x="5677118" y="361181"/>
              <a:ext cx="367630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解决问题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4848878" y="613693"/>
              <a:ext cx="66096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738963" y="195494"/>
            <a:ext cx="632229" cy="769441"/>
            <a:chOff x="5300631" y="1892555"/>
            <a:chExt cx="505807" cy="615582"/>
          </a:xfrm>
        </p:grpSpPr>
        <p:grpSp>
          <p:nvGrpSpPr>
            <p:cNvPr id="6" name="组合 5"/>
            <p:cNvGrpSpPr/>
            <p:nvPr/>
          </p:nvGrpSpPr>
          <p:grpSpPr>
            <a:xfrm rot="13471157">
              <a:off x="5300631" y="1944033"/>
              <a:ext cx="505807" cy="505061"/>
              <a:chOff x="5777219" y="2964181"/>
              <a:chExt cx="505807" cy="505061"/>
            </a:xfrm>
          </p:grpSpPr>
          <p:sp>
            <p:nvSpPr>
              <p:cNvPr id="8" name="直角三角形 7"/>
              <p:cNvSpPr/>
              <p:nvPr/>
            </p:nvSpPr>
            <p:spPr>
              <a:xfrm>
                <a:off x="5778245" y="2964181"/>
                <a:ext cx="504781" cy="504781"/>
              </a:xfrm>
              <a:prstGeom prst="rtTriangle">
                <a:avLst/>
              </a:prstGeom>
              <a:solidFill>
                <a:srgbClr val="B001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9" name="直角三角形 8"/>
              <p:cNvSpPr/>
              <p:nvPr/>
            </p:nvSpPr>
            <p:spPr>
              <a:xfrm rot="5400000" flipV="1">
                <a:off x="5777219" y="2964461"/>
                <a:ext cx="504781" cy="504781"/>
              </a:xfrm>
              <a:prstGeom prst="rtTriangle">
                <a:avLst/>
              </a:prstGeom>
              <a:solidFill>
                <a:srgbClr val="0235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5344006" y="1892555"/>
              <a:ext cx="426034" cy="61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4"/>
          <p:cNvGrpSpPr/>
          <p:nvPr/>
        </p:nvGrpSpPr>
        <p:grpSpPr>
          <a:xfrm>
            <a:off x="1671640" y="2276476"/>
            <a:ext cx="1282700" cy="1368425"/>
            <a:chOff x="4621506" y="3027353"/>
            <a:chExt cx="1282047" cy="1368540"/>
          </a:xfrm>
        </p:grpSpPr>
        <p:sp>
          <p:nvSpPr>
            <p:cNvPr id="12" name="同侧圆角矩形 56"/>
            <p:cNvSpPr/>
            <p:nvPr/>
          </p:nvSpPr>
          <p:spPr>
            <a:xfrm>
              <a:off x="4621506" y="3027353"/>
              <a:ext cx="1282047" cy="957342"/>
            </a:xfrm>
            <a:prstGeom prst="round2SameRect">
              <a:avLst>
                <a:gd name="adj1" fmla="val 8000"/>
                <a:gd name="adj2" fmla="val 0"/>
              </a:avLst>
            </a:prstGeom>
            <a:noFill/>
            <a:ln w="28575">
              <a:solidFill>
                <a:srgbClr val="B00108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/>
          </p:txBody>
        </p:sp>
        <p:sp>
          <p:nvSpPr>
            <p:cNvPr id="13" name="任意多边形 57"/>
            <p:cNvSpPr/>
            <p:nvPr/>
          </p:nvSpPr>
          <p:spPr>
            <a:xfrm>
              <a:off x="4621506" y="3984695"/>
              <a:ext cx="1282047" cy="411198"/>
            </a:xfrm>
            <a:custGeom>
              <a:gdLst>
                <a:gd name="connsiteX0" fmla="*/ 0 w 1779546"/>
                <a:gd name="connsiteY0" fmla="*/ 0 h 571209"/>
                <a:gd name="connsiteX1" fmla="*/ 1779546 w 1779546"/>
                <a:gd name="connsiteY1" fmla="*/ 0 h 571209"/>
                <a:gd name="connsiteX2" fmla="*/ 1779546 w 1779546"/>
                <a:gd name="connsiteY2" fmla="*/ 571209 h 571209"/>
                <a:gd name="connsiteX3" fmla="*/ 0 w 1779546"/>
                <a:gd name="connsiteY3" fmla="*/ 571209 h 571209"/>
                <a:gd name="connsiteX4" fmla="*/ 0 w 1779546"/>
                <a:gd name="connsiteY4" fmla="*/ 0 h 57120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9545" h="571209">
                  <a:moveTo>
                    <a:pt x="0" y="0"/>
                  </a:moveTo>
                  <a:lnTo>
                    <a:pt x="1779546" y="0"/>
                  </a:lnTo>
                  <a:lnTo>
                    <a:pt x="1779546" y="571209"/>
                  </a:lnTo>
                  <a:lnTo>
                    <a:pt x="0" y="571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0108"/>
            </a:solidFill>
            <a:ln w="28575">
              <a:solidFill>
                <a:srgbClr val="B00108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1920" tIns="0" rIns="566985" bIns="0" anchor="ctr"/>
            <a:lstStyle/>
            <a:p>
              <a:pPr defTabSz="1422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200">
                <a:solidFill>
                  <a:srgbClr val="023560"/>
                </a:solidFill>
              </a:endParaRPr>
            </a:p>
          </p:txBody>
        </p:sp>
      </p:grpSp>
      <p:grpSp>
        <p:nvGrpSpPr>
          <p:cNvPr id="14" name="组合 59"/>
          <p:cNvGrpSpPr/>
          <p:nvPr/>
        </p:nvGrpSpPr>
        <p:grpSpPr>
          <a:xfrm>
            <a:off x="6607174" y="2246314"/>
            <a:ext cx="1282700" cy="1368425"/>
            <a:chOff x="4621506" y="3027353"/>
            <a:chExt cx="1282047" cy="1368540"/>
          </a:xfrm>
        </p:grpSpPr>
        <p:sp>
          <p:nvSpPr>
            <p:cNvPr id="15" name="同侧圆角矩形 85"/>
            <p:cNvSpPr/>
            <p:nvPr/>
          </p:nvSpPr>
          <p:spPr>
            <a:xfrm>
              <a:off x="4621506" y="3027353"/>
              <a:ext cx="1282047" cy="957342"/>
            </a:xfrm>
            <a:prstGeom prst="round2SameRect">
              <a:avLst>
                <a:gd name="adj1" fmla="val 8000"/>
                <a:gd name="adj2" fmla="val 0"/>
              </a:avLst>
            </a:prstGeom>
            <a:noFill/>
            <a:ln w="28575">
              <a:solidFill>
                <a:srgbClr val="B00108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/>
          </p:txBody>
        </p:sp>
        <p:sp>
          <p:nvSpPr>
            <p:cNvPr id="16" name="任意多边形 86"/>
            <p:cNvSpPr/>
            <p:nvPr/>
          </p:nvSpPr>
          <p:spPr>
            <a:xfrm>
              <a:off x="4621506" y="3984695"/>
              <a:ext cx="1282047" cy="411198"/>
            </a:xfrm>
            <a:custGeom>
              <a:gdLst>
                <a:gd name="connsiteX0" fmla="*/ 0 w 1779546"/>
                <a:gd name="connsiteY0" fmla="*/ 0 h 571209"/>
                <a:gd name="connsiteX1" fmla="*/ 1779546 w 1779546"/>
                <a:gd name="connsiteY1" fmla="*/ 0 h 571209"/>
                <a:gd name="connsiteX2" fmla="*/ 1779546 w 1779546"/>
                <a:gd name="connsiteY2" fmla="*/ 571209 h 571209"/>
                <a:gd name="connsiteX3" fmla="*/ 0 w 1779546"/>
                <a:gd name="connsiteY3" fmla="*/ 571209 h 571209"/>
                <a:gd name="connsiteX4" fmla="*/ 0 w 1779546"/>
                <a:gd name="connsiteY4" fmla="*/ 0 h 57120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9545" h="571209">
                  <a:moveTo>
                    <a:pt x="0" y="0"/>
                  </a:moveTo>
                  <a:lnTo>
                    <a:pt x="1779546" y="0"/>
                  </a:lnTo>
                  <a:lnTo>
                    <a:pt x="1779546" y="571209"/>
                  </a:lnTo>
                  <a:lnTo>
                    <a:pt x="0" y="571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0108"/>
            </a:solidFill>
            <a:ln w="28575">
              <a:solidFill>
                <a:srgbClr val="B00108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1920" tIns="0" rIns="566985" bIns="0" anchor="ctr"/>
            <a:lstStyle/>
            <a:p>
              <a:pPr defTabSz="1422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200">
                <a:solidFill>
                  <a:srgbClr val="023560"/>
                </a:solidFill>
              </a:endParaRPr>
            </a:p>
          </p:txBody>
        </p:sp>
      </p:grpSp>
      <p:grpSp>
        <p:nvGrpSpPr>
          <p:cNvPr id="17" name="组合 87"/>
          <p:cNvGrpSpPr/>
          <p:nvPr/>
        </p:nvGrpSpPr>
        <p:grpSpPr>
          <a:xfrm>
            <a:off x="1671640" y="4383088"/>
            <a:ext cx="1282700" cy="1368425"/>
            <a:chOff x="4621506" y="3027353"/>
            <a:chExt cx="1282047" cy="1368540"/>
          </a:xfrm>
        </p:grpSpPr>
        <p:sp>
          <p:nvSpPr>
            <p:cNvPr id="18" name="同侧圆角矩形 88"/>
            <p:cNvSpPr/>
            <p:nvPr/>
          </p:nvSpPr>
          <p:spPr>
            <a:xfrm>
              <a:off x="4621506" y="3027353"/>
              <a:ext cx="1282047" cy="957343"/>
            </a:xfrm>
            <a:prstGeom prst="round2SameRect">
              <a:avLst>
                <a:gd name="adj1" fmla="val 8000"/>
                <a:gd name="adj2" fmla="val 0"/>
              </a:avLst>
            </a:prstGeom>
            <a:noFill/>
            <a:ln w="28575">
              <a:solidFill>
                <a:srgbClr val="B00108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/>
          </p:txBody>
        </p:sp>
        <p:sp>
          <p:nvSpPr>
            <p:cNvPr id="19" name="任意多边形 89"/>
            <p:cNvSpPr/>
            <p:nvPr/>
          </p:nvSpPr>
          <p:spPr>
            <a:xfrm>
              <a:off x="4621506" y="3984696"/>
              <a:ext cx="1282047" cy="411197"/>
            </a:xfrm>
            <a:custGeom>
              <a:gdLst>
                <a:gd name="connsiteX0" fmla="*/ 0 w 1779546"/>
                <a:gd name="connsiteY0" fmla="*/ 0 h 571209"/>
                <a:gd name="connsiteX1" fmla="*/ 1779546 w 1779546"/>
                <a:gd name="connsiteY1" fmla="*/ 0 h 571209"/>
                <a:gd name="connsiteX2" fmla="*/ 1779546 w 1779546"/>
                <a:gd name="connsiteY2" fmla="*/ 571209 h 571209"/>
                <a:gd name="connsiteX3" fmla="*/ 0 w 1779546"/>
                <a:gd name="connsiteY3" fmla="*/ 571209 h 571209"/>
                <a:gd name="connsiteX4" fmla="*/ 0 w 1779546"/>
                <a:gd name="connsiteY4" fmla="*/ 0 h 57120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9545" h="571209">
                  <a:moveTo>
                    <a:pt x="0" y="0"/>
                  </a:moveTo>
                  <a:lnTo>
                    <a:pt x="1779546" y="0"/>
                  </a:lnTo>
                  <a:lnTo>
                    <a:pt x="1779546" y="571209"/>
                  </a:lnTo>
                  <a:lnTo>
                    <a:pt x="0" y="571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0108"/>
            </a:solidFill>
            <a:ln w="28575">
              <a:solidFill>
                <a:srgbClr val="B00108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1920" tIns="0" rIns="566985" bIns="0" anchor="ctr"/>
            <a:lstStyle/>
            <a:p>
              <a:pPr defTabSz="1422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200">
                <a:solidFill>
                  <a:srgbClr val="023560"/>
                </a:solidFill>
              </a:endParaRPr>
            </a:p>
          </p:txBody>
        </p:sp>
      </p:grpSp>
      <p:grpSp>
        <p:nvGrpSpPr>
          <p:cNvPr id="20" name="组合 90"/>
          <p:cNvGrpSpPr/>
          <p:nvPr/>
        </p:nvGrpSpPr>
        <p:grpSpPr>
          <a:xfrm>
            <a:off x="6607174" y="4352926"/>
            <a:ext cx="1282700" cy="1368425"/>
            <a:chOff x="4621506" y="3027353"/>
            <a:chExt cx="1282047" cy="1368540"/>
          </a:xfrm>
        </p:grpSpPr>
        <p:sp>
          <p:nvSpPr>
            <p:cNvPr id="21" name="同侧圆角矩形 91"/>
            <p:cNvSpPr/>
            <p:nvPr/>
          </p:nvSpPr>
          <p:spPr>
            <a:xfrm>
              <a:off x="4621506" y="3027353"/>
              <a:ext cx="1282047" cy="957343"/>
            </a:xfrm>
            <a:prstGeom prst="round2SameRect">
              <a:avLst>
                <a:gd name="adj1" fmla="val 8000"/>
                <a:gd name="adj2" fmla="val 0"/>
              </a:avLst>
            </a:prstGeom>
            <a:noFill/>
            <a:ln w="28575">
              <a:solidFill>
                <a:srgbClr val="B00108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/>
          </p:txBody>
        </p:sp>
        <p:sp>
          <p:nvSpPr>
            <p:cNvPr id="22" name="任意多边形 92"/>
            <p:cNvSpPr/>
            <p:nvPr/>
          </p:nvSpPr>
          <p:spPr>
            <a:xfrm>
              <a:off x="4621506" y="3984696"/>
              <a:ext cx="1282047" cy="411197"/>
            </a:xfrm>
            <a:custGeom>
              <a:gdLst>
                <a:gd name="connsiteX0" fmla="*/ 0 w 1779546"/>
                <a:gd name="connsiteY0" fmla="*/ 0 h 571209"/>
                <a:gd name="connsiteX1" fmla="*/ 1779546 w 1779546"/>
                <a:gd name="connsiteY1" fmla="*/ 0 h 571209"/>
                <a:gd name="connsiteX2" fmla="*/ 1779546 w 1779546"/>
                <a:gd name="connsiteY2" fmla="*/ 571209 h 571209"/>
                <a:gd name="connsiteX3" fmla="*/ 0 w 1779546"/>
                <a:gd name="connsiteY3" fmla="*/ 571209 h 571209"/>
                <a:gd name="connsiteX4" fmla="*/ 0 w 1779546"/>
                <a:gd name="connsiteY4" fmla="*/ 0 h 57120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9545" h="571209">
                  <a:moveTo>
                    <a:pt x="0" y="0"/>
                  </a:moveTo>
                  <a:lnTo>
                    <a:pt x="1779546" y="0"/>
                  </a:lnTo>
                  <a:lnTo>
                    <a:pt x="1779546" y="571209"/>
                  </a:lnTo>
                  <a:lnTo>
                    <a:pt x="0" y="571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0108"/>
            </a:solidFill>
            <a:ln w="28575">
              <a:solidFill>
                <a:srgbClr val="B00108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1920" tIns="0" rIns="566985" bIns="0" anchor="ctr"/>
            <a:lstStyle/>
            <a:p>
              <a:pPr defTabSz="1422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200">
                <a:solidFill>
                  <a:srgbClr val="023560"/>
                </a:solidFill>
              </a:endParaRPr>
            </a:p>
          </p:txBody>
        </p:sp>
      </p:grp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3384552" y="2425801"/>
            <a:ext cx="15843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rgbClr val="02356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输入标题文字</a:t>
            </a:r>
            <a:endParaRPr lang="en-US" altLang="zh-CN" sz="2000" b="1">
              <a:solidFill>
                <a:srgbClr val="023560"/>
              </a:solidFill>
              <a:latin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3314701" y="3060701"/>
            <a:ext cx="2560638" cy="69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 eaLnBrk="1" hangingPunct="1">
              <a:lnSpc>
                <a:spcPct val="150000"/>
              </a:lnSpc>
            </a:pPr>
            <a:r>
              <a:rPr lang="zh-CN" altLang="en-US" sz="1600">
                <a:solidFill>
                  <a:srgbClr val="023560"/>
                </a:solidFill>
                <a:sym typeface="Calibri" panose="020f0502020204030204" pitchFamily="34" charset="0"/>
              </a:rPr>
              <a:t>输入标题文字输入标题文字输入标题文字输入标题文字</a:t>
            </a:r>
            <a:endParaRPr lang="en-US" altLang="zh-CN" sz="1600">
              <a:solidFill>
                <a:srgbClr val="023560"/>
              </a:solidFill>
              <a:sym typeface="Calibri" panose="020f0502020204030204" pitchFamily="34" charset="0"/>
            </a:endParaRPr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3390902" y="4592739"/>
            <a:ext cx="15843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rgbClr val="02356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输入标题文字</a:t>
            </a:r>
            <a:endParaRPr lang="en-US" altLang="zh-CN" sz="2000" b="1">
              <a:solidFill>
                <a:srgbClr val="023560"/>
              </a:solidFill>
              <a:latin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8" name="TextBox 7"/>
          <p:cNvSpPr txBox="1">
            <a:spLocks noChangeArrowheads="1"/>
          </p:cNvSpPr>
          <p:nvPr/>
        </p:nvSpPr>
        <p:spPr bwMode="auto">
          <a:xfrm>
            <a:off x="3322639" y="5227638"/>
            <a:ext cx="2560637" cy="69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 eaLnBrk="1" hangingPunct="1">
              <a:lnSpc>
                <a:spcPct val="150000"/>
              </a:lnSpc>
            </a:pPr>
            <a:r>
              <a:rPr lang="zh-CN" altLang="en-US" sz="1600">
                <a:solidFill>
                  <a:srgbClr val="023560"/>
                </a:solidFill>
                <a:sym typeface="Calibri" panose="020f0502020204030204" pitchFamily="34" charset="0"/>
              </a:rPr>
              <a:t>输入标题文字输入标题文字输入标题文字输入标题文字</a:t>
            </a:r>
            <a:endParaRPr lang="en-US" altLang="zh-CN" sz="1600">
              <a:solidFill>
                <a:srgbClr val="023560"/>
              </a:solidFill>
              <a:sym typeface="Calibri" panose="020f0502020204030204" pitchFamily="34" charset="0"/>
            </a:endParaRPr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8172449" y="2428977"/>
            <a:ext cx="15843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rgbClr val="02356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输入标题文字</a:t>
            </a:r>
            <a:endParaRPr lang="en-US" altLang="zh-CN" sz="2000" b="1">
              <a:solidFill>
                <a:srgbClr val="023560"/>
              </a:solidFill>
              <a:latin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1" name="TextBox 7"/>
          <p:cNvSpPr txBox="1">
            <a:spLocks noChangeArrowheads="1"/>
          </p:cNvSpPr>
          <p:nvPr/>
        </p:nvSpPr>
        <p:spPr bwMode="auto">
          <a:xfrm>
            <a:off x="8102598" y="3063876"/>
            <a:ext cx="2560638" cy="69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 eaLnBrk="1" hangingPunct="1">
              <a:lnSpc>
                <a:spcPct val="150000"/>
              </a:lnSpc>
            </a:pPr>
            <a:r>
              <a:rPr lang="zh-CN" altLang="en-US" sz="1600">
                <a:solidFill>
                  <a:srgbClr val="023560"/>
                </a:solidFill>
                <a:sym typeface="Calibri" panose="020f0502020204030204" pitchFamily="34" charset="0"/>
              </a:rPr>
              <a:t>输入标题文字输入标题文字输入标题文字输入标题文字</a:t>
            </a:r>
            <a:endParaRPr lang="en-US" altLang="zh-CN" sz="1600">
              <a:solidFill>
                <a:srgbClr val="023560"/>
              </a:solidFill>
              <a:sym typeface="Calibri" panose="020f0502020204030204" pitchFamily="34" charset="0"/>
            </a:endParaRPr>
          </a:p>
        </p:txBody>
      </p:sp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8178799" y="4595914"/>
            <a:ext cx="15843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rgbClr val="02356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输入标题文字</a:t>
            </a:r>
            <a:endParaRPr lang="en-US" altLang="zh-CN" sz="2000" b="1">
              <a:solidFill>
                <a:srgbClr val="023560"/>
              </a:solidFill>
              <a:latin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4" name="TextBox 7"/>
          <p:cNvSpPr txBox="1">
            <a:spLocks noChangeArrowheads="1"/>
          </p:cNvSpPr>
          <p:nvPr/>
        </p:nvSpPr>
        <p:spPr bwMode="auto">
          <a:xfrm>
            <a:off x="8110536" y="5230814"/>
            <a:ext cx="2560637" cy="69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 eaLnBrk="1" hangingPunct="1">
              <a:lnSpc>
                <a:spcPct val="150000"/>
              </a:lnSpc>
            </a:pPr>
            <a:r>
              <a:rPr lang="zh-CN" altLang="en-US" sz="1600">
                <a:solidFill>
                  <a:srgbClr val="023560"/>
                </a:solidFill>
                <a:sym typeface="Calibri" panose="020f0502020204030204" pitchFamily="34" charset="0"/>
              </a:rPr>
              <a:t>输入标题文字输入标题文字输入标题文字输入标题文字</a:t>
            </a:r>
            <a:endParaRPr lang="en-US" altLang="zh-CN" sz="1600">
              <a:solidFill>
                <a:srgbClr val="023560"/>
              </a:solidFill>
              <a:sym typeface="Calibri" panose="020f0502020204030204" pitchFamily="34" charset="0"/>
            </a:endParaRPr>
          </a:p>
        </p:txBody>
      </p:sp>
      <p:sp>
        <p:nvSpPr>
          <p:cNvPr id="35" name="TextBox 6"/>
          <p:cNvSpPr txBox="1">
            <a:spLocks noChangeArrowheads="1"/>
          </p:cNvSpPr>
          <p:nvPr/>
        </p:nvSpPr>
        <p:spPr bwMode="auto">
          <a:xfrm>
            <a:off x="1520827" y="3329216"/>
            <a:ext cx="15843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输入标题文字</a:t>
            </a:r>
            <a:endParaRPr lang="en-US" altLang="zh-CN" sz="1400" b="1">
              <a:solidFill>
                <a:schemeClr val="bg1"/>
              </a:solidFill>
              <a:latin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6438899" y="3291117"/>
            <a:ext cx="15843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输入标题文字</a:t>
            </a:r>
            <a:endParaRPr lang="en-US" altLang="zh-CN" sz="1400" b="1">
              <a:solidFill>
                <a:schemeClr val="bg1"/>
              </a:solidFill>
              <a:latin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7" name="TextBox 6"/>
          <p:cNvSpPr txBox="1">
            <a:spLocks noChangeArrowheads="1"/>
          </p:cNvSpPr>
          <p:nvPr/>
        </p:nvSpPr>
        <p:spPr bwMode="auto">
          <a:xfrm>
            <a:off x="1520827" y="5448529"/>
            <a:ext cx="15843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输入标题文字</a:t>
            </a:r>
            <a:endParaRPr lang="en-US" altLang="zh-CN" sz="1400" b="1">
              <a:solidFill>
                <a:schemeClr val="bg1"/>
              </a:solidFill>
              <a:latin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8" name="TextBox 6"/>
          <p:cNvSpPr txBox="1">
            <a:spLocks noChangeArrowheads="1"/>
          </p:cNvSpPr>
          <p:nvPr/>
        </p:nvSpPr>
        <p:spPr bwMode="auto">
          <a:xfrm>
            <a:off x="6456361" y="5384302"/>
            <a:ext cx="15843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defTabSz="1030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103060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输入标题文字</a:t>
            </a:r>
            <a:endParaRPr lang="en-US" altLang="zh-CN" sz="1400" b="1">
              <a:solidFill>
                <a:schemeClr val="bg1"/>
              </a:solidFill>
              <a:latin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9" name="AutoShape 112"/>
          <p:cNvSpPr/>
          <p:nvPr/>
        </p:nvSpPr>
        <p:spPr bwMode="auto">
          <a:xfrm>
            <a:off x="2063752" y="2554288"/>
            <a:ext cx="498475" cy="495300"/>
          </a:xfrm>
          <a:custGeom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B00108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eaLnBrk="1">
              <a:defRPr/>
            </a:pPr>
            <a:endParaRPr lang="en-US" sz="1500" kern="0">
              <a:solidFill>
                <a:srgbClr val="0235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070282" y="2543107"/>
            <a:ext cx="341234" cy="497421"/>
            <a:chOff x="2528974" y="2863357"/>
            <a:chExt cx="246811" cy="359779"/>
          </a:xfrm>
          <a:solidFill>
            <a:schemeClr val="accent1"/>
          </a:solidFill>
        </p:grpSpPr>
        <p:sp>
          <p:nvSpPr>
            <p:cNvPr id="41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solidFill>
              <a:srgbClr val="B00108"/>
            </a:solidFill>
            <a:ln>
              <a:solidFill>
                <a:srgbClr val="B00108"/>
              </a:solidFill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1">
                <a:defRPr/>
              </a:pPr>
              <a:endParaRPr lang="en-US" sz="1500" kern="0">
                <a:solidFill>
                  <a:srgbClr val="0235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2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solidFill>
              <a:srgbClr val="B00108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1">
                <a:defRPr/>
              </a:pPr>
              <a:endParaRPr lang="en-US" sz="1500" kern="0">
                <a:solidFill>
                  <a:srgbClr val="0235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994447" y="4642483"/>
            <a:ext cx="496572" cy="496572"/>
            <a:chOff x="3191434" y="2145028"/>
            <a:chExt cx="359165" cy="359165"/>
          </a:xfrm>
          <a:solidFill>
            <a:schemeClr val="accent1"/>
          </a:solidFill>
        </p:grpSpPr>
        <p:sp>
          <p:nvSpPr>
            <p:cNvPr id="44" name="AutoShape 123"/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solidFill>
              <a:srgbClr val="B00108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1">
                <a:defRPr/>
              </a:pPr>
              <a:endParaRPr lang="en-US" sz="1500" kern="0">
                <a:solidFill>
                  <a:srgbClr val="0235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5" name="AutoShape 124"/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solidFill>
              <a:srgbClr val="B00108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1">
                <a:defRPr/>
              </a:pPr>
              <a:endParaRPr lang="en-US" sz="1500" kern="0">
                <a:solidFill>
                  <a:srgbClr val="0235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6" name="AutoShape 125"/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solidFill>
              <a:srgbClr val="B00108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1">
                <a:defRPr/>
              </a:pPr>
              <a:endParaRPr lang="en-US" sz="1500" kern="0">
                <a:solidFill>
                  <a:srgbClr val="0235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023315" y="4673069"/>
            <a:ext cx="496572" cy="496572"/>
            <a:chOff x="2473104" y="2145028"/>
            <a:chExt cx="359165" cy="359165"/>
          </a:xfrm>
          <a:solidFill>
            <a:schemeClr val="accent1"/>
          </a:solidFill>
        </p:grpSpPr>
        <p:sp>
          <p:nvSpPr>
            <p:cNvPr id="48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solidFill>
              <a:srgbClr val="B00108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1">
                <a:defRPr/>
              </a:pPr>
              <a:endParaRPr lang="en-US" sz="1500" kern="0">
                <a:solidFill>
                  <a:srgbClr val="0235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9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solidFill>
              <a:srgbClr val="B00108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1">
                <a:defRPr/>
              </a:pPr>
              <a:endParaRPr lang="en-US" sz="1500" kern="0">
                <a:solidFill>
                  <a:srgbClr val="0235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  <p:bldP spid="27" grpId="0"/>
      <p:bldP spid="28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71"/>
          <p:cNvSpPr txBox="1"/>
          <p:nvPr/>
        </p:nvSpPr>
        <p:spPr>
          <a:xfrm>
            <a:off x="1969383" y="212840"/>
            <a:ext cx="2189162" cy="684211"/>
          </a:xfrm>
          <a:prstGeom prst="rect">
            <a:avLst/>
          </a:prstGeom>
          <a:noFill/>
        </p:spPr>
        <p:txBody>
          <a:bodyPr wrap="none" lIns="67995" tIns="33997" rIns="67995" bIns="33997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岗位认知</a:t>
            </a:r>
            <a:endParaRPr lang="zh-CN" altLang="en-US" sz="4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848878" y="361181"/>
            <a:ext cx="4504541" cy="430887"/>
            <a:chOff x="4848878" y="361181"/>
            <a:chExt cx="4504541" cy="430887"/>
          </a:xfrm>
        </p:grpSpPr>
        <p:sp>
          <p:nvSpPr>
            <p:cNvPr id="3" name="TextBox 23"/>
            <p:cNvSpPr txBox="1"/>
            <p:nvPr/>
          </p:nvSpPr>
          <p:spPr>
            <a:xfrm>
              <a:off x="5677118" y="361181"/>
              <a:ext cx="367630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责任义务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4848878" y="613693"/>
              <a:ext cx="66096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738963" y="195494"/>
            <a:ext cx="632229" cy="769441"/>
            <a:chOff x="5300631" y="1892555"/>
            <a:chExt cx="505807" cy="615582"/>
          </a:xfrm>
        </p:grpSpPr>
        <p:grpSp>
          <p:nvGrpSpPr>
            <p:cNvPr id="6" name="组合 5"/>
            <p:cNvGrpSpPr/>
            <p:nvPr/>
          </p:nvGrpSpPr>
          <p:grpSpPr>
            <a:xfrm rot="13471157">
              <a:off x="5300631" y="1944033"/>
              <a:ext cx="505807" cy="505061"/>
              <a:chOff x="5777219" y="2964181"/>
              <a:chExt cx="505807" cy="505061"/>
            </a:xfrm>
          </p:grpSpPr>
          <p:sp>
            <p:nvSpPr>
              <p:cNvPr id="8" name="直角三角形 7"/>
              <p:cNvSpPr/>
              <p:nvPr/>
            </p:nvSpPr>
            <p:spPr>
              <a:xfrm>
                <a:off x="5778245" y="2964181"/>
                <a:ext cx="504781" cy="504781"/>
              </a:xfrm>
              <a:prstGeom prst="rtTriangle">
                <a:avLst/>
              </a:prstGeom>
              <a:solidFill>
                <a:srgbClr val="B001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9" name="直角三角形 8"/>
              <p:cNvSpPr/>
              <p:nvPr/>
            </p:nvSpPr>
            <p:spPr>
              <a:xfrm rot="5400000" flipV="1">
                <a:off x="5777219" y="2964461"/>
                <a:ext cx="504781" cy="504781"/>
              </a:xfrm>
              <a:prstGeom prst="rtTriangle">
                <a:avLst/>
              </a:prstGeom>
              <a:solidFill>
                <a:srgbClr val="0235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5344006" y="1892555"/>
              <a:ext cx="426034" cy="61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椭圆 10"/>
          <p:cNvSpPr/>
          <p:nvPr/>
        </p:nvSpPr>
        <p:spPr>
          <a:xfrm>
            <a:off x="3867191" y="1863545"/>
            <a:ext cx="4159744" cy="4159744"/>
          </a:xfrm>
          <a:prstGeom prst="ellipse">
            <a:avLst/>
          </a:prstGeom>
          <a:solidFill>
            <a:srgbClr val="7F7F7F"/>
          </a:solidFill>
          <a:ln w="28575">
            <a:solidFill>
              <a:schemeClr val="bg1"/>
            </a:soli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86" y="2524083"/>
            <a:ext cx="2914018" cy="2880964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</p:pic>
      <p:grpSp>
        <p:nvGrpSpPr>
          <p:cNvPr id="13" name="组合 12"/>
          <p:cNvGrpSpPr/>
          <p:nvPr/>
        </p:nvGrpSpPr>
        <p:grpSpPr>
          <a:xfrm>
            <a:off x="885878" y="1725195"/>
            <a:ext cx="10575932" cy="4464485"/>
            <a:chOff x="-1242522" y="32380"/>
            <a:chExt cx="11294199" cy="4767694"/>
          </a:xfrm>
        </p:grpSpPr>
        <p:sp>
          <p:nvSpPr>
            <p:cNvPr id="14" name="矩形 13"/>
            <p:cNvSpPr/>
            <p:nvPr/>
          </p:nvSpPr>
          <p:spPr>
            <a:xfrm>
              <a:off x="-1089973" y="101352"/>
              <a:ext cx="3061121" cy="525842"/>
            </a:xfrm>
            <a:prstGeom prst="rect">
              <a:avLst/>
            </a:prstGeom>
          </p:spPr>
          <p:txBody>
            <a:bodyPr wrap="square" lIns="121876" tIns="60939" rIns="121876" bIns="60939">
              <a:spAutoFit/>
            </a:bodyPr>
            <a:lstStyle/>
            <a:p>
              <a:r>
                <a:rPr lang="zh-CN" altLang="en-US" sz="2400" b="1">
                  <a:solidFill>
                    <a:srgbClr val="0235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同事之间团结友爱</a:t>
              </a:r>
              <a:endParaRPr lang="zh-CN" altLang="en-US" sz="2400" b="1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-1015281" y="627591"/>
              <a:ext cx="2686223" cy="1051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76" tIns="60939" rIns="121876" bIns="60939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600">
                  <a:solidFill>
                    <a:srgbClr val="0235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zh-CN" altLang="en-US" sz="1600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806100" y="32380"/>
              <a:ext cx="3241510" cy="525842"/>
            </a:xfrm>
            <a:prstGeom prst="rect">
              <a:avLst/>
            </a:prstGeom>
          </p:spPr>
          <p:txBody>
            <a:bodyPr wrap="square" lIns="121876" tIns="60939" rIns="121876" bIns="60939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b="1">
                  <a:solidFill>
                    <a:srgbClr val="0235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对待下属互相帮助</a:t>
              </a:r>
              <a:endParaRPr lang="zh-CN" altLang="en-US" sz="2400" b="1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6756123" y="580541"/>
              <a:ext cx="3091015" cy="1051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76" tIns="60939" rIns="121876" bIns="60939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600">
                  <a:solidFill>
                    <a:srgbClr val="0235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1600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1090703" y="2797916"/>
              <a:ext cx="2913966" cy="525842"/>
            </a:xfrm>
            <a:prstGeom prst="rect">
              <a:avLst/>
            </a:prstGeom>
          </p:spPr>
          <p:txBody>
            <a:bodyPr wrap="square" lIns="121876" tIns="60939" rIns="121876" bIns="60939">
              <a:spAutoFit/>
            </a:bodyPr>
            <a:lstStyle/>
            <a:p>
              <a:r>
                <a:rPr lang="zh-CN" altLang="en-US" sz="2400" b="1">
                  <a:solidFill>
                    <a:srgbClr val="0235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及时完成上级任务</a:t>
              </a:r>
              <a:endParaRPr lang="zh-CN" altLang="en-US" sz="2400" b="1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-1242522" y="3649932"/>
              <a:ext cx="3105834" cy="1051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76" tIns="60939" rIns="121876" bIns="60939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600">
                  <a:solidFill>
                    <a:srgbClr val="0235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600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006333" y="3112783"/>
              <a:ext cx="2959982" cy="525842"/>
            </a:xfrm>
            <a:prstGeom prst="rect">
              <a:avLst/>
            </a:prstGeom>
          </p:spPr>
          <p:txBody>
            <a:bodyPr wrap="square" lIns="121876" tIns="60939" rIns="121876" bIns="60939">
              <a:spAutoFit/>
            </a:bodyPr>
            <a:lstStyle/>
            <a:p>
              <a:r>
                <a:rPr lang="zh-CN" altLang="en-US" sz="2400" b="1">
                  <a:solidFill>
                    <a:srgbClr val="0235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对待下属互相帮助</a:t>
              </a:r>
              <a:endParaRPr lang="zh-CN" altLang="en-US" sz="2400" b="1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>
              <a:spLocks noChangeArrowheads="1"/>
            </p:cNvSpPr>
            <p:nvPr/>
          </p:nvSpPr>
          <p:spPr bwMode="auto">
            <a:xfrm>
              <a:off x="6945843" y="3748756"/>
              <a:ext cx="3105834" cy="1051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76" tIns="60939" rIns="121876" bIns="60939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600">
                  <a:solidFill>
                    <a:srgbClr val="0235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600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>
            <a:grpSpLocks noChangeAspect="1"/>
          </p:cNvGrpSpPr>
          <p:nvPr/>
        </p:nvGrpSpPr>
        <p:grpSpPr>
          <a:xfrm>
            <a:off x="3914487" y="2018827"/>
            <a:ext cx="797849" cy="900209"/>
            <a:chOff x="8658153" y="3791199"/>
            <a:chExt cx="1174112" cy="1324745"/>
          </a:xfrm>
        </p:grpSpPr>
        <p:sp>
          <p:nvSpPr>
            <p:cNvPr id="24" name="Freeform 5"/>
            <p:cNvSpPr/>
            <p:nvPr/>
          </p:nvSpPr>
          <p:spPr bwMode="auto">
            <a:xfrm rot="5400000">
              <a:off x="8582836" y="3866516"/>
              <a:ext cx="1324745" cy="1174112"/>
            </a:xfrm>
            <a:custGeom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B00108"/>
            </a:solidFill>
            <a:ln w="15875">
              <a:noFill/>
            </a:ln>
            <a:effectLst>
              <a:innerShdw blurRad="63500" dist="25400" dir="8100000">
                <a:prstClr val="black">
                  <a:alpha val="5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" name="文本框 15"/>
            <p:cNvSpPr txBox="1"/>
            <p:nvPr/>
          </p:nvSpPr>
          <p:spPr>
            <a:xfrm>
              <a:off x="8780373" y="4098518"/>
              <a:ext cx="929672" cy="769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>
            <a:grpSpLocks noChangeAspect="1"/>
          </p:cNvGrpSpPr>
          <p:nvPr/>
        </p:nvGrpSpPr>
        <p:grpSpPr>
          <a:xfrm>
            <a:off x="3862930" y="4760518"/>
            <a:ext cx="797849" cy="900209"/>
            <a:chOff x="8658153" y="3791199"/>
            <a:chExt cx="1174112" cy="1324745"/>
          </a:xfrm>
        </p:grpSpPr>
        <p:sp>
          <p:nvSpPr>
            <p:cNvPr id="28" name="Freeform 5"/>
            <p:cNvSpPr/>
            <p:nvPr/>
          </p:nvSpPr>
          <p:spPr bwMode="auto">
            <a:xfrm rot="5400000">
              <a:off x="8582836" y="3866516"/>
              <a:ext cx="1324745" cy="1174112"/>
            </a:xfrm>
            <a:custGeom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B00108"/>
            </a:solidFill>
            <a:ln w="15875">
              <a:noFill/>
            </a:ln>
            <a:effectLst>
              <a:innerShdw blurRad="63500" dist="25400" dir="8100000">
                <a:prstClr val="black">
                  <a:alpha val="5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" name="文本框 15"/>
            <p:cNvSpPr txBox="1"/>
            <p:nvPr/>
          </p:nvSpPr>
          <p:spPr>
            <a:xfrm>
              <a:off x="8780373" y="4098518"/>
              <a:ext cx="929672" cy="769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>
            <a:grpSpLocks noChangeAspect="1"/>
          </p:cNvGrpSpPr>
          <p:nvPr/>
        </p:nvGrpSpPr>
        <p:grpSpPr>
          <a:xfrm>
            <a:off x="7479113" y="2111543"/>
            <a:ext cx="797849" cy="900209"/>
            <a:chOff x="8658153" y="3791199"/>
            <a:chExt cx="1174112" cy="1324745"/>
          </a:xfrm>
        </p:grpSpPr>
        <p:sp>
          <p:nvSpPr>
            <p:cNvPr id="32" name="Freeform 5"/>
            <p:cNvSpPr/>
            <p:nvPr/>
          </p:nvSpPr>
          <p:spPr bwMode="auto">
            <a:xfrm rot="5400000">
              <a:off x="8582836" y="3866516"/>
              <a:ext cx="1324745" cy="1174112"/>
            </a:xfrm>
            <a:custGeom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B00108"/>
            </a:solidFill>
            <a:ln w="15875">
              <a:noFill/>
            </a:ln>
            <a:effectLst>
              <a:innerShdw blurRad="63500" dist="25400" dir="8100000">
                <a:prstClr val="black">
                  <a:alpha val="5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" name="文本框 15"/>
            <p:cNvSpPr txBox="1"/>
            <p:nvPr/>
          </p:nvSpPr>
          <p:spPr>
            <a:xfrm>
              <a:off x="8780373" y="4098518"/>
              <a:ext cx="929672" cy="769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>
            <a:grpSpLocks noChangeAspect="1"/>
          </p:cNvGrpSpPr>
          <p:nvPr/>
        </p:nvGrpSpPr>
        <p:grpSpPr>
          <a:xfrm>
            <a:off x="7479113" y="4662579"/>
            <a:ext cx="797849" cy="900209"/>
            <a:chOff x="8658153" y="3791199"/>
            <a:chExt cx="1174112" cy="1324745"/>
          </a:xfrm>
        </p:grpSpPr>
        <p:sp>
          <p:nvSpPr>
            <p:cNvPr id="36" name="Freeform 5"/>
            <p:cNvSpPr/>
            <p:nvPr/>
          </p:nvSpPr>
          <p:spPr bwMode="auto">
            <a:xfrm rot="5400000">
              <a:off x="8582836" y="3866516"/>
              <a:ext cx="1324745" cy="1174112"/>
            </a:xfrm>
            <a:custGeom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B00108"/>
            </a:solidFill>
            <a:ln w="15875">
              <a:noFill/>
            </a:ln>
            <a:effectLst>
              <a:innerShdw blurRad="63500" dist="25400" dir="8100000">
                <a:prstClr val="black">
                  <a:alpha val="5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7" name="文本框 15"/>
            <p:cNvSpPr txBox="1"/>
            <p:nvPr/>
          </p:nvSpPr>
          <p:spPr>
            <a:xfrm>
              <a:off x="8780373" y="4098518"/>
              <a:ext cx="929672" cy="769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1714500"/>
            <a:ext cx="6096000" cy="3429000"/>
          </a:xfrm>
          <a:prstGeom prst="rect">
            <a:avLst/>
          </a:prstGeom>
          <a:solidFill>
            <a:srgbClr val="B00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096000" y="1714500"/>
            <a:ext cx="6096000" cy="3429000"/>
          </a:xfrm>
          <a:prstGeom prst="rect">
            <a:avLst/>
          </a:prstGeom>
          <a:solidFill>
            <a:srgbClr val="02356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38124" y="1950720"/>
            <a:ext cx="11715750" cy="287812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71"/>
          <p:cNvSpPr txBox="1"/>
          <p:nvPr/>
        </p:nvSpPr>
        <p:spPr>
          <a:xfrm>
            <a:off x="1254105" y="2528086"/>
            <a:ext cx="3215084" cy="991988"/>
          </a:xfrm>
          <a:prstGeom prst="rect">
            <a:avLst/>
          </a:prstGeom>
          <a:noFill/>
        </p:spPr>
        <p:txBody>
          <a:bodyPr wrap="none" lIns="67995" tIns="33997" rIns="67995" bIns="33997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能力胜任</a:t>
            </a:r>
            <a:endParaRPr lang="zh-CN" altLang="en-US" sz="6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TextBox 72"/>
          <p:cNvSpPr txBox="1"/>
          <p:nvPr/>
        </p:nvSpPr>
        <p:spPr>
          <a:xfrm>
            <a:off x="1366135" y="3721568"/>
            <a:ext cx="3073869" cy="437990"/>
          </a:xfrm>
          <a:prstGeom prst="rect">
            <a:avLst/>
          </a:prstGeom>
          <a:noFill/>
        </p:spPr>
        <p:txBody>
          <a:bodyPr vert="horz" wrap="square" lIns="67995" tIns="33997" rIns="67995" bIns="33997" rtlCol="0">
            <a:spAutoFit/>
          </a:bodyPr>
          <a:lstStyle/>
          <a:p>
            <a:pPr algn="dist"/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COMPETENCE</a:t>
            </a:r>
            <a:endParaRPr lang="en-US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568015" y="2612991"/>
            <a:ext cx="1030462" cy="1323439"/>
            <a:chOff x="5300631" y="1896032"/>
            <a:chExt cx="505807" cy="649616"/>
          </a:xfrm>
        </p:grpSpPr>
        <p:grpSp>
          <p:nvGrpSpPr>
            <p:cNvPr id="16" name="组合 15"/>
            <p:cNvGrpSpPr/>
            <p:nvPr/>
          </p:nvGrpSpPr>
          <p:grpSpPr>
            <a:xfrm rot="13471157">
              <a:off x="5300631" y="1944033"/>
              <a:ext cx="505807" cy="505061"/>
              <a:chOff x="5777219" y="2964181"/>
              <a:chExt cx="505807" cy="505061"/>
            </a:xfrm>
          </p:grpSpPr>
          <p:sp>
            <p:nvSpPr>
              <p:cNvPr id="18" name="直角三角形 17"/>
              <p:cNvSpPr/>
              <p:nvPr/>
            </p:nvSpPr>
            <p:spPr>
              <a:xfrm>
                <a:off x="5778245" y="2964181"/>
                <a:ext cx="504781" cy="504781"/>
              </a:xfrm>
              <a:prstGeom prst="rtTriangle">
                <a:avLst/>
              </a:prstGeom>
              <a:solidFill>
                <a:srgbClr val="B001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/>
              </a:p>
            </p:txBody>
          </p:sp>
          <p:sp>
            <p:nvSpPr>
              <p:cNvPr id="19" name="直角三角形 18"/>
              <p:cNvSpPr/>
              <p:nvPr/>
            </p:nvSpPr>
            <p:spPr>
              <a:xfrm rot="5400000" flipV="1">
                <a:off x="5777219" y="2964461"/>
                <a:ext cx="504781" cy="504781"/>
              </a:xfrm>
              <a:prstGeom prst="rtTriangle">
                <a:avLst/>
              </a:prstGeom>
              <a:solidFill>
                <a:srgbClr val="0235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/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5344006" y="1896032"/>
              <a:ext cx="401447" cy="649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8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TextBox 23"/>
          <p:cNvSpPr txBox="1"/>
          <p:nvPr/>
        </p:nvSpPr>
        <p:spPr>
          <a:xfrm>
            <a:off x="8175868" y="2855392"/>
            <a:ext cx="203080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核心竞争力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9" name="TextBox 23"/>
          <p:cNvSpPr txBox="1"/>
          <p:nvPr/>
        </p:nvSpPr>
        <p:spPr>
          <a:xfrm>
            <a:off x="7520083" y="3551491"/>
            <a:ext cx="20000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领导力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1" name="TextBox 23"/>
          <p:cNvSpPr txBox="1"/>
          <p:nvPr/>
        </p:nvSpPr>
        <p:spPr>
          <a:xfrm>
            <a:off x="9713588" y="3551491"/>
            <a:ext cx="218687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执行力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28" grpId="0"/>
      <p:bldP spid="29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TextBox 71"/>
          <p:cNvSpPr txBox="1"/>
          <p:nvPr/>
        </p:nvSpPr>
        <p:spPr>
          <a:xfrm>
            <a:off x="1969383" y="212840"/>
            <a:ext cx="2189162" cy="684211"/>
          </a:xfrm>
          <a:prstGeom prst="rect">
            <a:avLst/>
          </a:prstGeom>
          <a:noFill/>
        </p:spPr>
        <p:txBody>
          <a:bodyPr wrap="none" lIns="67995" tIns="33997" rIns="67995" bIns="33997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能力胜任</a:t>
            </a:r>
            <a:endParaRPr lang="zh-CN" altLang="en-US" sz="4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848878" y="361181"/>
            <a:ext cx="4504541" cy="430887"/>
            <a:chOff x="4848878" y="361181"/>
            <a:chExt cx="4504541" cy="430887"/>
          </a:xfrm>
        </p:grpSpPr>
        <p:sp>
          <p:nvSpPr>
            <p:cNvPr id="32" name="TextBox 23"/>
            <p:cNvSpPr txBox="1"/>
            <p:nvPr/>
          </p:nvSpPr>
          <p:spPr>
            <a:xfrm>
              <a:off x="5677118" y="361181"/>
              <a:ext cx="367630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核心竞争力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4848878" y="613693"/>
              <a:ext cx="66096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738963" y="195494"/>
            <a:ext cx="632229" cy="769441"/>
            <a:chOff x="5300631" y="1892555"/>
            <a:chExt cx="505807" cy="615582"/>
          </a:xfrm>
        </p:grpSpPr>
        <p:grpSp>
          <p:nvGrpSpPr>
            <p:cNvPr id="35" name="组合 34"/>
            <p:cNvGrpSpPr/>
            <p:nvPr/>
          </p:nvGrpSpPr>
          <p:grpSpPr>
            <a:xfrm rot="13471157">
              <a:off x="5300631" y="1944033"/>
              <a:ext cx="505807" cy="505061"/>
              <a:chOff x="5777219" y="2964181"/>
              <a:chExt cx="505807" cy="505061"/>
            </a:xfrm>
          </p:grpSpPr>
          <p:sp>
            <p:nvSpPr>
              <p:cNvPr id="37" name="直角三角形 36"/>
              <p:cNvSpPr/>
              <p:nvPr/>
            </p:nvSpPr>
            <p:spPr>
              <a:xfrm>
                <a:off x="5778245" y="2964181"/>
                <a:ext cx="504781" cy="504781"/>
              </a:xfrm>
              <a:prstGeom prst="rtTriangle">
                <a:avLst/>
              </a:prstGeom>
              <a:solidFill>
                <a:srgbClr val="B001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38" name="直角三角形 37"/>
              <p:cNvSpPr/>
              <p:nvPr/>
            </p:nvSpPr>
            <p:spPr>
              <a:xfrm rot="5400000" flipV="1">
                <a:off x="5777219" y="2964461"/>
                <a:ext cx="504781" cy="504781"/>
              </a:xfrm>
              <a:prstGeom prst="rtTriangle">
                <a:avLst/>
              </a:prstGeom>
              <a:solidFill>
                <a:srgbClr val="0235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5344006" y="1892555"/>
              <a:ext cx="426034" cy="61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889965" y="2820319"/>
            <a:ext cx="8369102" cy="2159800"/>
            <a:chOff x="2153568" y="2972719"/>
            <a:chExt cx="8369102" cy="2159800"/>
          </a:xfrm>
        </p:grpSpPr>
        <p:cxnSp>
          <p:nvCxnSpPr>
            <p:cNvPr id="63" name="直接连接符 62"/>
            <p:cNvCxnSpPr/>
            <p:nvPr/>
          </p:nvCxnSpPr>
          <p:spPr>
            <a:xfrm flipH="1">
              <a:off x="9384699" y="3657600"/>
              <a:ext cx="1137971" cy="1474919"/>
            </a:xfrm>
            <a:prstGeom prst="line">
              <a:avLst/>
            </a:prstGeom>
            <a:ln w="28575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组合 38"/>
            <p:cNvGrpSpPr/>
            <p:nvPr/>
          </p:nvGrpSpPr>
          <p:grpSpPr>
            <a:xfrm>
              <a:off x="2153568" y="2972719"/>
              <a:ext cx="7224079" cy="2159800"/>
              <a:chOff x="5783691" y="5148349"/>
              <a:chExt cx="13913910" cy="4074398"/>
            </a:xfrm>
          </p:grpSpPr>
          <p:cxnSp>
            <p:nvCxnSpPr>
              <p:cNvPr id="40" name="直接连接符 39"/>
              <p:cNvCxnSpPr/>
              <p:nvPr/>
            </p:nvCxnSpPr>
            <p:spPr>
              <a:xfrm flipV="1">
                <a:off x="5783691" y="5364373"/>
                <a:ext cx="2761290" cy="3024336"/>
              </a:xfrm>
              <a:prstGeom prst="line">
                <a:avLst/>
              </a:prstGeom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H="1" flipV="1">
                <a:off x="8544981" y="5364373"/>
                <a:ext cx="3717540" cy="3456384"/>
              </a:xfrm>
              <a:prstGeom prst="line">
                <a:avLst/>
              </a:prstGeom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V="1">
                <a:off x="12262521" y="5148349"/>
                <a:ext cx="3717538" cy="3672408"/>
              </a:xfrm>
              <a:prstGeom prst="line">
                <a:avLst/>
              </a:prstGeom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H="1" flipV="1">
                <a:off x="15980059" y="5148349"/>
                <a:ext cx="3717542" cy="4074398"/>
              </a:xfrm>
              <a:prstGeom prst="line">
                <a:avLst/>
              </a:prstGeom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组合 43"/>
          <p:cNvGrpSpPr/>
          <p:nvPr/>
        </p:nvGrpSpPr>
        <p:grpSpPr>
          <a:xfrm>
            <a:off x="608366" y="4186440"/>
            <a:ext cx="1722358" cy="1603173"/>
            <a:chOff x="4223288" y="7568611"/>
            <a:chExt cx="3037010" cy="2768765"/>
          </a:xfrm>
        </p:grpSpPr>
        <p:sp>
          <p:nvSpPr>
            <p:cNvPr id="45" name="椭圆 44"/>
            <p:cNvSpPr/>
            <p:nvPr/>
          </p:nvSpPr>
          <p:spPr>
            <a:xfrm>
              <a:off x="4223288" y="7568611"/>
              <a:ext cx="2768765" cy="2768765"/>
            </a:xfrm>
            <a:prstGeom prst="ellipse">
              <a:avLst/>
            </a:prstGeom>
            <a:solidFill>
              <a:srgbClr val="B001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TextBox 142"/>
            <p:cNvSpPr txBox="1"/>
            <p:nvPr/>
          </p:nvSpPr>
          <p:spPr>
            <a:xfrm>
              <a:off x="4491533" y="8487522"/>
              <a:ext cx="2768765" cy="903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800" b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竞争力</a:t>
              </a:r>
              <a:endParaRPr lang="zh-CN" altLang="en-US" sz="2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538506" y="2133244"/>
            <a:ext cx="1570230" cy="1603173"/>
            <a:chOff x="7626677" y="4022631"/>
            <a:chExt cx="2768765" cy="2768765"/>
          </a:xfrm>
        </p:grpSpPr>
        <p:sp>
          <p:nvSpPr>
            <p:cNvPr id="48" name="椭圆 47"/>
            <p:cNvSpPr/>
            <p:nvPr/>
          </p:nvSpPr>
          <p:spPr>
            <a:xfrm>
              <a:off x="7626677" y="4022631"/>
              <a:ext cx="2768765" cy="276876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TextBox 143"/>
            <p:cNvSpPr txBox="1"/>
            <p:nvPr/>
          </p:nvSpPr>
          <p:spPr>
            <a:xfrm>
              <a:off x="8279911" y="4637966"/>
              <a:ext cx="1646042" cy="1647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800" b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专业技能</a:t>
              </a:r>
              <a:endParaRPr lang="zh-CN" altLang="en-US" sz="2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468646" y="4186440"/>
            <a:ext cx="1570230" cy="1603173"/>
            <a:chOff x="11030067" y="7568611"/>
            <a:chExt cx="2768765" cy="2768765"/>
          </a:xfrm>
        </p:grpSpPr>
        <p:sp>
          <p:nvSpPr>
            <p:cNvPr id="51" name="椭圆 50"/>
            <p:cNvSpPr/>
            <p:nvPr/>
          </p:nvSpPr>
          <p:spPr>
            <a:xfrm>
              <a:off x="11030067" y="7568611"/>
              <a:ext cx="2768765" cy="2768765"/>
            </a:xfrm>
            <a:prstGeom prst="ellipse">
              <a:avLst/>
            </a:prstGeom>
            <a:solidFill>
              <a:srgbClr val="B001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TextBox 144"/>
            <p:cNvSpPr txBox="1"/>
            <p:nvPr/>
          </p:nvSpPr>
          <p:spPr>
            <a:xfrm>
              <a:off x="11607536" y="8129095"/>
              <a:ext cx="1755750" cy="1647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800" b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协调能力</a:t>
              </a:r>
              <a:endParaRPr lang="zh-CN" altLang="en-US" sz="2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398786" y="2133244"/>
            <a:ext cx="1570230" cy="1603173"/>
            <a:chOff x="14433455" y="4022631"/>
            <a:chExt cx="2768765" cy="2768765"/>
          </a:xfrm>
        </p:grpSpPr>
        <p:sp>
          <p:nvSpPr>
            <p:cNvPr id="54" name="椭圆 53"/>
            <p:cNvSpPr/>
            <p:nvPr/>
          </p:nvSpPr>
          <p:spPr>
            <a:xfrm>
              <a:off x="14433455" y="4022631"/>
              <a:ext cx="2768765" cy="276876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TextBox 145"/>
            <p:cNvSpPr txBox="1"/>
            <p:nvPr/>
          </p:nvSpPr>
          <p:spPr>
            <a:xfrm>
              <a:off x="15012264" y="4583113"/>
              <a:ext cx="2053146" cy="1647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800" b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创新能力</a:t>
              </a:r>
              <a:endParaRPr lang="zh-CN" altLang="en-US" sz="2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328926" y="4242659"/>
            <a:ext cx="1570230" cy="1603173"/>
            <a:chOff x="17836848" y="7568611"/>
            <a:chExt cx="2768765" cy="2768765"/>
          </a:xfrm>
        </p:grpSpPr>
        <p:sp>
          <p:nvSpPr>
            <p:cNvPr id="57" name="椭圆 56"/>
            <p:cNvSpPr/>
            <p:nvPr/>
          </p:nvSpPr>
          <p:spPr>
            <a:xfrm>
              <a:off x="17836848" y="7568611"/>
              <a:ext cx="2768765" cy="2768765"/>
            </a:xfrm>
            <a:prstGeom prst="ellipse">
              <a:avLst/>
            </a:prstGeom>
            <a:solidFill>
              <a:srgbClr val="B001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TextBox 147"/>
            <p:cNvSpPr txBox="1"/>
            <p:nvPr/>
          </p:nvSpPr>
          <p:spPr>
            <a:xfrm>
              <a:off x="18485782" y="8122168"/>
              <a:ext cx="1900604" cy="1647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800" b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团队合作</a:t>
              </a:r>
              <a:endParaRPr lang="zh-CN" altLang="en-US" sz="2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9774829" y="2133243"/>
            <a:ext cx="1570230" cy="1603173"/>
            <a:chOff x="14433455" y="4022631"/>
            <a:chExt cx="2768765" cy="2768765"/>
          </a:xfrm>
        </p:grpSpPr>
        <p:sp>
          <p:nvSpPr>
            <p:cNvPr id="60" name="椭圆 59"/>
            <p:cNvSpPr/>
            <p:nvPr/>
          </p:nvSpPr>
          <p:spPr>
            <a:xfrm>
              <a:off x="14433455" y="4022631"/>
              <a:ext cx="2768765" cy="276876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TextBox 145"/>
            <p:cNvSpPr txBox="1"/>
            <p:nvPr/>
          </p:nvSpPr>
          <p:spPr>
            <a:xfrm>
              <a:off x="14791266" y="4832899"/>
              <a:ext cx="2410955" cy="903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800" b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执行力</a:t>
              </a:r>
              <a:endParaRPr lang="zh-CN" altLang="en-US" sz="2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5" name="TextBox 7"/>
          <p:cNvSpPr txBox="1">
            <a:spLocks noChangeArrowheads="1"/>
          </p:cNvSpPr>
          <p:nvPr/>
        </p:nvSpPr>
        <p:spPr bwMode="auto">
          <a:xfrm>
            <a:off x="2606793" y="4269046"/>
            <a:ext cx="1351061" cy="143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 eaLnBrk="1" hangingPunct="1">
              <a:lnSpc>
                <a:spcPct val="150000"/>
              </a:lnSpc>
            </a:pPr>
            <a:r>
              <a:rPr lang="zh-CN" altLang="en-US" sz="1600">
                <a:solidFill>
                  <a:srgbClr val="023560"/>
                </a:solidFill>
                <a:sym typeface="Calibri" panose="020f0502020204030204" pitchFamily="34" charset="0"/>
              </a:rPr>
              <a:t>输入标题文字输入标题文字输入标题文字输入标题文字</a:t>
            </a:r>
            <a:endParaRPr lang="en-US" altLang="zh-CN" sz="1600">
              <a:solidFill>
                <a:srgbClr val="023560"/>
              </a:solidFill>
              <a:sym typeface="Calibri" panose="020f0502020204030204" pitchFamily="34" charset="0"/>
            </a:endParaRPr>
          </a:p>
        </p:txBody>
      </p:sp>
      <p:sp>
        <p:nvSpPr>
          <p:cNvPr id="66" name="TextBox 7"/>
          <p:cNvSpPr txBox="1">
            <a:spLocks noChangeArrowheads="1"/>
          </p:cNvSpPr>
          <p:nvPr/>
        </p:nvSpPr>
        <p:spPr bwMode="auto">
          <a:xfrm>
            <a:off x="697147" y="2347689"/>
            <a:ext cx="1351061" cy="143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 eaLnBrk="1" hangingPunct="1">
              <a:lnSpc>
                <a:spcPct val="150000"/>
              </a:lnSpc>
            </a:pPr>
            <a:r>
              <a:rPr lang="zh-CN" altLang="en-US" sz="1600">
                <a:solidFill>
                  <a:srgbClr val="023560"/>
                </a:solidFill>
                <a:sym typeface="Calibri" panose="020f0502020204030204" pitchFamily="34" charset="0"/>
              </a:rPr>
              <a:t>输入标题文字输入标题文字输入标题文字输入标题文字</a:t>
            </a:r>
            <a:endParaRPr lang="en-US" altLang="zh-CN" sz="1600">
              <a:solidFill>
                <a:srgbClr val="023560"/>
              </a:solidFill>
              <a:sym typeface="Calibri" panose="020f0502020204030204" pitchFamily="34" charset="0"/>
            </a:endParaRPr>
          </a:p>
        </p:txBody>
      </p:sp>
      <p:sp>
        <p:nvSpPr>
          <p:cNvPr id="67" name="TextBox 7"/>
          <p:cNvSpPr txBox="1">
            <a:spLocks noChangeArrowheads="1"/>
          </p:cNvSpPr>
          <p:nvPr/>
        </p:nvSpPr>
        <p:spPr bwMode="auto">
          <a:xfrm>
            <a:off x="4708619" y="2462261"/>
            <a:ext cx="1351061" cy="143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 eaLnBrk="1" hangingPunct="1">
              <a:lnSpc>
                <a:spcPct val="150000"/>
              </a:lnSpc>
            </a:pPr>
            <a:r>
              <a:rPr lang="zh-CN" altLang="en-US" sz="1600">
                <a:solidFill>
                  <a:srgbClr val="023560"/>
                </a:solidFill>
                <a:sym typeface="Calibri" panose="020f0502020204030204" pitchFamily="34" charset="0"/>
              </a:rPr>
              <a:t>输入标题文字输入标题文字输入标题文字输入标题文字</a:t>
            </a:r>
            <a:endParaRPr lang="en-US" altLang="zh-CN" sz="1600">
              <a:solidFill>
                <a:srgbClr val="023560"/>
              </a:solidFill>
              <a:sym typeface="Calibri" panose="020f0502020204030204" pitchFamily="34" charset="0"/>
            </a:endParaRPr>
          </a:p>
        </p:txBody>
      </p:sp>
      <p:sp>
        <p:nvSpPr>
          <p:cNvPr id="68" name="TextBox 7"/>
          <p:cNvSpPr txBox="1">
            <a:spLocks noChangeArrowheads="1"/>
          </p:cNvSpPr>
          <p:nvPr/>
        </p:nvSpPr>
        <p:spPr bwMode="auto">
          <a:xfrm>
            <a:off x="6576134" y="4154595"/>
            <a:ext cx="1351061" cy="143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 eaLnBrk="1" hangingPunct="1">
              <a:lnSpc>
                <a:spcPct val="150000"/>
              </a:lnSpc>
            </a:pPr>
            <a:r>
              <a:rPr lang="zh-CN" altLang="en-US" sz="1600">
                <a:solidFill>
                  <a:srgbClr val="023560"/>
                </a:solidFill>
                <a:sym typeface="Calibri" panose="020f0502020204030204" pitchFamily="34" charset="0"/>
              </a:rPr>
              <a:t>输入标题文字输入标题文字输入标题文字输入标题文字</a:t>
            </a:r>
            <a:endParaRPr lang="en-US" altLang="zh-CN" sz="1600">
              <a:solidFill>
                <a:srgbClr val="023560"/>
              </a:solidFill>
              <a:sym typeface="Calibri" panose="020f0502020204030204" pitchFamily="34" charset="0"/>
            </a:endParaRPr>
          </a:p>
        </p:txBody>
      </p:sp>
      <p:sp>
        <p:nvSpPr>
          <p:cNvPr id="69" name="TextBox 7"/>
          <p:cNvSpPr txBox="1">
            <a:spLocks noChangeArrowheads="1"/>
          </p:cNvSpPr>
          <p:nvPr/>
        </p:nvSpPr>
        <p:spPr bwMode="auto">
          <a:xfrm>
            <a:off x="8335983" y="2389348"/>
            <a:ext cx="1351061" cy="143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 eaLnBrk="1" hangingPunct="1">
              <a:lnSpc>
                <a:spcPct val="150000"/>
              </a:lnSpc>
            </a:pPr>
            <a:r>
              <a:rPr lang="zh-CN" altLang="en-US" sz="1600">
                <a:solidFill>
                  <a:srgbClr val="023560"/>
                </a:solidFill>
                <a:sym typeface="Calibri" panose="020f0502020204030204" pitchFamily="34" charset="0"/>
              </a:rPr>
              <a:t>输入标题文字输入标题文字输入标题文字输入标题文字</a:t>
            </a:r>
            <a:endParaRPr lang="en-US" altLang="zh-CN" sz="1600">
              <a:solidFill>
                <a:srgbClr val="023560"/>
              </a:solidFill>
              <a:sym typeface="Calibri" panose="020f0502020204030204" pitchFamily="34" charset="0"/>
            </a:endParaRPr>
          </a:p>
        </p:txBody>
      </p:sp>
      <p:sp>
        <p:nvSpPr>
          <p:cNvPr id="70" name="TextBox 7"/>
          <p:cNvSpPr txBox="1">
            <a:spLocks noChangeArrowheads="1"/>
          </p:cNvSpPr>
          <p:nvPr/>
        </p:nvSpPr>
        <p:spPr bwMode="auto">
          <a:xfrm>
            <a:off x="10053035" y="4048049"/>
            <a:ext cx="1351061" cy="143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 eaLnBrk="1" hangingPunct="1">
              <a:lnSpc>
                <a:spcPct val="150000"/>
              </a:lnSpc>
            </a:pPr>
            <a:r>
              <a:rPr lang="zh-CN" altLang="en-US" sz="1600">
                <a:solidFill>
                  <a:srgbClr val="023560"/>
                </a:solidFill>
                <a:sym typeface="Calibri" panose="020f0502020204030204" pitchFamily="34" charset="0"/>
              </a:rPr>
              <a:t>输入标题文字输入标题文字输入标题文字输入标题文字</a:t>
            </a:r>
            <a:endParaRPr lang="en-US" altLang="zh-CN" sz="1600">
              <a:solidFill>
                <a:srgbClr val="023560"/>
              </a:solidFill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TextBox 71"/>
          <p:cNvSpPr txBox="1"/>
          <p:nvPr/>
        </p:nvSpPr>
        <p:spPr>
          <a:xfrm>
            <a:off x="1969383" y="212840"/>
            <a:ext cx="2189162" cy="684211"/>
          </a:xfrm>
          <a:prstGeom prst="rect">
            <a:avLst/>
          </a:prstGeom>
          <a:noFill/>
        </p:spPr>
        <p:txBody>
          <a:bodyPr wrap="none" lIns="67995" tIns="33997" rIns="67995" bIns="33997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能力胜任</a:t>
            </a:r>
            <a:endParaRPr lang="zh-CN" altLang="en-US" sz="4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848878" y="361181"/>
            <a:ext cx="4504541" cy="430887"/>
            <a:chOff x="4848878" y="361181"/>
            <a:chExt cx="4504541" cy="430887"/>
          </a:xfrm>
        </p:grpSpPr>
        <p:sp>
          <p:nvSpPr>
            <p:cNvPr id="32" name="TextBox 23"/>
            <p:cNvSpPr txBox="1"/>
            <p:nvPr/>
          </p:nvSpPr>
          <p:spPr>
            <a:xfrm>
              <a:off x="5677118" y="361181"/>
              <a:ext cx="367630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领导力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4848878" y="613693"/>
              <a:ext cx="66096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738963" y="195494"/>
            <a:ext cx="632229" cy="769441"/>
            <a:chOff x="5300631" y="1892555"/>
            <a:chExt cx="505807" cy="615582"/>
          </a:xfrm>
        </p:grpSpPr>
        <p:grpSp>
          <p:nvGrpSpPr>
            <p:cNvPr id="35" name="组合 34"/>
            <p:cNvGrpSpPr/>
            <p:nvPr/>
          </p:nvGrpSpPr>
          <p:grpSpPr>
            <a:xfrm rot="13471157">
              <a:off x="5300631" y="1944033"/>
              <a:ext cx="505807" cy="505061"/>
              <a:chOff x="5777219" y="2964181"/>
              <a:chExt cx="505807" cy="505061"/>
            </a:xfrm>
          </p:grpSpPr>
          <p:sp>
            <p:nvSpPr>
              <p:cNvPr id="37" name="直角三角形 36"/>
              <p:cNvSpPr/>
              <p:nvPr/>
            </p:nvSpPr>
            <p:spPr>
              <a:xfrm>
                <a:off x="5778245" y="2964181"/>
                <a:ext cx="504781" cy="504781"/>
              </a:xfrm>
              <a:prstGeom prst="rtTriangle">
                <a:avLst/>
              </a:prstGeom>
              <a:solidFill>
                <a:srgbClr val="B001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38" name="直角三角形 37"/>
              <p:cNvSpPr/>
              <p:nvPr/>
            </p:nvSpPr>
            <p:spPr>
              <a:xfrm rot="5400000" flipV="1">
                <a:off x="5777219" y="2964461"/>
                <a:ext cx="504781" cy="504781"/>
              </a:xfrm>
              <a:prstGeom prst="rtTriangle">
                <a:avLst/>
              </a:prstGeom>
              <a:solidFill>
                <a:srgbClr val="0235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5344006" y="1892555"/>
              <a:ext cx="426034" cy="61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578863" y="2381980"/>
            <a:ext cx="1945863" cy="1060422"/>
            <a:chOff x="3578863" y="2381980"/>
            <a:chExt cx="1945863" cy="1060422"/>
          </a:xfrm>
        </p:grpSpPr>
        <p:sp>
          <p:nvSpPr>
            <p:cNvPr id="13" name="Chevron 17"/>
            <p:cNvSpPr/>
            <p:nvPr/>
          </p:nvSpPr>
          <p:spPr>
            <a:xfrm>
              <a:off x="3578863" y="2381980"/>
              <a:ext cx="1945863" cy="1060422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4" name="Rectangle 5"/>
            <p:cNvSpPr/>
            <p:nvPr/>
          </p:nvSpPr>
          <p:spPr bwMode="auto">
            <a:xfrm>
              <a:off x="4222286" y="2686767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 b="1">
                  <a:solidFill>
                    <a:schemeClr val="bg1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  <a:cs typeface="Open Sans" pitchFamily="34" charset="0"/>
                </a:rPr>
                <a:t>组织力</a:t>
              </a:r>
              <a:endParaRPr lang="en-US" sz="2000" b="1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  <a:cs typeface="Open Sans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179362" y="2381980"/>
            <a:ext cx="1945863" cy="1060422"/>
            <a:chOff x="5179362" y="2381980"/>
            <a:chExt cx="1945863" cy="1060422"/>
          </a:xfrm>
        </p:grpSpPr>
        <p:sp>
          <p:nvSpPr>
            <p:cNvPr id="16" name="Chevron 19"/>
            <p:cNvSpPr/>
            <p:nvPr/>
          </p:nvSpPr>
          <p:spPr>
            <a:xfrm>
              <a:off x="5179362" y="2381980"/>
              <a:ext cx="1945863" cy="1060422"/>
            </a:xfrm>
            <a:prstGeom prst="chevron">
              <a:avLst/>
            </a:prstGeom>
            <a:solidFill>
              <a:srgbClr val="B0010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7" name="Rectangle 5"/>
            <p:cNvSpPr/>
            <p:nvPr/>
          </p:nvSpPr>
          <p:spPr bwMode="auto">
            <a:xfrm>
              <a:off x="5853283" y="2699467"/>
              <a:ext cx="95410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 b="1">
                  <a:solidFill>
                    <a:schemeClr val="bg1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  <a:cs typeface="Open Sans" pitchFamily="34" charset="0"/>
                </a:rPr>
                <a:t>执行力</a:t>
              </a:r>
              <a:endParaRPr lang="en-US" sz="2000" b="1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  <a:cs typeface="Open Sans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805017" y="2381980"/>
            <a:ext cx="1945863" cy="1060422"/>
            <a:chOff x="6805017" y="2381980"/>
            <a:chExt cx="1945863" cy="1060422"/>
          </a:xfrm>
        </p:grpSpPr>
        <p:sp>
          <p:nvSpPr>
            <p:cNvPr id="19" name="Chevron 20"/>
            <p:cNvSpPr/>
            <p:nvPr/>
          </p:nvSpPr>
          <p:spPr>
            <a:xfrm>
              <a:off x="6805017" y="2381980"/>
              <a:ext cx="1945863" cy="1060422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0" name="Rectangle 5"/>
            <p:cNvSpPr/>
            <p:nvPr/>
          </p:nvSpPr>
          <p:spPr bwMode="auto">
            <a:xfrm>
              <a:off x="7449905" y="2695645"/>
              <a:ext cx="954108" cy="4001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 b="1">
                  <a:solidFill>
                    <a:schemeClr val="bg1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  <a:cs typeface="Open Sans" pitchFamily="34" charset="0"/>
                </a:rPr>
                <a:t>感召力</a:t>
              </a:r>
              <a:endParaRPr lang="en-US" sz="2000" b="1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  <a:cs typeface="Open Sans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412007" y="2381980"/>
            <a:ext cx="1945863" cy="1060422"/>
            <a:chOff x="8412007" y="2381980"/>
            <a:chExt cx="1945863" cy="1060422"/>
          </a:xfrm>
        </p:grpSpPr>
        <p:sp>
          <p:nvSpPr>
            <p:cNvPr id="22" name="Chevron 20"/>
            <p:cNvSpPr/>
            <p:nvPr/>
          </p:nvSpPr>
          <p:spPr>
            <a:xfrm>
              <a:off x="8412007" y="2381980"/>
              <a:ext cx="1945863" cy="1060422"/>
            </a:xfrm>
            <a:prstGeom prst="chevron">
              <a:avLst/>
            </a:prstGeom>
            <a:solidFill>
              <a:srgbClr val="B0010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3" name="Rectangle 5"/>
            <p:cNvSpPr/>
            <p:nvPr/>
          </p:nvSpPr>
          <p:spPr bwMode="auto">
            <a:xfrm>
              <a:off x="9042208" y="2708345"/>
              <a:ext cx="95410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 b="1">
                  <a:solidFill>
                    <a:schemeClr val="bg1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  <a:cs typeface="Open Sans" pitchFamily="34" charset="0"/>
                </a:rPr>
                <a:t>决策力</a:t>
              </a:r>
              <a:endParaRPr lang="en-US" sz="2000" b="1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  <a:cs typeface="Open Sans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946622" y="2381980"/>
            <a:ext cx="1945863" cy="1060422"/>
            <a:chOff x="1946622" y="2381980"/>
            <a:chExt cx="1945863" cy="1060422"/>
          </a:xfrm>
        </p:grpSpPr>
        <p:sp>
          <p:nvSpPr>
            <p:cNvPr id="50" name="Chevron 20"/>
            <p:cNvSpPr/>
            <p:nvPr/>
          </p:nvSpPr>
          <p:spPr>
            <a:xfrm>
              <a:off x="1946622" y="2381980"/>
              <a:ext cx="1945863" cy="1060422"/>
            </a:xfrm>
            <a:prstGeom prst="chevron">
              <a:avLst/>
            </a:prstGeom>
            <a:solidFill>
              <a:srgbClr val="B0010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51" name="Rectangle 5"/>
            <p:cNvSpPr/>
            <p:nvPr/>
          </p:nvSpPr>
          <p:spPr bwMode="auto">
            <a:xfrm>
              <a:off x="2576823" y="2682945"/>
              <a:ext cx="95410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 b="1">
                  <a:solidFill>
                    <a:schemeClr val="bg1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  <a:cs typeface="Open Sans" pitchFamily="34" charset="0"/>
                </a:rPr>
                <a:t>学习力</a:t>
              </a:r>
              <a:endParaRPr lang="en-US" sz="2000" b="1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  <a:cs typeface="Open Sans" pitchFamily="34" charset="0"/>
              </a:endParaRPr>
            </a:p>
          </p:txBody>
        </p:sp>
      </p:grpSp>
      <p:sp>
        <p:nvSpPr>
          <p:cNvPr id="52" name="TextBox 29"/>
          <p:cNvSpPr txBox="1"/>
          <p:nvPr/>
        </p:nvSpPr>
        <p:spPr>
          <a:xfrm>
            <a:off x="2181855" y="4155151"/>
            <a:ext cx="79408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  <a:sym typeface="微软雅黑" panose="020b0503020204020204" pitchFamily="34" charset="-122"/>
              </a:rPr>
              <a:t>建立组织结构，规定职务或职位，明确责权关系，以使组织中的成员互相协作配合、共同劳动，有效实现组织目</a:t>
            </a:r>
            <a:endParaRPr lang="en-US" altLang="zh-CN">
              <a:solidFill>
                <a:srgbClr val="0235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  <a:sym typeface="微软雅黑" panose="020b0503020204020204" pitchFamily="34" charset="-122"/>
            </a:endParaRPr>
          </a:p>
          <a:p>
            <a:r>
              <a:rPr lang="zh-CN" altLang="en-US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  <a:sym typeface="微软雅黑" panose="020b0503020204020204" pitchFamily="34" charset="-122"/>
              </a:rPr>
              <a:t>标的过程。组织管理是管理活动的一部分，也称组织职能。为了有效地实现目标，灵活地运用各种方法，把各种</a:t>
            </a:r>
            <a:endParaRPr lang="en-US" altLang="zh-CN">
              <a:solidFill>
                <a:srgbClr val="0235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  <a:sym typeface="微软雅黑" panose="020b0503020204020204" pitchFamily="34" charset="-122"/>
            </a:endParaRPr>
          </a:p>
          <a:p>
            <a:r>
              <a:rPr lang="zh-CN" altLang="en-US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  <a:sym typeface="微软雅黑" panose="020b0503020204020204" pitchFamily="34" charset="-122"/>
              </a:rPr>
              <a:t>力量合理地组织和有效地协调起来的能力。包括协调关系的能力和善于用人的能力等等。</a:t>
            </a:r>
            <a:endParaRPr lang="en-US" altLang="zh-CN">
              <a:solidFill>
                <a:srgbClr val="0235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4" name="Straight Connector 96"/>
          <p:cNvCxnSpPr/>
          <p:nvPr/>
        </p:nvCxnSpPr>
        <p:spPr>
          <a:xfrm flipH="1" flipV="1">
            <a:off x="4750394" y="3216537"/>
            <a:ext cx="0" cy="1038384"/>
          </a:xfrm>
          <a:prstGeom prst="straightConnector1">
            <a:avLst/>
          </a:prstGeom>
          <a:ln w="38100">
            <a:solidFill>
              <a:srgbClr val="B00108"/>
            </a:solidFill>
            <a:prstDash val="solid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泪滴形 48"/>
          <p:cNvSpPr/>
          <p:nvPr/>
        </p:nvSpPr>
        <p:spPr>
          <a:xfrm rot="19113064">
            <a:off x="3461980" y="4184293"/>
            <a:ext cx="2308878" cy="2218024"/>
          </a:xfrm>
          <a:prstGeom prst="teardrop">
            <a:avLst>
              <a:gd name="adj" fmla="val 71118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泪滴形 49"/>
          <p:cNvSpPr/>
          <p:nvPr/>
        </p:nvSpPr>
        <p:spPr>
          <a:xfrm flipH="1">
            <a:off x="5871137" y="4254921"/>
            <a:ext cx="2308878" cy="2218024"/>
          </a:xfrm>
          <a:prstGeom prst="teardrop">
            <a:avLst/>
          </a:prstGeom>
          <a:solidFill>
            <a:srgbClr val="CB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泪滴形 46"/>
          <p:cNvSpPr/>
          <p:nvPr/>
        </p:nvSpPr>
        <p:spPr>
          <a:xfrm>
            <a:off x="1117291" y="4254921"/>
            <a:ext cx="2308878" cy="2218024"/>
          </a:xfrm>
          <a:prstGeom prst="teardrop">
            <a:avLst/>
          </a:prstGeom>
          <a:solidFill>
            <a:srgbClr val="CB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71"/>
          <p:cNvSpPr txBox="1"/>
          <p:nvPr/>
        </p:nvSpPr>
        <p:spPr>
          <a:xfrm>
            <a:off x="1969383" y="212840"/>
            <a:ext cx="2189162" cy="684211"/>
          </a:xfrm>
          <a:prstGeom prst="rect">
            <a:avLst/>
          </a:prstGeom>
          <a:noFill/>
        </p:spPr>
        <p:txBody>
          <a:bodyPr wrap="none" lIns="67995" tIns="33997" rIns="67995" bIns="33997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能力胜任</a:t>
            </a:r>
            <a:endParaRPr lang="zh-CN" altLang="en-US" sz="4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848878" y="361181"/>
            <a:ext cx="4504541" cy="430887"/>
            <a:chOff x="4848878" y="361181"/>
            <a:chExt cx="4504541" cy="430887"/>
          </a:xfrm>
        </p:grpSpPr>
        <p:sp>
          <p:nvSpPr>
            <p:cNvPr id="32" name="TextBox 23"/>
            <p:cNvSpPr txBox="1"/>
            <p:nvPr/>
          </p:nvSpPr>
          <p:spPr>
            <a:xfrm>
              <a:off x="5677118" y="361181"/>
              <a:ext cx="367630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执行力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4848878" y="613693"/>
              <a:ext cx="66096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738963" y="195494"/>
            <a:ext cx="632229" cy="769441"/>
            <a:chOff x="5300631" y="1892555"/>
            <a:chExt cx="505807" cy="615582"/>
          </a:xfrm>
        </p:grpSpPr>
        <p:grpSp>
          <p:nvGrpSpPr>
            <p:cNvPr id="35" name="组合 34"/>
            <p:cNvGrpSpPr/>
            <p:nvPr/>
          </p:nvGrpSpPr>
          <p:grpSpPr>
            <a:xfrm rot="13471157">
              <a:off x="5300631" y="1944033"/>
              <a:ext cx="505807" cy="505061"/>
              <a:chOff x="5777219" y="2964181"/>
              <a:chExt cx="505807" cy="505061"/>
            </a:xfrm>
          </p:grpSpPr>
          <p:sp>
            <p:nvSpPr>
              <p:cNvPr id="37" name="直角三角形 36"/>
              <p:cNvSpPr/>
              <p:nvPr/>
            </p:nvSpPr>
            <p:spPr>
              <a:xfrm>
                <a:off x="5778245" y="2964181"/>
                <a:ext cx="504781" cy="504781"/>
              </a:xfrm>
              <a:prstGeom prst="rtTriangle">
                <a:avLst/>
              </a:prstGeom>
              <a:solidFill>
                <a:srgbClr val="B001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38" name="直角三角形 37"/>
              <p:cNvSpPr/>
              <p:nvPr/>
            </p:nvSpPr>
            <p:spPr>
              <a:xfrm rot="5400000" flipV="1">
                <a:off x="5777219" y="2964461"/>
                <a:ext cx="504781" cy="504781"/>
              </a:xfrm>
              <a:prstGeom prst="rtTriangle">
                <a:avLst/>
              </a:prstGeom>
              <a:solidFill>
                <a:srgbClr val="0235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5344006" y="1892555"/>
              <a:ext cx="426034" cy="61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TextBox 17"/>
          <p:cNvSpPr txBox="1"/>
          <p:nvPr/>
        </p:nvSpPr>
        <p:spPr>
          <a:xfrm>
            <a:off x="1725042" y="2063048"/>
            <a:ext cx="15034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800" b="1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应急执行力</a:t>
            </a:r>
            <a:endParaRPr lang="zh-CN" altLang="en-US" sz="2800" b="1">
              <a:solidFill>
                <a:srgbClr val="0235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3" name="Straight Connector 96"/>
          <p:cNvCxnSpPr/>
          <p:nvPr/>
        </p:nvCxnSpPr>
        <p:spPr>
          <a:xfrm flipH="1" flipV="1">
            <a:off x="2481939" y="3216537"/>
            <a:ext cx="0" cy="1038384"/>
          </a:xfrm>
          <a:prstGeom prst="straightConnector1">
            <a:avLst/>
          </a:prstGeom>
          <a:ln w="38100">
            <a:solidFill>
              <a:srgbClr val="B00108"/>
            </a:solidFill>
            <a:prstDash val="solid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5"/>
          <p:cNvSpPr txBox="1"/>
          <p:nvPr/>
        </p:nvSpPr>
        <p:spPr>
          <a:xfrm>
            <a:off x="3966566" y="2154616"/>
            <a:ext cx="15034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800" b="1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战略执行力</a:t>
            </a:r>
            <a:endParaRPr lang="zh-CN" altLang="en-US" sz="2800" b="1">
              <a:solidFill>
                <a:srgbClr val="0235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TextBox 28"/>
          <p:cNvSpPr txBox="1"/>
          <p:nvPr/>
        </p:nvSpPr>
        <p:spPr>
          <a:xfrm>
            <a:off x="6190640" y="2154616"/>
            <a:ext cx="1525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800" b="1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制度执行力</a:t>
            </a:r>
            <a:endParaRPr lang="zh-CN" altLang="en-US" sz="2800" b="1">
              <a:solidFill>
                <a:srgbClr val="0235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TextBox 65"/>
          <p:cNvSpPr txBox="1"/>
          <p:nvPr/>
        </p:nvSpPr>
        <p:spPr>
          <a:xfrm>
            <a:off x="6096000" y="4618298"/>
            <a:ext cx="1957648" cy="131061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有效的可行性战略需要系统缜密的执行力管理推动，使战略落实到具体的行动布局上实施。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TextBox 66"/>
          <p:cNvSpPr txBox="1"/>
          <p:nvPr/>
        </p:nvSpPr>
        <p:spPr>
          <a:xfrm>
            <a:off x="3785537" y="4496470"/>
            <a:ext cx="1872415" cy="155427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9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有了战略的大方向指导，便需要严格规范的制度严密推行，从而调动成员的积极性和主观能动性。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" name="TextBox 67"/>
          <p:cNvSpPr txBox="1"/>
          <p:nvPr/>
        </p:nvSpPr>
        <p:spPr>
          <a:xfrm>
            <a:off x="1325696" y="4394341"/>
            <a:ext cx="2100473" cy="179792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>
              <a:lnSpc>
                <a:spcPts val="19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具体到项目的实际推行过程中，或多或少会遇到问题或随机性危机，除了防范于未然外，临场的应变能力同样有效的把控大局稳定进行。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55565" y="2948925"/>
            <a:ext cx="3081927" cy="243419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3200" spc="300">
                <a:solidFill>
                  <a:srgbClr val="B0010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执行力是项目</a:t>
            </a:r>
            <a:endParaRPr lang="en-US" altLang="zh-CN" sz="3200" spc="300">
              <a:solidFill>
                <a:srgbClr val="B0010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ts val="2000"/>
              </a:lnSpc>
            </a:pPr>
            <a:endParaRPr lang="en-US" altLang="zh-CN" sz="3200" spc="300">
              <a:solidFill>
                <a:srgbClr val="B0010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ts val="2000"/>
              </a:lnSpc>
            </a:pPr>
            <a:r>
              <a:rPr lang="zh-CN" altLang="en-US" sz="3200" spc="300">
                <a:solidFill>
                  <a:srgbClr val="B0010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成败的直接因</a:t>
            </a:r>
            <a:endParaRPr lang="en-US" altLang="zh-CN" sz="3200" spc="300">
              <a:solidFill>
                <a:srgbClr val="B0010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ts val="2000"/>
              </a:lnSpc>
            </a:pPr>
            <a:endParaRPr lang="en-US" altLang="zh-CN" sz="3200" spc="300">
              <a:solidFill>
                <a:srgbClr val="B0010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ts val="2000"/>
              </a:lnSpc>
            </a:pPr>
            <a:r>
              <a:rPr lang="zh-CN" altLang="en-US" sz="3200" spc="300">
                <a:solidFill>
                  <a:srgbClr val="B0010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素。如何能切</a:t>
            </a:r>
            <a:endParaRPr lang="en-US" altLang="zh-CN" sz="3200" spc="300">
              <a:solidFill>
                <a:srgbClr val="B0010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ts val="2000"/>
              </a:lnSpc>
            </a:pPr>
            <a:endParaRPr lang="en-US" altLang="zh-CN" sz="3200" spc="300">
              <a:solidFill>
                <a:srgbClr val="B0010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ts val="2000"/>
              </a:lnSpc>
            </a:pPr>
            <a:r>
              <a:rPr lang="zh-CN" altLang="en-US" sz="3200" spc="300">
                <a:solidFill>
                  <a:srgbClr val="B0010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实可行的推进</a:t>
            </a:r>
            <a:endParaRPr lang="en-US" altLang="zh-CN" sz="3200" spc="300">
              <a:solidFill>
                <a:srgbClr val="B0010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ts val="2000"/>
              </a:lnSpc>
            </a:pPr>
            <a:endParaRPr lang="en-US" altLang="zh-CN" sz="3200" spc="300">
              <a:solidFill>
                <a:srgbClr val="B0010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ts val="2000"/>
              </a:lnSpc>
            </a:pPr>
            <a:r>
              <a:rPr lang="zh-CN" altLang="en-US" sz="3200" spc="300">
                <a:solidFill>
                  <a:srgbClr val="B0010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项目执行？</a:t>
            </a:r>
            <a:endParaRPr lang="zh-CN" altLang="en-US" sz="3200" spc="300">
              <a:solidFill>
                <a:srgbClr val="B0010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45" name="Straight Connector 96"/>
          <p:cNvCxnSpPr/>
          <p:nvPr/>
        </p:nvCxnSpPr>
        <p:spPr>
          <a:xfrm flipH="1" flipV="1">
            <a:off x="7018848" y="3216537"/>
            <a:ext cx="0" cy="1038384"/>
          </a:xfrm>
          <a:prstGeom prst="straightConnector1">
            <a:avLst/>
          </a:prstGeom>
          <a:ln w="38100">
            <a:solidFill>
              <a:srgbClr val="B00108"/>
            </a:solidFill>
            <a:prstDash val="solid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47" grpId="0" animBg="1"/>
      <p:bldP spid="30" grpId="0"/>
      <p:bldP spid="12" grpId="0"/>
      <p:bldP spid="15" grpId="0"/>
      <p:bldP spid="18" grpId="0"/>
      <p:bldP spid="29" grpId="0"/>
      <p:bldP spid="39" grpId="0"/>
      <p:bldP spid="40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TextBox 71"/>
          <p:cNvSpPr txBox="1"/>
          <p:nvPr/>
        </p:nvSpPr>
        <p:spPr>
          <a:xfrm>
            <a:off x="1969383" y="212840"/>
            <a:ext cx="2189162" cy="684211"/>
          </a:xfrm>
          <a:prstGeom prst="rect">
            <a:avLst/>
          </a:prstGeom>
          <a:noFill/>
        </p:spPr>
        <p:txBody>
          <a:bodyPr wrap="none" lIns="67995" tIns="33997" rIns="67995" bIns="33997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能力胜任</a:t>
            </a:r>
            <a:endParaRPr lang="zh-CN" altLang="en-US" sz="4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848878" y="361181"/>
            <a:ext cx="4504541" cy="430887"/>
            <a:chOff x="4848878" y="361181"/>
            <a:chExt cx="4504541" cy="430887"/>
          </a:xfrm>
        </p:grpSpPr>
        <p:sp>
          <p:nvSpPr>
            <p:cNvPr id="32" name="TextBox 23"/>
            <p:cNvSpPr txBox="1"/>
            <p:nvPr/>
          </p:nvSpPr>
          <p:spPr>
            <a:xfrm>
              <a:off x="5677118" y="361181"/>
              <a:ext cx="367630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团队合作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4848878" y="613693"/>
              <a:ext cx="66096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738963" y="195494"/>
            <a:ext cx="632229" cy="769441"/>
            <a:chOff x="5300631" y="1892555"/>
            <a:chExt cx="505807" cy="615582"/>
          </a:xfrm>
        </p:grpSpPr>
        <p:grpSp>
          <p:nvGrpSpPr>
            <p:cNvPr id="35" name="组合 34"/>
            <p:cNvGrpSpPr/>
            <p:nvPr/>
          </p:nvGrpSpPr>
          <p:grpSpPr>
            <a:xfrm rot="13471157">
              <a:off x="5300631" y="1944033"/>
              <a:ext cx="505807" cy="505061"/>
              <a:chOff x="5777219" y="2964181"/>
              <a:chExt cx="505807" cy="505061"/>
            </a:xfrm>
          </p:grpSpPr>
          <p:sp>
            <p:nvSpPr>
              <p:cNvPr id="37" name="直角三角形 36"/>
              <p:cNvSpPr/>
              <p:nvPr/>
            </p:nvSpPr>
            <p:spPr>
              <a:xfrm>
                <a:off x="5778245" y="2964181"/>
                <a:ext cx="504781" cy="504781"/>
              </a:xfrm>
              <a:prstGeom prst="rtTriangle">
                <a:avLst/>
              </a:prstGeom>
              <a:solidFill>
                <a:srgbClr val="B001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38" name="直角三角形 37"/>
              <p:cNvSpPr/>
              <p:nvPr/>
            </p:nvSpPr>
            <p:spPr>
              <a:xfrm rot="5400000" flipV="1">
                <a:off x="5777219" y="2964461"/>
                <a:ext cx="504781" cy="504781"/>
              </a:xfrm>
              <a:prstGeom prst="rtTriangle">
                <a:avLst/>
              </a:prstGeom>
              <a:solidFill>
                <a:srgbClr val="0235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5344006" y="1892555"/>
              <a:ext cx="426034" cy="61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367505" y="1915190"/>
            <a:ext cx="1723549" cy="1759708"/>
            <a:chOff x="12412274" y="4315557"/>
            <a:chExt cx="3515860" cy="3515861"/>
          </a:xfrm>
        </p:grpSpPr>
        <p:sp>
          <p:nvSpPr>
            <p:cNvPr id="12" name="Shape 1627"/>
            <p:cNvSpPr/>
            <p:nvPr/>
          </p:nvSpPr>
          <p:spPr>
            <a:xfrm>
              <a:off x="12412274" y="4315557"/>
              <a:ext cx="3515860" cy="351586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7150" cap="rnd">
              <a:solidFill>
                <a:srgbClr val="B00108"/>
              </a:solidFill>
              <a:custDash>
                <a:ds d="100000" sp="200000"/>
              </a:custDash>
              <a:round/>
            </a:ln>
          </p:spPr>
          <p:txBody>
            <a:bodyPr lIns="0" tIns="0" rIns="0" bIns="0" anchor="ctr"/>
            <a:lstStyle/>
            <a:p>
              <a:pPr lvl="0">
                <a:defRPr sz="3200"/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Shape 1628"/>
            <p:cNvSpPr/>
            <p:nvPr/>
          </p:nvSpPr>
          <p:spPr>
            <a:xfrm>
              <a:off x="12684149" y="4587434"/>
              <a:ext cx="2972108" cy="297210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B0010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/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Shape 1631"/>
            <p:cNvSpPr/>
            <p:nvPr/>
          </p:nvSpPr>
          <p:spPr>
            <a:xfrm>
              <a:off x="13340747" y="5297119"/>
              <a:ext cx="1468255" cy="146886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extrusionOk="0">
                  <a:moveTo>
                    <a:pt x="19673" y="3125"/>
                  </a:moveTo>
                  <a:cubicBezTo>
                    <a:pt x="19662" y="3136"/>
                    <a:pt x="19652" y="3148"/>
                    <a:pt x="19642" y="3160"/>
                  </a:cubicBezTo>
                  <a:lnTo>
                    <a:pt x="13874" y="9615"/>
                  </a:lnTo>
                  <a:lnTo>
                    <a:pt x="11980" y="7721"/>
                  </a:lnTo>
                  <a:lnTo>
                    <a:pt x="18436" y="1951"/>
                  </a:lnTo>
                  <a:cubicBezTo>
                    <a:pt x="18446" y="1940"/>
                    <a:pt x="18458" y="1930"/>
                    <a:pt x="18469" y="1918"/>
                  </a:cubicBezTo>
                  <a:cubicBezTo>
                    <a:pt x="18790" y="1597"/>
                    <a:pt x="19352" y="1596"/>
                    <a:pt x="19675" y="1918"/>
                  </a:cubicBezTo>
                  <a:cubicBezTo>
                    <a:pt x="19834" y="2080"/>
                    <a:pt x="19923" y="2294"/>
                    <a:pt x="19923" y="2522"/>
                  </a:cubicBezTo>
                  <a:cubicBezTo>
                    <a:pt x="19923" y="2749"/>
                    <a:pt x="19834" y="2965"/>
                    <a:pt x="19673" y="3125"/>
                  </a:cubicBezTo>
                  <a:cubicBezTo>
                    <a:pt x="19673" y="3125"/>
                    <a:pt x="19673" y="3125"/>
                    <a:pt x="19673" y="3125"/>
                  </a:cubicBezTo>
                  <a:close/>
                  <a:moveTo>
                    <a:pt x="14352" y="14847"/>
                  </a:moveTo>
                  <a:lnTo>
                    <a:pt x="6751" y="7242"/>
                  </a:lnTo>
                  <a:lnTo>
                    <a:pt x="8316" y="6418"/>
                  </a:lnTo>
                  <a:lnTo>
                    <a:pt x="15179" y="13281"/>
                  </a:lnTo>
                  <a:cubicBezTo>
                    <a:pt x="15179" y="13281"/>
                    <a:pt x="14352" y="14847"/>
                    <a:pt x="14352" y="14847"/>
                  </a:cubicBezTo>
                  <a:close/>
                  <a:moveTo>
                    <a:pt x="9570" y="20545"/>
                  </a:moveTo>
                  <a:lnTo>
                    <a:pt x="9007" y="19982"/>
                  </a:lnTo>
                  <a:lnTo>
                    <a:pt x="9698" y="18571"/>
                  </a:lnTo>
                  <a:cubicBezTo>
                    <a:pt x="9779" y="18402"/>
                    <a:pt x="9740" y="18201"/>
                    <a:pt x="9601" y="18076"/>
                  </a:cubicBezTo>
                  <a:cubicBezTo>
                    <a:pt x="9462" y="17952"/>
                    <a:pt x="9255" y="17936"/>
                    <a:pt x="9099" y="18036"/>
                  </a:cubicBezTo>
                  <a:lnTo>
                    <a:pt x="7855" y="18830"/>
                  </a:lnTo>
                  <a:lnTo>
                    <a:pt x="7312" y="18287"/>
                  </a:lnTo>
                  <a:lnTo>
                    <a:pt x="8827" y="15726"/>
                  </a:lnTo>
                  <a:cubicBezTo>
                    <a:pt x="8926" y="15563"/>
                    <a:pt x="8899" y="15352"/>
                    <a:pt x="8763" y="15218"/>
                  </a:cubicBezTo>
                  <a:cubicBezTo>
                    <a:pt x="8627" y="15083"/>
                    <a:pt x="8416" y="15058"/>
                    <a:pt x="8252" y="15157"/>
                  </a:cubicBezTo>
                  <a:lnTo>
                    <a:pt x="5722" y="16695"/>
                  </a:lnTo>
                  <a:lnTo>
                    <a:pt x="3696" y="14669"/>
                  </a:lnTo>
                  <a:lnTo>
                    <a:pt x="4301" y="13058"/>
                  </a:lnTo>
                  <a:cubicBezTo>
                    <a:pt x="4360" y="12899"/>
                    <a:pt x="4319" y="12720"/>
                    <a:pt x="4193" y="12605"/>
                  </a:cubicBezTo>
                  <a:cubicBezTo>
                    <a:pt x="4069" y="12490"/>
                    <a:pt x="3885" y="12462"/>
                    <a:pt x="3732" y="12535"/>
                  </a:cubicBezTo>
                  <a:lnTo>
                    <a:pt x="2258" y="13232"/>
                  </a:lnTo>
                  <a:lnTo>
                    <a:pt x="1054" y="12026"/>
                  </a:lnTo>
                  <a:lnTo>
                    <a:pt x="5715" y="8568"/>
                  </a:lnTo>
                  <a:lnTo>
                    <a:pt x="13026" y="15882"/>
                  </a:lnTo>
                  <a:cubicBezTo>
                    <a:pt x="13026" y="15882"/>
                    <a:pt x="9570" y="20545"/>
                    <a:pt x="9570" y="20545"/>
                  </a:cubicBezTo>
                  <a:close/>
                  <a:moveTo>
                    <a:pt x="21592" y="2522"/>
                  </a:moveTo>
                  <a:cubicBezTo>
                    <a:pt x="21592" y="1848"/>
                    <a:pt x="21330" y="1215"/>
                    <a:pt x="20854" y="739"/>
                  </a:cubicBezTo>
                  <a:cubicBezTo>
                    <a:pt x="20378" y="262"/>
                    <a:pt x="19746" y="0"/>
                    <a:pt x="19071" y="0"/>
                  </a:cubicBezTo>
                  <a:cubicBezTo>
                    <a:pt x="18406" y="0"/>
                    <a:pt x="17781" y="255"/>
                    <a:pt x="17306" y="721"/>
                  </a:cubicBezTo>
                  <a:lnTo>
                    <a:pt x="10798" y="6539"/>
                  </a:lnTo>
                  <a:lnTo>
                    <a:pt x="9061" y="4801"/>
                  </a:lnTo>
                  <a:cubicBezTo>
                    <a:pt x="8803" y="4542"/>
                    <a:pt x="8405" y="4482"/>
                    <a:pt x="8081" y="4653"/>
                  </a:cubicBezTo>
                  <a:lnTo>
                    <a:pt x="4972" y="6295"/>
                  </a:lnTo>
                  <a:cubicBezTo>
                    <a:pt x="4737" y="6419"/>
                    <a:pt x="4577" y="6647"/>
                    <a:pt x="4537" y="6909"/>
                  </a:cubicBezTo>
                  <a:cubicBezTo>
                    <a:pt x="4497" y="7170"/>
                    <a:pt x="4584" y="7436"/>
                    <a:pt x="4771" y="7623"/>
                  </a:cubicBezTo>
                  <a:lnTo>
                    <a:pt x="5118" y="7971"/>
                  </a:lnTo>
                  <a:lnTo>
                    <a:pt x="169" y="11644"/>
                  </a:lnTo>
                  <a:cubicBezTo>
                    <a:pt x="71" y="11716"/>
                    <a:pt x="10" y="11828"/>
                    <a:pt x="2" y="11948"/>
                  </a:cubicBezTo>
                  <a:cubicBezTo>
                    <a:pt x="-8" y="12069"/>
                    <a:pt x="36" y="12188"/>
                    <a:pt x="122" y="12273"/>
                  </a:cubicBezTo>
                  <a:lnTo>
                    <a:pt x="1876" y="14030"/>
                  </a:lnTo>
                  <a:cubicBezTo>
                    <a:pt x="2001" y="14154"/>
                    <a:pt x="2191" y="14186"/>
                    <a:pt x="2351" y="14111"/>
                  </a:cubicBezTo>
                  <a:lnTo>
                    <a:pt x="3158" y="13729"/>
                  </a:lnTo>
                  <a:lnTo>
                    <a:pt x="2820" y="14628"/>
                  </a:lnTo>
                  <a:cubicBezTo>
                    <a:pt x="2763" y="14781"/>
                    <a:pt x="2800" y="14953"/>
                    <a:pt x="2916" y="15070"/>
                  </a:cubicBezTo>
                  <a:lnTo>
                    <a:pt x="5362" y="17516"/>
                  </a:lnTo>
                  <a:cubicBezTo>
                    <a:pt x="5500" y="17654"/>
                    <a:pt x="5711" y="17677"/>
                    <a:pt x="5875" y="17579"/>
                  </a:cubicBezTo>
                  <a:lnTo>
                    <a:pt x="7260" y="16736"/>
                  </a:lnTo>
                  <a:lnTo>
                    <a:pt x="6429" y="18139"/>
                  </a:lnTo>
                  <a:cubicBezTo>
                    <a:pt x="6332" y="18304"/>
                    <a:pt x="6360" y="18513"/>
                    <a:pt x="6493" y="18648"/>
                  </a:cubicBezTo>
                  <a:lnTo>
                    <a:pt x="7503" y="19658"/>
                  </a:lnTo>
                  <a:cubicBezTo>
                    <a:pt x="7642" y="19796"/>
                    <a:pt x="7857" y="19818"/>
                    <a:pt x="8022" y="19715"/>
                  </a:cubicBezTo>
                  <a:lnTo>
                    <a:pt x="8294" y="19539"/>
                  </a:lnTo>
                  <a:lnTo>
                    <a:pt x="8127" y="19882"/>
                  </a:lnTo>
                  <a:cubicBezTo>
                    <a:pt x="8047" y="20041"/>
                    <a:pt x="8080" y="20233"/>
                    <a:pt x="8206" y="20360"/>
                  </a:cubicBezTo>
                  <a:lnTo>
                    <a:pt x="9322" y="21478"/>
                  </a:lnTo>
                  <a:cubicBezTo>
                    <a:pt x="9401" y="21555"/>
                    <a:pt x="9507" y="21600"/>
                    <a:pt x="9617" y="21600"/>
                  </a:cubicBezTo>
                  <a:cubicBezTo>
                    <a:pt x="9627" y="21600"/>
                    <a:pt x="9638" y="21600"/>
                    <a:pt x="9648" y="21597"/>
                  </a:cubicBezTo>
                  <a:cubicBezTo>
                    <a:pt x="9769" y="21590"/>
                    <a:pt x="9880" y="21528"/>
                    <a:pt x="9952" y="21430"/>
                  </a:cubicBezTo>
                  <a:lnTo>
                    <a:pt x="13624" y="16478"/>
                  </a:lnTo>
                  <a:lnTo>
                    <a:pt x="13971" y="16827"/>
                  </a:lnTo>
                  <a:cubicBezTo>
                    <a:pt x="14129" y="16984"/>
                    <a:pt x="14343" y="17071"/>
                    <a:pt x="14562" y="17071"/>
                  </a:cubicBezTo>
                  <a:cubicBezTo>
                    <a:pt x="14604" y="17071"/>
                    <a:pt x="14646" y="17067"/>
                    <a:pt x="14687" y="17061"/>
                  </a:cubicBezTo>
                  <a:cubicBezTo>
                    <a:pt x="14949" y="17021"/>
                    <a:pt x="15175" y="16860"/>
                    <a:pt x="15299" y="16627"/>
                  </a:cubicBezTo>
                  <a:lnTo>
                    <a:pt x="16941" y="13515"/>
                  </a:lnTo>
                  <a:cubicBezTo>
                    <a:pt x="17111" y="13192"/>
                    <a:pt x="17052" y="12794"/>
                    <a:pt x="16792" y="12536"/>
                  </a:cubicBezTo>
                  <a:lnTo>
                    <a:pt x="15055" y="10797"/>
                  </a:lnTo>
                  <a:lnTo>
                    <a:pt x="20871" y="4288"/>
                  </a:lnTo>
                  <a:cubicBezTo>
                    <a:pt x="21337" y="3814"/>
                    <a:pt x="21592" y="3188"/>
                    <a:pt x="21592" y="2522"/>
                  </a:cubicBezTo>
                  <a:cubicBezTo>
                    <a:pt x="21592" y="2522"/>
                    <a:pt x="21592" y="2522"/>
                    <a:pt x="21592" y="252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defTabSz="24828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 charset="0"/>
                  <a:ea typeface="Gill Sans"/>
                  <a:cs typeface="Gill Sans"/>
                  <a:sym typeface="Gill Sans" charset="0"/>
                </a:defRPr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26459" y="1915190"/>
            <a:ext cx="1723549" cy="1759708"/>
            <a:chOff x="3487813" y="4315557"/>
            <a:chExt cx="3515861" cy="3515861"/>
          </a:xfrm>
        </p:grpSpPr>
        <p:sp>
          <p:nvSpPr>
            <p:cNvPr id="16" name="Shape 1623"/>
            <p:cNvSpPr/>
            <p:nvPr/>
          </p:nvSpPr>
          <p:spPr>
            <a:xfrm>
              <a:off x="3487813" y="4315557"/>
              <a:ext cx="3515861" cy="351586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7150" cap="rnd">
              <a:solidFill>
                <a:srgbClr val="B00108"/>
              </a:solidFill>
              <a:custDash>
                <a:ds d="100000" sp="200000"/>
              </a:custDash>
              <a:round/>
            </a:ln>
          </p:spPr>
          <p:txBody>
            <a:bodyPr lIns="0" tIns="0" rIns="0" bIns="0" anchor="ctr"/>
            <a:lstStyle/>
            <a:p>
              <a:pPr lvl="0">
                <a:defRPr sz="3200"/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Shape 1624"/>
            <p:cNvSpPr/>
            <p:nvPr/>
          </p:nvSpPr>
          <p:spPr>
            <a:xfrm>
              <a:off x="3759689" y="4587434"/>
              <a:ext cx="2972108" cy="297210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B0010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/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Shape 1632"/>
            <p:cNvSpPr/>
            <p:nvPr/>
          </p:nvSpPr>
          <p:spPr>
            <a:xfrm>
              <a:off x="4477508" y="5355235"/>
              <a:ext cx="1534816" cy="134283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49" y="20059"/>
                  </a:moveTo>
                  <a:lnTo>
                    <a:pt x="16198" y="16202"/>
                  </a:lnTo>
                  <a:lnTo>
                    <a:pt x="16198" y="13885"/>
                  </a:lnTo>
                  <a:lnTo>
                    <a:pt x="20249" y="10801"/>
                  </a:lnTo>
                  <a:cubicBezTo>
                    <a:pt x="20249" y="10801"/>
                    <a:pt x="20249" y="20059"/>
                    <a:pt x="20249" y="20059"/>
                  </a:cubicBezTo>
                  <a:close/>
                  <a:moveTo>
                    <a:pt x="12824" y="9267"/>
                  </a:moveTo>
                  <a:cubicBezTo>
                    <a:pt x="10955" y="9267"/>
                    <a:pt x="9443" y="7534"/>
                    <a:pt x="9443" y="5403"/>
                  </a:cubicBezTo>
                  <a:cubicBezTo>
                    <a:pt x="9443" y="3267"/>
                    <a:pt x="10958" y="1533"/>
                    <a:pt x="12824" y="1533"/>
                  </a:cubicBezTo>
                  <a:cubicBezTo>
                    <a:pt x="14692" y="1533"/>
                    <a:pt x="16205" y="3267"/>
                    <a:pt x="16205" y="5403"/>
                  </a:cubicBezTo>
                  <a:cubicBezTo>
                    <a:pt x="16205" y="7534"/>
                    <a:pt x="14692" y="9267"/>
                    <a:pt x="12824" y="9267"/>
                  </a:cubicBezTo>
                  <a:cubicBezTo>
                    <a:pt x="12824" y="9267"/>
                    <a:pt x="12824" y="9267"/>
                    <a:pt x="12824" y="9267"/>
                  </a:cubicBezTo>
                  <a:close/>
                  <a:moveTo>
                    <a:pt x="14850" y="18514"/>
                  </a:moveTo>
                  <a:cubicBezTo>
                    <a:pt x="14850" y="19367"/>
                    <a:pt x="14244" y="20059"/>
                    <a:pt x="13499" y="20059"/>
                  </a:cubicBezTo>
                  <a:lnTo>
                    <a:pt x="2699" y="20059"/>
                  </a:lnTo>
                  <a:cubicBezTo>
                    <a:pt x="1954" y="20059"/>
                    <a:pt x="1352" y="19369"/>
                    <a:pt x="1352" y="18514"/>
                  </a:cubicBezTo>
                  <a:lnTo>
                    <a:pt x="1352" y="12345"/>
                  </a:lnTo>
                  <a:cubicBezTo>
                    <a:pt x="1352" y="11490"/>
                    <a:pt x="1954" y="10801"/>
                    <a:pt x="2699" y="10801"/>
                  </a:cubicBezTo>
                  <a:lnTo>
                    <a:pt x="13499" y="10801"/>
                  </a:lnTo>
                  <a:cubicBezTo>
                    <a:pt x="14244" y="10801"/>
                    <a:pt x="14850" y="11490"/>
                    <a:pt x="14850" y="12345"/>
                  </a:cubicBezTo>
                  <a:cubicBezTo>
                    <a:pt x="14850" y="12345"/>
                    <a:pt x="14850" y="18514"/>
                    <a:pt x="14850" y="18514"/>
                  </a:cubicBezTo>
                  <a:close/>
                  <a:moveTo>
                    <a:pt x="1352" y="6171"/>
                  </a:moveTo>
                  <a:cubicBezTo>
                    <a:pt x="1352" y="4469"/>
                    <a:pt x="2557" y="3085"/>
                    <a:pt x="4051" y="3085"/>
                  </a:cubicBezTo>
                  <a:cubicBezTo>
                    <a:pt x="5539" y="3085"/>
                    <a:pt x="6750" y="4469"/>
                    <a:pt x="6750" y="6171"/>
                  </a:cubicBezTo>
                  <a:cubicBezTo>
                    <a:pt x="6750" y="7877"/>
                    <a:pt x="5539" y="9259"/>
                    <a:pt x="4051" y="9259"/>
                  </a:cubicBezTo>
                  <a:cubicBezTo>
                    <a:pt x="2557" y="9259"/>
                    <a:pt x="1352" y="7877"/>
                    <a:pt x="1352" y="6171"/>
                  </a:cubicBezTo>
                  <a:cubicBezTo>
                    <a:pt x="1352" y="6171"/>
                    <a:pt x="1352" y="6171"/>
                    <a:pt x="1352" y="6171"/>
                  </a:cubicBezTo>
                  <a:close/>
                  <a:moveTo>
                    <a:pt x="20249" y="9259"/>
                  </a:moveTo>
                  <a:lnTo>
                    <a:pt x="16198" y="12345"/>
                  </a:lnTo>
                  <a:cubicBezTo>
                    <a:pt x="16198" y="11406"/>
                    <a:pt x="15826" y="10578"/>
                    <a:pt x="15249" y="10014"/>
                  </a:cubicBezTo>
                  <a:cubicBezTo>
                    <a:pt x="16623" y="9067"/>
                    <a:pt x="17550" y="7365"/>
                    <a:pt x="17550" y="5403"/>
                  </a:cubicBezTo>
                  <a:cubicBezTo>
                    <a:pt x="17550" y="2420"/>
                    <a:pt x="15434" y="0"/>
                    <a:pt x="12824" y="0"/>
                  </a:cubicBezTo>
                  <a:cubicBezTo>
                    <a:pt x="10213" y="0"/>
                    <a:pt x="8101" y="2420"/>
                    <a:pt x="8101" y="5403"/>
                  </a:cubicBezTo>
                  <a:cubicBezTo>
                    <a:pt x="8101" y="6912"/>
                    <a:pt x="8648" y="8277"/>
                    <a:pt x="9525" y="9259"/>
                  </a:cubicBezTo>
                  <a:lnTo>
                    <a:pt x="7050" y="9259"/>
                  </a:lnTo>
                  <a:cubicBezTo>
                    <a:pt x="7695" y="8438"/>
                    <a:pt x="8101" y="7365"/>
                    <a:pt x="8101" y="6171"/>
                  </a:cubicBezTo>
                  <a:cubicBezTo>
                    <a:pt x="8101" y="3617"/>
                    <a:pt x="6288" y="1546"/>
                    <a:pt x="4051" y="1546"/>
                  </a:cubicBezTo>
                  <a:cubicBezTo>
                    <a:pt x="1814" y="1546"/>
                    <a:pt x="0" y="3617"/>
                    <a:pt x="0" y="6171"/>
                  </a:cubicBezTo>
                  <a:cubicBezTo>
                    <a:pt x="0" y="7569"/>
                    <a:pt x="551" y="8803"/>
                    <a:pt x="1405" y="9651"/>
                  </a:cubicBezTo>
                  <a:cubicBezTo>
                    <a:pt x="571" y="10179"/>
                    <a:pt x="0" y="11181"/>
                    <a:pt x="0" y="12345"/>
                  </a:cubicBezTo>
                  <a:lnTo>
                    <a:pt x="0" y="18514"/>
                  </a:lnTo>
                  <a:cubicBezTo>
                    <a:pt x="0" y="20221"/>
                    <a:pt x="1210" y="21600"/>
                    <a:pt x="2699" y="21600"/>
                  </a:cubicBezTo>
                  <a:lnTo>
                    <a:pt x="13499" y="21600"/>
                  </a:lnTo>
                  <a:cubicBezTo>
                    <a:pt x="14989" y="21600"/>
                    <a:pt x="16198" y="20221"/>
                    <a:pt x="16198" y="18514"/>
                  </a:cubicBezTo>
                  <a:lnTo>
                    <a:pt x="16198" y="17743"/>
                  </a:lnTo>
                  <a:lnTo>
                    <a:pt x="20249" y="21600"/>
                  </a:lnTo>
                  <a:cubicBezTo>
                    <a:pt x="20994" y="21600"/>
                    <a:pt x="21600" y="20911"/>
                    <a:pt x="21600" y="20059"/>
                  </a:cubicBezTo>
                  <a:lnTo>
                    <a:pt x="21600" y="10801"/>
                  </a:lnTo>
                  <a:cubicBezTo>
                    <a:pt x="21600" y="9949"/>
                    <a:pt x="20994" y="9259"/>
                    <a:pt x="20249" y="9259"/>
                  </a:cubicBezTo>
                  <a:cubicBezTo>
                    <a:pt x="20249" y="9259"/>
                    <a:pt x="20249" y="9259"/>
                    <a:pt x="20249" y="9259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defTabSz="24828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 charset="0"/>
                  <a:ea typeface="Gill Sans"/>
                  <a:cs typeface="Gill Sans"/>
                  <a:sym typeface="Gill Sans" charset="0"/>
                </a:defRPr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146982" y="1915190"/>
            <a:ext cx="1723549" cy="1759708"/>
            <a:chOff x="7950043" y="4315557"/>
            <a:chExt cx="3515861" cy="3515861"/>
          </a:xfrm>
        </p:grpSpPr>
        <p:sp>
          <p:nvSpPr>
            <p:cNvPr id="20" name="Shape 1625"/>
            <p:cNvSpPr/>
            <p:nvPr/>
          </p:nvSpPr>
          <p:spPr>
            <a:xfrm>
              <a:off x="7950043" y="4315557"/>
              <a:ext cx="3515861" cy="351586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7150" cap="rnd">
              <a:solidFill>
                <a:schemeClr val="tx1">
                  <a:lumMod val="50000"/>
                  <a:lumOff val="50000"/>
                </a:schemeClr>
              </a:solidFill>
              <a:custDash>
                <a:ds d="100000" sp="200000"/>
              </a:custDash>
              <a:round/>
            </a:ln>
          </p:spPr>
          <p:txBody>
            <a:bodyPr lIns="0" tIns="0" rIns="0" bIns="0" anchor="ctr"/>
            <a:lstStyle/>
            <a:p>
              <a:pPr lvl="0">
                <a:defRPr sz="3200"/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Shape 1626"/>
            <p:cNvSpPr/>
            <p:nvPr/>
          </p:nvSpPr>
          <p:spPr>
            <a:xfrm>
              <a:off x="8221920" y="4587434"/>
              <a:ext cx="2972108" cy="297210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/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Shape 1633"/>
            <p:cNvSpPr/>
            <p:nvPr/>
          </p:nvSpPr>
          <p:spPr>
            <a:xfrm>
              <a:off x="8898459" y="5315833"/>
              <a:ext cx="1608976" cy="143029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549" extrusionOk="0">
                  <a:moveTo>
                    <a:pt x="12246" y="17"/>
                  </a:moveTo>
                  <a:cubicBezTo>
                    <a:pt x="11990" y="86"/>
                    <a:pt x="11811" y="339"/>
                    <a:pt x="11811" y="635"/>
                  </a:cubicBezTo>
                  <a:lnTo>
                    <a:pt x="11811" y="14336"/>
                  </a:lnTo>
                  <a:cubicBezTo>
                    <a:pt x="11811" y="14689"/>
                    <a:pt x="12064" y="14980"/>
                    <a:pt x="12377" y="14980"/>
                  </a:cubicBezTo>
                  <a:lnTo>
                    <a:pt x="18513" y="14980"/>
                  </a:lnTo>
                  <a:cubicBezTo>
                    <a:pt x="18710" y="14980"/>
                    <a:pt x="18893" y="14860"/>
                    <a:pt x="18996" y="14672"/>
                  </a:cubicBezTo>
                  <a:cubicBezTo>
                    <a:pt x="19099" y="14483"/>
                    <a:pt x="19108" y="14246"/>
                    <a:pt x="19019" y="14048"/>
                  </a:cubicBezTo>
                  <a:lnTo>
                    <a:pt x="12883" y="346"/>
                  </a:lnTo>
                  <a:cubicBezTo>
                    <a:pt x="12765" y="82"/>
                    <a:pt x="12502" y="-51"/>
                    <a:pt x="12246" y="17"/>
                  </a:cubicBezTo>
                  <a:close/>
                  <a:moveTo>
                    <a:pt x="10383" y="219"/>
                  </a:moveTo>
                  <a:cubicBezTo>
                    <a:pt x="10293" y="207"/>
                    <a:pt x="10196" y="214"/>
                    <a:pt x="10109" y="252"/>
                  </a:cubicBezTo>
                  <a:cubicBezTo>
                    <a:pt x="6744" y="1722"/>
                    <a:pt x="4445" y="5308"/>
                    <a:pt x="3110" y="8056"/>
                  </a:cubicBezTo>
                  <a:cubicBezTo>
                    <a:pt x="2307" y="9706"/>
                    <a:pt x="1780" y="11194"/>
                    <a:pt x="1479" y="12149"/>
                  </a:cubicBezTo>
                  <a:cubicBezTo>
                    <a:pt x="1347" y="12567"/>
                    <a:pt x="919" y="13966"/>
                    <a:pt x="955" y="14443"/>
                  </a:cubicBezTo>
                  <a:cubicBezTo>
                    <a:pt x="979" y="14774"/>
                    <a:pt x="1226" y="15034"/>
                    <a:pt x="1520" y="15034"/>
                  </a:cubicBezTo>
                  <a:lnTo>
                    <a:pt x="10317" y="15034"/>
                  </a:lnTo>
                  <a:cubicBezTo>
                    <a:pt x="10631" y="15034"/>
                    <a:pt x="10883" y="14743"/>
                    <a:pt x="10883" y="14390"/>
                  </a:cubicBezTo>
                  <a:lnTo>
                    <a:pt x="10883" y="849"/>
                  </a:lnTo>
                  <a:cubicBezTo>
                    <a:pt x="10883" y="638"/>
                    <a:pt x="10793" y="446"/>
                    <a:pt x="10639" y="326"/>
                  </a:cubicBezTo>
                  <a:cubicBezTo>
                    <a:pt x="10562" y="267"/>
                    <a:pt x="10473" y="231"/>
                    <a:pt x="10383" y="219"/>
                  </a:cubicBezTo>
                  <a:close/>
                  <a:moveTo>
                    <a:pt x="9752" y="1836"/>
                  </a:moveTo>
                  <a:lnTo>
                    <a:pt x="9752" y="13752"/>
                  </a:lnTo>
                  <a:lnTo>
                    <a:pt x="2217" y="13752"/>
                  </a:lnTo>
                  <a:cubicBezTo>
                    <a:pt x="2772" y="11538"/>
                    <a:pt x="5160" y="4462"/>
                    <a:pt x="9752" y="1836"/>
                  </a:cubicBezTo>
                  <a:close/>
                  <a:moveTo>
                    <a:pt x="12942" y="3319"/>
                  </a:moveTo>
                  <a:lnTo>
                    <a:pt x="17591" y="13699"/>
                  </a:lnTo>
                  <a:lnTo>
                    <a:pt x="12942" y="13699"/>
                  </a:lnTo>
                  <a:cubicBezTo>
                    <a:pt x="12942" y="13699"/>
                    <a:pt x="12942" y="3319"/>
                    <a:pt x="12942" y="3319"/>
                  </a:cubicBezTo>
                  <a:close/>
                  <a:moveTo>
                    <a:pt x="568" y="16101"/>
                  </a:moveTo>
                  <a:cubicBezTo>
                    <a:pt x="328" y="16101"/>
                    <a:pt x="113" y="16268"/>
                    <a:pt x="32" y="16523"/>
                  </a:cubicBezTo>
                  <a:cubicBezTo>
                    <a:pt x="-48" y="16778"/>
                    <a:pt x="25" y="17064"/>
                    <a:pt x="211" y="17235"/>
                  </a:cubicBezTo>
                  <a:lnTo>
                    <a:pt x="4764" y="21408"/>
                  </a:lnTo>
                  <a:cubicBezTo>
                    <a:pt x="4865" y="21501"/>
                    <a:pt x="4991" y="21549"/>
                    <a:pt x="5121" y="21549"/>
                  </a:cubicBezTo>
                  <a:lnTo>
                    <a:pt x="16383" y="21549"/>
                  </a:lnTo>
                  <a:cubicBezTo>
                    <a:pt x="16513" y="21549"/>
                    <a:pt x="16639" y="21501"/>
                    <a:pt x="16740" y="21408"/>
                  </a:cubicBezTo>
                  <a:lnTo>
                    <a:pt x="21293" y="17235"/>
                  </a:lnTo>
                  <a:cubicBezTo>
                    <a:pt x="21479" y="17064"/>
                    <a:pt x="21552" y="16778"/>
                    <a:pt x="21472" y="16523"/>
                  </a:cubicBezTo>
                  <a:cubicBezTo>
                    <a:pt x="21391" y="16268"/>
                    <a:pt x="21176" y="16101"/>
                    <a:pt x="20936" y="16101"/>
                  </a:cubicBezTo>
                  <a:lnTo>
                    <a:pt x="568" y="16101"/>
                  </a:lnTo>
                  <a:close/>
                  <a:moveTo>
                    <a:pt x="2163" y="17382"/>
                  </a:moveTo>
                  <a:lnTo>
                    <a:pt x="19341" y="17382"/>
                  </a:lnTo>
                  <a:cubicBezTo>
                    <a:pt x="19341" y="17382"/>
                    <a:pt x="16180" y="20274"/>
                    <a:pt x="16180" y="20274"/>
                  </a:cubicBezTo>
                  <a:lnTo>
                    <a:pt x="5324" y="20274"/>
                  </a:lnTo>
                  <a:lnTo>
                    <a:pt x="2163" y="17382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defTabSz="24828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 charset="0"/>
                  <a:ea typeface="Gill Sans"/>
                  <a:cs typeface="Gill Sans"/>
                  <a:sym typeface="Gill Sans" charset="0"/>
                </a:defRPr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588028" y="1915190"/>
            <a:ext cx="1723549" cy="1759708"/>
            <a:chOff x="16874503" y="4315557"/>
            <a:chExt cx="3515861" cy="3515861"/>
          </a:xfrm>
        </p:grpSpPr>
        <p:sp>
          <p:nvSpPr>
            <p:cNvPr id="24" name="Shape 1629"/>
            <p:cNvSpPr/>
            <p:nvPr/>
          </p:nvSpPr>
          <p:spPr>
            <a:xfrm>
              <a:off x="16874503" y="4315557"/>
              <a:ext cx="3515861" cy="351586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7150" cap="rnd">
              <a:solidFill>
                <a:schemeClr val="tx1">
                  <a:lumMod val="50000"/>
                  <a:lumOff val="50000"/>
                </a:schemeClr>
              </a:solidFill>
              <a:custDash>
                <a:ds d="100000" sp="200000"/>
              </a:custDash>
              <a:round/>
            </a:ln>
          </p:spPr>
          <p:txBody>
            <a:bodyPr lIns="0" tIns="0" rIns="0" bIns="0" anchor="ctr"/>
            <a:lstStyle/>
            <a:p>
              <a:pPr lvl="0">
                <a:defRPr sz="3200"/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Shape 1630"/>
            <p:cNvSpPr/>
            <p:nvPr/>
          </p:nvSpPr>
          <p:spPr>
            <a:xfrm>
              <a:off x="17146381" y="4587434"/>
              <a:ext cx="2972107" cy="297210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/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Shape 1634"/>
            <p:cNvSpPr/>
            <p:nvPr/>
          </p:nvSpPr>
          <p:spPr>
            <a:xfrm>
              <a:off x="17898308" y="5277849"/>
              <a:ext cx="1468255" cy="150553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594" extrusionOk="0">
                  <a:moveTo>
                    <a:pt x="20165" y="5"/>
                  </a:moveTo>
                  <a:cubicBezTo>
                    <a:pt x="19915" y="37"/>
                    <a:pt x="19697" y="214"/>
                    <a:pt x="19624" y="474"/>
                  </a:cubicBezTo>
                  <a:cubicBezTo>
                    <a:pt x="19621" y="492"/>
                    <a:pt x="19122" y="2218"/>
                    <a:pt x="17620" y="2962"/>
                  </a:cubicBezTo>
                  <a:cubicBezTo>
                    <a:pt x="16184" y="3674"/>
                    <a:pt x="15501" y="4542"/>
                    <a:pt x="15178" y="5241"/>
                  </a:cubicBezTo>
                  <a:cubicBezTo>
                    <a:pt x="14016" y="4263"/>
                    <a:pt x="12583" y="3707"/>
                    <a:pt x="11050" y="3707"/>
                  </a:cubicBezTo>
                  <a:cubicBezTo>
                    <a:pt x="9316" y="3707"/>
                    <a:pt x="7688" y="4387"/>
                    <a:pt x="6463" y="5621"/>
                  </a:cubicBezTo>
                  <a:lnTo>
                    <a:pt x="1897" y="10223"/>
                  </a:lnTo>
                  <a:cubicBezTo>
                    <a:pt x="-632" y="12772"/>
                    <a:pt x="-632" y="16915"/>
                    <a:pt x="1897" y="19464"/>
                  </a:cubicBezTo>
                  <a:lnTo>
                    <a:pt x="2111" y="19679"/>
                  </a:lnTo>
                  <a:cubicBezTo>
                    <a:pt x="3336" y="20916"/>
                    <a:pt x="4966" y="21594"/>
                    <a:pt x="6698" y="21594"/>
                  </a:cubicBezTo>
                  <a:cubicBezTo>
                    <a:pt x="8431" y="21594"/>
                    <a:pt x="10061" y="20916"/>
                    <a:pt x="11286" y="19679"/>
                  </a:cubicBezTo>
                  <a:lnTo>
                    <a:pt x="15846" y="15084"/>
                  </a:lnTo>
                  <a:cubicBezTo>
                    <a:pt x="18241" y="12670"/>
                    <a:pt x="18342" y="8839"/>
                    <a:pt x="16202" y="6272"/>
                  </a:cubicBezTo>
                  <a:cubicBezTo>
                    <a:pt x="16232" y="5981"/>
                    <a:pt x="16451" y="4999"/>
                    <a:pt x="18189" y="4137"/>
                  </a:cubicBezTo>
                  <a:cubicBezTo>
                    <a:pt x="20205" y="3138"/>
                    <a:pt x="20845" y="927"/>
                    <a:pt x="20872" y="832"/>
                  </a:cubicBezTo>
                  <a:cubicBezTo>
                    <a:pt x="20968" y="485"/>
                    <a:pt x="20767" y="125"/>
                    <a:pt x="20423" y="27"/>
                  </a:cubicBezTo>
                  <a:cubicBezTo>
                    <a:pt x="20337" y="2"/>
                    <a:pt x="20249" y="-6"/>
                    <a:pt x="20165" y="5"/>
                  </a:cubicBezTo>
                  <a:close/>
                  <a:moveTo>
                    <a:pt x="11045" y="5014"/>
                  </a:moveTo>
                  <a:cubicBezTo>
                    <a:pt x="12433" y="5014"/>
                    <a:pt x="13737" y="5554"/>
                    <a:pt x="14718" y="6543"/>
                  </a:cubicBezTo>
                  <a:lnTo>
                    <a:pt x="14932" y="6758"/>
                  </a:lnTo>
                  <a:cubicBezTo>
                    <a:pt x="16957" y="8797"/>
                    <a:pt x="16957" y="12116"/>
                    <a:pt x="14932" y="14157"/>
                  </a:cubicBezTo>
                  <a:lnTo>
                    <a:pt x="14330" y="14764"/>
                  </a:lnTo>
                  <a:cubicBezTo>
                    <a:pt x="9349" y="11981"/>
                    <a:pt x="7244" y="8101"/>
                    <a:pt x="6786" y="7139"/>
                  </a:cubicBezTo>
                  <a:lnTo>
                    <a:pt x="7377" y="6543"/>
                  </a:lnTo>
                  <a:cubicBezTo>
                    <a:pt x="8357" y="5554"/>
                    <a:pt x="9658" y="5014"/>
                    <a:pt x="11045" y="5014"/>
                  </a:cubicBezTo>
                  <a:close/>
                  <a:moveTo>
                    <a:pt x="6304" y="7624"/>
                  </a:moveTo>
                  <a:cubicBezTo>
                    <a:pt x="6960" y="8943"/>
                    <a:pt x="9098" y="12533"/>
                    <a:pt x="13859" y="15244"/>
                  </a:cubicBezTo>
                  <a:lnTo>
                    <a:pt x="10372" y="18758"/>
                  </a:lnTo>
                  <a:cubicBezTo>
                    <a:pt x="9392" y="19748"/>
                    <a:pt x="8085" y="20292"/>
                    <a:pt x="6698" y="20292"/>
                  </a:cubicBezTo>
                  <a:cubicBezTo>
                    <a:pt x="5312" y="20292"/>
                    <a:pt x="4010" y="19748"/>
                    <a:pt x="3030" y="18758"/>
                  </a:cubicBezTo>
                  <a:lnTo>
                    <a:pt x="2817" y="18543"/>
                  </a:lnTo>
                  <a:cubicBezTo>
                    <a:pt x="793" y="16503"/>
                    <a:pt x="793" y="13183"/>
                    <a:pt x="2817" y="11144"/>
                  </a:cubicBezTo>
                  <a:lnTo>
                    <a:pt x="6304" y="7624"/>
                  </a:lnTo>
                  <a:close/>
                  <a:moveTo>
                    <a:pt x="12156" y="8650"/>
                  </a:moveTo>
                  <a:cubicBezTo>
                    <a:pt x="12074" y="8650"/>
                    <a:pt x="11990" y="8680"/>
                    <a:pt x="11926" y="8744"/>
                  </a:cubicBezTo>
                  <a:lnTo>
                    <a:pt x="10782" y="9897"/>
                  </a:lnTo>
                  <a:cubicBezTo>
                    <a:pt x="10655" y="10024"/>
                    <a:pt x="10655" y="10233"/>
                    <a:pt x="10782" y="10361"/>
                  </a:cubicBezTo>
                  <a:cubicBezTo>
                    <a:pt x="10846" y="10424"/>
                    <a:pt x="10930" y="10460"/>
                    <a:pt x="11012" y="10460"/>
                  </a:cubicBezTo>
                  <a:cubicBezTo>
                    <a:pt x="11096" y="10460"/>
                    <a:pt x="11179" y="10424"/>
                    <a:pt x="11242" y="10361"/>
                  </a:cubicBezTo>
                  <a:lnTo>
                    <a:pt x="12386" y="9208"/>
                  </a:lnTo>
                  <a:cubicBezTo>
                    <a:pt x="12513" y="9080"/>
                    <a:pt x="12513" y="8871"/>
                    <a:pt x="12386" y="8744"/>
                  </a:cubicBezTo>
                  <a:cubicBezTo>
                    <a:pt x="12323" y="8680"/>
                    <a:pt x="12239" y="8650"/>
                    <a:pt x="12156" y="8650"/>
                  </a:cubicBezTo>
                  <a:close/>
                  <a:moveTo>
                    <a:pt x="5056" y="10239"/>
                  </a:moveTo>
                  <a:cubicBezTo>
                    <a:pt x="4973" y="10239"/>
                    <a:pt x="4890" y="10269"/>
                    <a:pt x="4826" y="10333"/>
                  </a:cubicBezTo>
                  <a:lnTo>
                    <a:pt x="3813" y="11359"/>
                  </a:lnTo>
                  <a:cubicBezTo>
                    <a:pt x="1943" y="13185"/>
                    <a:pt x="1599" y="15090"/>
                    <a:pt x="2822" y="16871"/>
                  </a:cubicBezTo>
                  <a:cubicBezTo>
                    <a:pt x="2886" y="16962"/>
                    <a:pt x="2988" y="17015"/>
                    <a:pt x="3091" y="17015"/>
                  </a:cubicBezTo>
                  <a:cubicBezTo>
                    <a:pt x="3153" y="17015"/>
                    <a:pt x="3222" y="16992"/>
                    <a:pt x="3277" y="16954"/>
                  </a:cubicBezTo>
                  <a:cubicBezTo>
                    <a:pt x="3424" y="16851"/>
                    <a:pt x="3460" y="16648"/>
                    <a:pt x="3359" y="16501"/>
                  </a:cubicBezTo>
                  <a:cubicBezTo>
                    <a:pt x="2325" y="14997"/>
                    <a:pt x="2628" y="13423"/>
                    <a:pt x="4268" y="11823"/>
                  </a:cubicBezTo>
                  <a:lnTo>
                    <a:pt x="5286" y="10797"/>
                  </a:lnTo>
                  <a:cubicBezTo>
                    <a:pt x="5412" y="10669"/>
                    <a:pt x="5412" y="10460"/>
                    <a:pt x="5286" y="10333"/>
                  </a:cubicBezTo>
                  <a:cubicBezTo>
                    <a:pt x="5223" y="10269"/>
                    <a:pt x="5139" y="10239"/>
                    <a:pt x="5056" y="10239"/>
                  </a:cubicBezTo>
                  <a:close/>
                  <a:moveTo>
                    <a:pt x="3655" y="17125"/>
                  </a:moveTo>
                  <a:cubicBezTo>
                    <a:pt x="3572" y="17125"/>
                    <a:pt x="3488" y="17155"/>
                    <a:pt x="3425" y="17219"/>
                  </a:cubicBezTo>
                  <a:cubicBezTo>
                    <a:pt x="3298" y="17347"/>
                    <a:pt x="3298" y="17555"/>
                    <a:pt x="3425" y="17682"/>
                  </a:cubicBezTo>
                  <a:lnTo>
                    <a:pt x="3578" y="17837"/>
                  </a:lnTo>
                  <a:cubicBezTo>
                    <a:pt x="3641" y="17900"/>
                    <a:pt x="3724" y="17930"/>
                    <a:pt x="3808" y="17930"/>
                  </a:cubicBezTo>
                  <a:cubicBezTo>
                    <a:pt x="3890" y="17930"/>
                    <a:pt x="3975" y="17900"/>
                    <a:pt x="4038" y="17837"/>
                  </a:cubicBezTo>
                  <a:cubicBezTo>
                    <a:pt x="4163" y="17709"/>
                    <a:pt x="4159" y="17501"/>
                    <a:pt x="4032" y="17373"/>
                  </a:cubicBezTo>
                  <a:lnTo>
                    <a:pt x="3884" y="17219"/>
                  </a:lnTo>
                  <a:cubicBezTo>
                    <a:pt x="3821" y="17155"/>
                    <a:pt x="3737" y="17125"/>
                    <a:pt x="3655" y="17125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defTabSz="24828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 charset="0"/>
                  <a:ea typeface="Gill Sans"/>
                  <a:cs typeface="Gill Sans"/>
                  <a:sym typeface="Gill Sans" charset="0"/>
                </a:defRPr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1065874" y="3979774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表达与沟通</a:t>
            </a:r>
            <a:endParaRPr lang="zh-CN" altLang="en-US" sz="2000" b="1">
              <a:solidFill>
                <a:srgbClr val="0235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344929" y="3967547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做事主动</a:t>
            </a:r>
            <a:endParaRPr lang="zh-CN" altLang="en-US" sz="2000" b="1">
              <a:solidFill>
                <a:srgbClr val="0235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367504" y="4008350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敬业的品质</a:t>
            </a:r>
            <a:endParaRPr lang="zh-CN" altLang="en-US" b="1">
              <a:solidFill>
                <a:srgbClr val="02356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721308" y="4044615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宽容与合作</a:t>
            </a:r>
            <a:endParaRPr lang="zh-CN" altLang="en-US" sz="2000" b="1">
              <a:solidFill>
                <a:srgbClr val="0235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9808552" y="1915190"/>
            <a:ext cx="1723549" cy="1759708"/>
            <a:chOff x="12412274" y="4315557"/>
            <a:chExt cx="3515860" cy="3515861"/>
          </a:xfrm>
        </p:grpSpPr>
        <p:sp>
          <p:nvSpPr>
            <p:cNvPr id="46" name="Shape 1627"/>
            <p:cNvSpPr/>
            <p:nvPr/>
          </p:nvSpPr>
          <p:spPr>
            <a:xfrm>
              <a:off x="12412274" y="4315557"/>
              <a:ext cx="3515860" cy="351586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7150" cap="rnd">
              <a:solidFill>
                <a:srgbClr val="B00108"/>
              </a:solidFill>
              <a:custDash>
                <a:ds d="100000" sp="200000"/>
              </a:custDash>
              <a:round/>
            </a:ln>
          </p:spPr>
          <p:txBody>
            <a:bodyPr lIns="0" tIns="0" rIns="0" bIns="0" anchor="ctr"/>
            <a:lstStyle/>
            <a:p>
              <a:pPr lvl="0">
                <a:defRPr sz="3200"/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Shape 1628"/>
            <p:cNvSpPr/>
            <p:nvPr/>
          </p:nvSpPr>
          <p:spPr>
            <a:xfrm>
              <a:off x="12684149" y="4587434"/>
              <a:ext cx="2972108" cy="297210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B0010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/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Shape 1631"/>
            <p:cNvSpPr/>
            <p:nvPr/>
          </p:nvSpPr>
          <p:spPr>
            <a:xfrm>
              <a:off x="13340747" y="5297119"/>
              <a:ext cx="1468255" cy="146886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extrusionOk="0">
                  <a:moveTo>
                    <a:pt x="19673" y="3125"/>
                  </a:moveTo>
                  <a:cubicBezTo>
                    <a:pt x="19662" y="3136"/>
                    <a:pt x="19652" y="3148"/>
                    <a:pt x="19642" y="3160"/>
                  </a:cubicBezTo>
                  <a:lnTo>
                    <a:pt x="13874" y="9615"/>
                  </a:lnTo>
                  <a:lnTo>
                    <a:pt x="11980" y="7721"/>
                  </a:lnTo>
                  <a:lnTo>
                    <a:pt x="18436" y="1951"/>
                  </a:lnTo>
                  <a:cubicBezTo>
                    <a:pt x="18446" y="1940"/>
                    <a:pt x="18458" y="1930"/>
                    <a:pt x="18469" y="1918"/>
                  </a:cubicBezTo>
                  <a:cubicBezTo>
                    <a:pt x="18790" y="1597"/>
                    <a:pt x="19352" y="1596"/>
                    <a:pt x="19675" y="1918"/>
                  </a:cubicBezTo>
                  <a:cubicBezTo>
                    <a:pt x="19834" y="2080"/>
                    <a:pt x="19923" y="2294"/>
                    <a:pt x="19923" y="2522"/>
                  </a:cubicBezTo>
                  <a:cubicBezTo>
                    <a:pt x="19923" y="2749"/>
                    <a:pt x="19834" y="2965"/>
                    <a:pt x="19673" y="3125"/>
                  </a:cubicBezTo>
                  <a:cubicBezTo>
                    <a:pt x="19673" y="3125"/>
                    <a:pt x="19673" y="3125"/>
                    <a:pt x="19673" y="3125"/>
                  </a:cubicBezTo>
                  <a:close/>
                  <a:moveTo>
                    <a:pt x="14352" y="14847"/>
                  </a:moveTo>
                  <a:lnTo>
                    <a:pt x="6751" y="7242"/>
                  </a:lnTo>
                  <a:lnTo>
                    <a:pt x="8316" y="6418"/>
                  </a:lnTo>
                  <a:lnTo>
                    <a:pt x="15179" y="13281"/>
                  </a:lnTo>
                  <a:cubicBezTo>
                    <a:pt x="15179" y="13281"/>
                    <a:pt x="14352" y="14847"/>
                    <a:pt x="14352" y="14847"/>
                  </a:cubicBezTo>
                  <a:close/>
                  <a:moveTo>
                    <a:pt x="9570" y="20545"/>
                  </a:moveTo>
                  <a:lnTo>
                    <a:pt x="9007" y="19982"/>
                  </a:lnTo>
                  <a:lnTo>
                    <a:pt x="9698" y="18571"/>
                  </a:lnTo>
                  <a:cubicBezTo>
                    <a:pt x="9779" y="18402"/>
                    <a:pt x="9740" y="18201"/>
                    <a:pt x="9601" y="18076"/>
                  </a:cubicBezTo>
                  <a:cubicBezTo>
                    <a:pt x="9462" y="17952"/>
                    <a:pt x="9255" y="17936"/>
                    <a:pt x="9099" y="18036"/>
                  </a:cubicBezTo>
                  <a:lnTo>
                    <a:pt x="7855" y="18830"/>
                  </a:lnTo>
                  <a:lnTo>
                    <a:pt x="7312" y="18287"/>
                  </a:lnTo>
                  <a:lnTo>
                    <a:pt x="8827" y="15726"/>
                  </a:lnTo>
                  <a:cubicBezTo>
                    <a:pt x="8926" y="15563"/>
                    <a:pt x="8899" y="15352"/>
                    <a:pt x="8763" y="15218"/>
                  </a:cubicBezTo>
                  <a:cubicBezTo>
                    <a:pt x="8627" y="15083"/>
                    <a:pt x="8416" y="15058"/>
                    <a:pt x="8252" y="15157"/>
                  </a:cubicBezTo>
                  <a:lnTo>
                    <a:pt x="5722" y="16695"/>
                  </a:lnTo>
                  <a:lnTo>
                    <a:pt x="3696" y="14669"/>
                  </a:lnTo>
                  <a:lnTo>
                    <a:pt x="4301" y="13058"/>
                  </a:lnTo>
                  <a:cubicBezTo>
                    <a:pt x="4360" y="12899"/>
                    <a:pt x="4319" y="12720"/>
                    <a:pt x="4193" y="12605"/>
                  </a:cubicBezTo>
                  <a:cubicBezTo>
                    <a:pt x="4069" y="12490"/>
                    <a:pt x="3885" y="12462"/>
                    <a:pt x="3732" y="12535"/>
                  </a:cubicBezTo>
                  <a:lnTo>
                    <a:pt x="2258" y="13232"/>
                  </a:lnTo>
                  <a:lnTo>
                    <a:pt x="1054" y="12026"/>
                  </a:lnTo>
                  <a:lnTo>
                    <a:pt x="5715" y="8568"/>
                  </a:lnTo>
                  <a:lnTo>
                    <a:pt x="13026" y="15882"/>
                  </a:lnTo>
                  <a:cubicBezTo>
                    <a:pt x="13026" y="15882"/>
                    <a:pt x="9570" y="20545"/>
                    <a:pt x="9570" y="20545"/>
                  </a:cubicBezTo>
                  <a:close/>
                  <a:moveTo>
                    <a:pt x="21592" y="2522"/>
                  </a:moveTo>
                  <a:cubicBezTo>
                    <a:pt x="21592" y="1848"/>
                    <a:pt x="21330" y="1215"/>
                    <a:pt x="20854" y="739"/>
                  </a:cubicBezTo>
                  <a:cubicBezTo>
                    <a:pt x="20378" y="262"/>
                    <a:pt x="19746" y="0"/>
                    <a:pt x="19071" y="0"/>
                  </a:cubicBezTo>
                  <a:cubicBezTo>
                    <a:pt x="18406" y="0"/>
                    <a:pt x="17781" y="255"/>
                    <a:pt x="17306" y="721"/>
                  </a:cubicBezTo>
                  <a:lnTo>
                    <a:pt x="10798" y="6539"/>
                  </a:lnTo>
                  <a:lnTo>
                    <a:pt x="9061" y="4801"/>
                  </a:lnTo>
                  <a:cubicBezTo>
                    <a:pt x="8803" y="4542"/>
                    <a:pt x="8405" y="4482"/>
                    <a:pt x="8081" y="4653"/>
                  </a:cubicBezTo>
                  <a:lnTo>
                    <a:pt x="4972" y="6295"/>
                  </a:lnTo>
                  <a:cubicBezTo>
                    <a:pt x="4737" y="6419"/>
                    <a:pt x="4577" y="6647"/>
                    <a:pt x="4537" y="6909"/>
                  </a:cubicBezTo>
                  <a:cubicBezTo>
                    <a:pt x="4497" y="7170"/>
                    <a:pt x="4584" y="7436"/>
                    <a:pt x="4771" y="7623"/>
                  </a:cubicBezTo>
                  <a:lnTo>
                    <a:pt x="5118" y="7971"/>
                  </a:lnTo>
                  <a:lnTo>
                    <a:pt x="169" y="11644"/>
                  </a:lnTo>
                  <a:cubicBezTo>
                    <a:pt x="71" y="11716"/>
                    <a:pt x="10" y="11828"/>
                    <a:pt x="2" y="11948"/>
                  </a:cubicBezTo>
                  <a:cubicBezTo>
                    <a:pt x="-8" y="12069"/>
                    <a:pt x="36" y="12188"/>
                    <a:pt x="122" y="12273"/>
                  </a:cubicBezTo>
                  <a:lnTo>
                    <a:pt x="1876" y="14030"/>
                  </a:lnTo>
                  <a:cubicBezTo>
                    <a:pt x="2001" y="14154"/>
                    <a:pt x="2191" y="14186"/>
                    <a:pt x="2351" y="14111"/>
                  </a:cubicBezTo>
                  <a:lnTo>
                    <a:pt x="3158" y="13729"/>
                  </a:lnTo>
                  <a:lnTo>
                    <a:pt x="2820" y="14628"/>
                  </a:lnTo>
                  <a:cubicBezTo>
                    <a:pt x="2763" y="14781"/>
                    <a:pt x="2800" y="14953"/>
                    <a:pt x="2916" y="15070"/>
                  </a:cubicBezTo>
                  <a:lnTo>
                    <a:pt x="5362" y="17516"/>
                  </a:lnTo>
                  <a:cubicBezTo>
                    <a:pt x="5500" y="17654"/>
                    <a:pt x="5711" y="17677"/>
                    <a:pt x="5875" y="17579"/>
                  </a:cubicBezTo>
                  <a:lnTo>
                    <a:pt x="7260" y="16736"/>
                  </a:lnTo>
                  <a:lnTo>
                    <a:pt x="6429" y="18139"/>
                  </a:lnTo>
                  <a:cubicBezTo>
                    <a:pt x="6332" y="18304"/>
                    <a:pt x="6360" y="18513"/>
                    <a:pt x="6493" y="18648"/>
                  </a:cubicBezTo>
                  <a:lnTo>
                    <a:pt x="7503" y="19658"/>
                  </a:lnTo>
                  <a:cubicBezTo>
                    <a:pt x="7642" y="19796"/>
                    <a:pt x="7857" y="19818"/>
                    <a:pt x="8022" y="19715"/>
                  </a:cubicBezTo>
                  <a:lnTo>
                    <a:pt x="8294" y="19539"/>
                  </a:lnTo>
                  <a:lnTo>
                    <a:pt x="8127" y="19882"/>
                  </a:lnTo>
                  <a:cubicBezTo>
                    <a:pt x="8047" y="20041"/>
                    <a:pt x="8080" y="20233"/>
                    <a:pt x="8206" y="20360"/>
                  </a:cubicBezTo>
                  <a:lnTo>
                    <a:pt x="9322" y="21478"/>
                  </a:lnTo>
                  <a:cubicBezTo>
                    <a:pt x="9401" y="21555"/>
                    <a:pt x="9507" y="21600"/>
                    <a:pt x="9617" y="21600"/>
                  </a:cubicBezTo>
                  <a:cubicBezTo>
                    <a:pt x="9627" y="21600"/>
                    <a:pt x="9638" y="21600"/>
                    <a:pt x="9648" y="21597"/>
                  </a:cubicBezTo>
                  <a:cubicBezTo>
                    <a:pt x="9769" y="21590"/>
                    <a:pt x="9880" y="21528"/>
                    <a:pt x="9952" y="21430"/>
                  </a:cubicBezTo>
                  <a:lnTo>
                    <a:pt x="13624" y="16478"/>
                  </a:lnTo>
                  <a:lnTo>
                    <a:pt x="13971" y="16827"/>
                  </a:lnTo>
                  <a:cubicBezTo>
                    <a:pt x="14129" y="16984"/>
                    <a:pt x="14343" y="17071"/>
                    <a:pt x="14562" y="17071"/>
                  </a:cubicBezTo>
                  <a:cubicBezTo>
                    <a:pt x="14604" y="17071"/>
                    <a:pt x="14646" y="17067"/>
                    <a:pt x="14687" y="17061"/>
                  </a:cubicBezTo>
                  <a:cubicBezTo>
                    <a:pt x="14949" y="17021"/>
                    <a:pt x="15175" y="16860"/>
                    <a:pt x="15299" y="16627"/>
                  </a:cubicBezTo>
                  <a:lnTo>
                    <a:pt x="16941" y="13515"/>
                  </a:lnTo>
                  <a:cubicBezTo>
                    <a:pt x="17111" y="13192"/>
                    <a:pt x="17052" y="12794"/>
                    <a:pt x="16792" y="12536"/>
                  </a:cubicBezTo>
                  <a:lnTo>
                    <a:pt x="15055" y="10797"/>
                  </a:lnTo>
                  <a:lnTo>
                    <a:pt x="20871" y="4288"/>
                  </a:lnTo>
                  <a:cubicBezTo>
                    <a:pt x="21337" y="3814"/>
                    <a:pt x="21592" y="3188"/>
                    <a:pt x="21592" y="2522"/>
                  </a:cubicBezTo>
                  <a:cubicBezTo>
                    <a:pt x="21592" y="2522"/>
                    <a:pt x="21592" y="2522"/>
                    <a:pt x="21592" y="252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defTabSz="24828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 charset="0"/>
                  <a:ea typeface="Gill Sans"/>
                  <a:cs typeface="Gill Sans"/>
                  <a:sym typeface="Gill Sans" charset="0"/>
                </a:defRPr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0075112" y="4044615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全局观念</a:t>
            </a:r>
            <a:endParaRPr lang="zh-CN" altLang="en-US" sz="2000" b="1">
              <a:solidFill>
                <a:srgbClr val="0235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9" name="TextBox 29"/>
          <p:cNvSpPr txBox="1"/>
          <p:nvPr/>
        </p:nvSpPr>
        <p:spPr>
          <a:xfrm>
            <a:off x="1223661" y="5008663"/>
            <a:ext cx="10310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  <a:sym typeface="微软雅黑" panose="020b0503020204020204" pitchFamily="34" charset="-122"/>
              </a:rPr>
              <a:t>建立在团队的基础之上，发挥团队精神、互补互助以达到团队最大工作效率的能力。对于团队的成员来说，不仅</a:t>
            </a:r>
            <a:endParaRPr lang="en-US" altLang="zh-CN">
              <a:solidFill>
                <a:srgbClr val="0235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  <a:sym typeface="微软雅黑" panose="020b0503020204020204" pitchFamily="34" charset="-122"/>
            </a:endParaRPr>
          </a:p>
          <a:p>
            <a:r>
              <a:rPr lang="zh-CN" altLang="en-US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  <a:sym typeface="微软雅黑" panose="020b0503020204020204" pitchFamily="34" charset="-122"/>
              </a:rPr>
              <a:t>要有个人能力，更需要有在不同的位置上各尽所能、与其他成员协调合作的能力。</a:t>
            </a:r>
            <a:endParaRPr lang="en-US" altLang="zh-CN">
              <a:solidFill>
                <a:srgbClr val="0235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8" grpId="0"/>
      <p:bldP spid="29" grpId="0"/>
      <p:bldP spid="39" grpId="0"/>
      <p:bldP spid="40" grpId="0"/>
      <p:bldP spid="2" grpId="0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TextBox 71"/>
          <p:cNvSpPr txBox="1"/>
          <p:nvPr/>
        </p:nvSpPr>
        <p:spPr>
          <a:xfrm>
            <a:off x="1969383" y="212840"/>
            <a:ext cx="2189162" cy="684211"/>
          </a:xfrm>
          <a:prstGeom prst="rect">
            <a:avLst/>
          </a:prstGeom>
          <a:noFill/>
        </p:spPr>
        <p:txBody>
          <a:bodyPr wrap="none" lIns="67995" tIns="33997" rIns="67995" bIns="33997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能力胜任</a:t>
            </a:r>
            <a:endParaRPr lang="zh-CN" altLang="en-US" sz="4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848878" y="361181"/>
            <a:ext cx="4504541" cy="430887"/>
            <a:chOff x="4848878" y="361181"/>
            <a:chExt cx="4504541" cy="430887"/>
          </a:xfrm>
        </p:grpSpPr>
        <p:sp>
          <p:nvSpPr>
            <p:cNvPr id="32" name="TextBox 23"/>
            <p:cNvSpPr txBox="1"/>
            <p:nvPr/>
          </p:nvSpPr>
          <p:spPr>
            <a:xfrm>
              <a:off x="5677118" y="361181"/>
              <a:ext cx="367630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专业技能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4848878" y="613693"/>
              <a:ext cx="66096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738963" y="195494"/>
            <a:ext cx="632229" cy="769441"/>
            <a:chOff x="5300631" y="1892555"/>
            <a:chExt cx="505807" cy="615582"/>
          </a:xfrm>
        </p:grpSpPr>
        <p:grpSp>
          <p:nvGrpSpPr>
            <p:cNvPr id="35" name="组合 34"/>
            <p:cNvGrpSpPr/>
            <p:nvPr/>
          </p:nvGrpSpPr>
          <p:grpSpPr>
            <a:xfrm rot="13471157">
              <a:off x="5300631" y="1944033"/>
              <a:ext cx="505807" cy="505061"/>
              <a:chOff x="5777219" y="2964181"/>
              <a:chExt cx="505807" cy="505061"/>
            </a:xfrm>
          </p:grpSpPr>
          <p:sp>
            <p:nvSpPr>
              <p:cNvPr id="37" name="直角三角形 36"/>
              <p:cNvSpPr/>
              <p:nvPr/>
            </p:nvSpPr>
            <p:spPr>
              <a:xfrm>
                <a:off x="5778245" y="2964181"/>
                <a:ext cx="504781" cy="504781"/>
              </a:xfrm>
              <a:prstGeom prst="rtTriangle">
                <a:avLst/>
              </a:prstGeom>
              <a:solidFill>
                <a:srgbClr val="B001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38" name="直角三角形 37"/>
              <p:cNvSpPr/>
              <p:nvPr/>
            </p:nvSpPr>
            <p:spPr>
              <a:xfrm rot="5400000" flipV="1">
                <a:off x="5777219" y="2964461"/>
                <a:ext cx="504781" cy="504781"/>
              </a:xfrm>
              <a:prstGeom prst="rtTriangle">
                <a:avLst/>
              </a:prstGeom>
              <a:solidFill>
                <a:srgbClr val="0235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5344006" y="1892555"/>
              <a:ext cx="426034" cy="61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椭圆 10"/>
          <p:cNvSpPr/>
          <p:nvPr/>
        </p:nvSpPr>
        <p:spPr>
          <a:xfrm>
            <a:off x="4248885" y="2347200"/>
            <a:ext cx="3593690" cy="3669082"/>
          </a:xfrm>
          <a:prstGeom prst="ellipse">
            <a:avLst/>
          </a:prstGeom>
          <a:noFill/>
          <a:ln w="44450">
            <a:solidFill>
              <a:srgbClr val="B001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634" tIns="24817" rIns="49634" bIns="24817" rtlCol="0" anchor="ctr"/>
          <a:lstStyle/>
          <a:p>
            <a:pPr algn="ctr"/>
            <a:endParaRPr lang="zh-CN" altLang="en-US"/>
          </a:p>
        </p:txBody>
      </p:sp>
      <p:sp>
        <p:nvSpPr>
          <p:cNvPr id="13" name="泪滴形 12"/>
          <p:cNvSpPr/>
          <p:nvPr/>
        </p:nvSpPr>
        <p:spPr>
          <a:xfrm flipV="1">
            <a:off x="4158545" y="2055343"/>
            <a:ext cx="1633496" cy="1667764"/>
          </a:xfrm>
          <a:prstGeom prst="teardrop">
            <a:avLst/>
          </a:prstGeom>
          <a:solidFill>
            <a:srgbClr val="B00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泪滴形 15"/>
          <p:cNvSpPr/>
          <p:nvPr/>
        </p:nvSpPr>
        <p:spPr>
          <a:xfrm flipH="1" flipV="1">
            <a:off x="6337377" y="2055343"/>
            <a:ext cx="1633496" cy="1667764"/>
          </a:xfrm>
          <a:prstGeom prst="teardrop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泪滴形 18"/>
          <p:cNvSpPr/>
          <p:nvPr/>
        </p:nvSpPr>
        <p:spPr>
          <a:xfrm flipH="1">
            <a:off x="6337377" y="4298391"/>
            <a:ext cx="1633496" cy="1667764"/>
          </a:xfrm>
          <a:prstGeom prst="teardrop">
            <a:avLst/>
          </a:prstGeom>
          <a:solidFill>
            <a:srgbClr val="B00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泪滴形 21"/>
          <p:cNvSpPr/>
          <p:nvPr/>
        </p:nvSpPr>
        <p:spPr>
          <a:xfrm>
            <a:off x="4158545" y="4298391"/>
            <a:ext cx="1633496" cy="1667764"/>
          </a:xfrm>
          <a:prstGeom prst="teardrop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5689415" y="3631285"/>
            <a:ext cx="712630" cy="727580"/>
          </a:xfrm>
          <a:prstGeom prst="ellipse">
            <a:avLst/>
          </a:prstGeom>
          <a:solidFill>
            <a:srgbClr val="B00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634" tIns="24817" rIns="49634" bIns="24817"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616827" y="2417174"/>
            <a:ext cx="2086723" cy="11182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600"/>
              </a:lnSpc>
            </a:pPr>
            <a:r>
              <a:rPr lang="zh-CN" altLang="en-US" sz="1600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随着计算机技术的发展及印刷技术进步，平面设计在视觉感观领域表现和应用也越来越丰富。</a:t>
            </a:r>
            <a:endParaRPr lang="zh-CN" altLang="en-US" sz="1600">
              <a:solidFill>
                <a:srgbClr val="0235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616826" y="4799423"/>
            <a:ext cx="2086723" cy="11182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600"/>
              </a:lnSpc>
            </a:pPr>
            <a:r>
              <a:rPr lang="zh-CN" altLang="en-US" sz="1600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随着计算机技术的发展及印刷技术进步，平面设计在视觉感观领域表现和应用也越来越丰富。</a:t>
            </a:r>
            <a:endParaRPr lang="zh-CN" altLang="en-US" sz="1600">
              <a:solidFill>
                <a:srgbClr val="0235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516208" y="2214958"/>
            <a:ext cx="2086723" cy="11182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600"/>
              </a:lnSpc>
            </a:pPr>
            <a:r>
              <a:rPr lang="zh-CN" altLang="en-US" sz="1600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随着计算机技术的发展及印刷技术进步，平面设计在视觉感观领域表现和应用也越来越丰富。</a:t>
            </a:r>
            <a:endParaRPr lang="zh-CN" altLang="en-US" sz="1600">
              <a:solidFill>
                <a:srgbClr val="0235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516209" y="4573145"/>
            <a:ext cx="2086723" cy="11182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600"/>
              </a:lnSpc>
            </a:pPr>
            <a:r>
              <a:rPr lang="zh-CN" altLang="en-US" sz="1600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随着计算机技术的发展及印刷技术进步，平面设计在视觉感观领域表现和应用也越来越丰富。</a:t>
            </a:r>
            <a:endParaRPr lang="zh-CN" altLang="en-US" sz="1600">
              <a:solidFill>
                <a:srgbClr val="0235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文本框 808"/>
          <p:cNvSpPr txBox="1">
            <a:spLocks noChangeArrowheads="1"/>
          </p:cNvSpPr>
          <p:nvPr/>
        </p:nvSpPr>
        <p:spPr bwMode="auto">
          <a:xfrm>
            <a:off x="4290507" y="2595229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技能进修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文本框 810"/>
          <p:cNvSpPr txBox="1">
            <a:spLocks noChangeArrowheads="1"/>
          </p:cNvSpPr>
          <p:nvPr/>
        </p:nvSpPr>
        <p:spPr bwMode="auto">
          <a:xfrm>
            <a:off x="6490952" y="2658392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结合实践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" name="文本框 809"/>
          <p:cNvSpPr txBox="1">
            <a:spLocks noChangeArrowheads="1"/>
          </p:cNvSpPr>
          <p:nvPr/>
        </p:nvSpPr>
        <p:spPr bwMode="auto">
          <a:xfrm>
            <a:off x="4322734" y="4799423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消化技能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文本框 811"/>
          <p:cNvSpPr txBox="1">
            <a:spLocks noChangeArrowheads="1"/>
          </p:cNvSpPr>
          <p:nvPr/>
        </p:nvSpPr>
        <p:spPr bwMode="auto">
          <a:xfrm>
            <a:off x="6517143" y="4892057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总结经验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1" grpId="0" animBg="1"/>
      <p:bldP spid="13" grpId="0" animBg="1"/>
      <p:bldP spid="16" grpId="0" animBg="1"/>
      <p:bldP spid="19" grpId="0" animBg="1"/>
      <p:bldP spid="22" grpId="0" animBg="1"/>
      <p:bldP spid="24" grpId="0" animBg="1"/>
      <p:bldP spid="25" grpId="0"/>
      <p:bldP spid="26" grpId="0"/>
      <p:bldP spid="27" grpId="0"/>
      <p:bldP spid="28" grpId="0"/>
      <p:bldP spid="29" grpId="0"/>
      <p:bldP spid="39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矩形 12"/>
          <p:cNvSpPr/>
          <p:nvPr/>
        </p:nvSpPr>
        <p:spPr>
          <a:xfrm>
            <a:off x="1748362" y="1062697"/>
            <a:ext cx="4347638" cy="4891841"/>
          </a:xfrm>
          <a:prstGeom prst="rect">
            <a:avLst/>
          </a:prstGeom>
          <a:solidFill>
            <a:srgbClr val="B00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096000" y="1062697"/>
            <a:ext cx="4348969" cy="4891841"/>
          </a:xfrm>
          <a:prstGeom prst="rect">
            <a:avLst/>
          </a:prstGeom>
          <a:solidFill>
            <a:srgbClr val="02356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917553" y="1194486"/>
            <a:ext cx="8356894" cy="4588625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600" y="3081088"/>
            <a:ext cx="1938089" cy="28734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479983" y="5426130"/>
            <a:ext cx="84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918891" y="1874492"/>
            <a:ext cx="2169194" cy="833975"/>
            <a:chOff x="2328257" y="4927865"/>
            <a:chExt cx="1579122" cy="1284425"/>
          </a:xfrm>
        </p:grpSpPr>
        <p:sp>
          <p:nvSpPr>
            <p:cNvPr id="32" name="TextBox 36"/>
            <p:cNvSpPr txBox="1"/>
            <p:nvPr/>
          </p:nvSpPr>
          <p:spPr>
            <a:xfrm>
              <a:off x="2328257" y="4927865"/>
              <a:ext cx="1579122" cy="805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个人简历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" name="TextBox 37"/>
            <p:cNvSpPr txBox="1"/>
            <p:nvPr/>
          </p:nvSpPr>
          <p:spPr>
            <a:xfrm>
              <a:off x="2371960" y="5738275"/>
              <a:ext cx="1523144" cy="474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ABOUT ME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918891" y="2786272"/>
            <a:ext cx="2154271" cy="806702"/>
            <a:chOff x="4204111" y="2412004"/>
            <a:chExt cx="1162543" cy="1242422"/>
          </a:xfrm>
        </p:grpSpPr>
        <p:sp>
          <p:nvSpPr>
            <p:cNvPr id="35" name="TextBox 39"/>
            <p:cNvSpPr txBox="1"/>
            <p:nvPr/>
          </p:nvSpPr>
          <p:spPr>
            <a:xfrm>
              <a:off x="4204111" y="2412004"/>
              <a:ext cx="1162543" cy="805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岗位认知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TextBox 40"/>
            <p:cNvSpPr txBox="1"/>
            <p:nvPr/>
          </p:nvSpPr>
          <p:spPr>
            <a:xfrm>
              <a:off x="4213873" y="3227813"/>
              <a:ext cx="1152781" cy="426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POST COGNTIVE</a:t>
              </a: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918891" y="3670779"/>
            <a:ext cx="2137138" cy="769441"/>
            <a:chOff x="5966075" y="4665836"/>
            <a:chExt cx="1341126" cy="1185033"/>
          </a:xfrm>
        </p:grpSpPr>
        <p:sp>
          <p:nvSpPr>
            <p:cNvPr id="38" name="TextBox 42"/>
            <p:cNvSpPr txBox="1"/>
            <p:nvPr/>
          </p:nvSpPr>
          <p:spPr>
            <a:xfrm>
              <a:off x="5966076" y="4665836"/>
              <a:ext cx="1341125" cy="80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胜任能力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TextBox 43"/>
            <p:cNvSpPr txBox="1"/>
            <p:nvPr/>
          </p:nvSpPr>
          <p:spPr>
            <a:xfrm>
              <a:off x="5966075" y="5376855"/>
              <a:ext cx="1328579" cy="474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COMPETENCE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918891" y="4518026"/>
            <a:ext cx="2137138" cy="784865"/>
            <a:chOff x="7839376" y="2731461"/>
            <a:chExt cx="1794484" cy="1208790"/>
          </a:xfrm>
        </p:grpSpPr>
        <p:sp>
          <p:nvSpPr>
            <p:cNvPr id="41" name="TextBox 45"/>
            <p:cNvSpPr txBox="1"/>
            <p:nvPr/>
          </p:nvSpPr>
          <p:spPr>
            <a:xfrm>
              <a:off x="7839376" y="2731461"/>
              <a:ext cx="1794484" cy="805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目标规划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TextBox 46"/>
            <p:cNvSpPr txBox="1"/>
            <p:nvPr/>
          </p:nvSpPr>
          <p:spPr>
            <a:xfrm>
              <a:off x="7893598" y="3466236"/>
              <a:ext cx="1740262" cy="474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PROGRAMMING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3246370" y="1772921"/>
            <a:ext cx="13724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340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录</a:t>
            </a:r>
            <a:endParaRPr kumimoji="0" lang="zh-CN" altLang="en-US" sz="4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Rectangle 4"/>
          <p:cNvSpPr txBox="1">
            <a:spLocks noChangeArrowheads="1"/>
          </p:cNvSpPr>
          <p:nvPr/>
        </p:nvSpPr>
        <p:spPr bwMode="auto">
          <a:xfrm>
            <a:off x="3269711" y="2460695"/>
            <a:ext cx="137245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5" rIns="68571" bIns="34285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>
              <a:tabLst>
                <a:tab pos="536575"/>
              </a:tabLst>
            </a:pPr>
            <a:r>
              <a:rPr lang="en-US" altLang="zh-CN" sz="1600" b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FOREWORD</a:t>
            </a:r>
            <a:endParaRPr lang="zh-CN" altLang="en-US" sz="1600" b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5832967" y="1978579"/>
            <a:ext cx="505807" cy="584775"/>
            <a:chOff x="5300631" y="1896032"/>
            <a:chExt cx="505807" cy="584775"/>
          </a:xfrm>
        </p:grpSpPr>
        <p:grpSp>
          <p:nvGrpSpPr>
            <p:cNvPr id="10" name="组合 9"/>
            <p:cNvGrpSpPr/>
            <p:nvPr/>
          </p:nvGrpSpPr>
          <p:grpSpPr>
            <a:xfrm rot="13471157">
              <a:off x="5300631" y="1944033"/>
              <a:ext cx="505807" cy="505061"/>
              <a:chOff x="5777219" y="2964181"/>
              <a:chExt cx="505807" cy="505061"/>
            </a:xfrm>
          </p:grpSpPr>
          <p:sp>
            <p:nvSpPr>
              <p:cNvPr id="4" name="直角三角形 3"/>
              <p:cNvSpPr/>
              <p:nvPr/>
            </p:nvSpPr>
            <p:spPr>
              <a:xfrm>
                <a:off x="5778245" y="2964181"/>
                <a:ext cx="504781" cy="504781"/>
              </a:xfrm>
              <a:prstGeom prst="rtTriangle">
                <a:avLst/>
              </a:prstGeom>
              <a:solidFill>
                <a:srgbClr val="B001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直角三角形 47"/>
              <p:cNvSpPr/>
              <p:nvPr/>
            </p:nvSpPr>
            <p:spPr>
              <a:xfrm rot="5400000" flipV="1">
                <a:off x="5777219" y="2964461"/>
                <a:ext cx="504781" cy="504781"/>
              </a:xfrm>
              <a:prstGeom prst="rtTriangle">
                <a:avLst/>
              </a:prstGeom>
              <a:solidFill>
                <a:srgbClr val="0235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0" name="文本框 49"/>
            <p:cNvSpPr txBox="1"/>
            <p:nvPr/>
          </p:nvSpPr>
          <p:spPr>
            <a:xfrm>
              <a:off x="5344006" y="1896032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832967" y="2842923"/>
            <a:ext cx="505807" cy="584775"/>
            <a:chOff x="5300631" y="1896032"/>
            <a:chExt cx="505807" cy="584775"/>
          </a:xfrm>
        </p:grpSpPr>
        <p:grpSp>
          <p:nvGrpSpPr>
            <p:cNvPr id="53" name="组合 52"/>
            <p:cNvGrpSpPr/>
            <p:nvPr/>
          </p:nvGrpSpPr>
          <p:grpSpPr>
            <a:xfrm rot="13471157">
              <a:off x="5300631" y="1944033"/>
              <a:ext cx="505807" cy="505061"/>
              <a:chOff x="5777219" y="2964181"/>
              <a:chExt cx="505807" cy="505061"/>
            </a:xfrm>
          </p:grpSpPr>
          <p:sp>
            <p:nvSpPr>
              <p:cNvPr id="55" name="直角三角形 54"/>
              <p:cNvSpPr/>
              <p:nvPr/>
            </p:nvSpPr>
            <p:spPr>
              <a:xfrm>
                <a:off x="5778245" y="2964181"/>
                <a:ext cx="504781" cy="504781"/>
              </a:xfrm>
              <a:prstGeom prst="rtTriangle">
                <a:avLst/>
              </a:prstGeom>
              <a:solidFill>
                <a:srgbClr val="B001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直角三角形 55"/>
              <p:cNvSpPr/>
              <p:nvPr/>
            </p:nvSpPr>
            <p:spPr>
              <a:xfrm rot="5400000" flipV="1">
                <a:off x="5777219" y="2964461"/>
                <a:ext cx="504781" cy="504781"/>
              </a:xfrm>
              <a:prstGeom prst="rtTriangle">
                <a:avLst/>
              </a:prstGeom>
              <a:solidFill>
                <a:srgbClr val="0235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4" name="文本框 53"/>
            <p:cNvSpPr txBox="1"/>
            <p:nvPr/>
          </p:nvSpPr>
          <p:spPr>
            <a:xfrm>
              <a:off x="5344006" y="1896032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832967" y="3707267"/>
            <a:ext cx="505807" cy="584775"/>
            <a:chOff x="5300631" y="1896032"/>
            <a:chExt cx="505807" cy="584775"/>
          </a:xfrm>
        </p:grpSpPr>
        <p:grpSp>
          <p:nvGrpSpPr>
            <p:cNvPr id="58" name="组合 57"/>
            <p:cNvGrpSpPr/>
            <p:nvPr/>
          </p:nvGrpSpPr>
          <p:grpSpPr>
            <a:xfrm rot="13471157">
              <a:off x="5300631" y="1944033"/>
              <a:ext cx="505807" cy="505061"/>
              <a:chOff x="5777219" y="2964181"/>
              <a:chExt cx="505807" cy="505061"/>
            </a:xfrm>
          </p:grpSpPr>
          <p:sp>
            <p:nvSpPr>
              <p:cNvPr id="60" name="直角三角形 59"/>
              <p:cNvSpPr/>
              <p:nvPr/>
            </p:nvSpPr>
            <p:spPr>
              <a:xfrm>
                <a:off x="5778245" y="2964181"/>
                <a:ext cx="504781" cy="504781"/>
              </a:xfrm>
              <a:prstGeom prst="rtTriangle">
                <a:avLst/>
              </a:prstGeom>
              <a:solidFill>
                <a:srgbClr val="B001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直角三角形 60"/>
              <p:cNvSpPr/>
              <p:nvPr/>
            </p:nvSpPr>
            <p:spPr>
              <a:xfrm rot="5400000" flipV="1">
                <a:off x="5777219" y="2964461"/>
                <a:ext cx="504781" cy="504781"/>
              </a:xfrm>
              <a:prstGeom prst="rtTriangle">
                <a:avLst/>
              </a:prstGeom>
              <a:solidFill>
                <a:srgbClr val="0235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5344006" y="1896032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5832967" y="4571610"/>
            <a:ext cx="505807" cy="584775"/>
            <a:chOff x="5300631" y="1896032"/>
            <a:chExt cx="505807" cy="584775"/>
          </a:xfrm>
        </p:grpSpPr>
        <p:grpSp>
          <p:nvGrpSpPr>
            <p:cNvPr id="63" name="组合 62"/>
            <p:cNvGrpSpPr/>
            <p:nvPr/>
          </p:nvGrpSpPr>
          <p:grpSpPr>
            <a:xfrm rot="13471157">
              <a:off x="5300631" y="1944033"/>
              <a:ext cx="505807" cy="505061"/>
              <a:chOff x="5777219" y="2964181"/>
              <a:chExt cx="505807" cy="505061"/>
            </a:xfrm>
          </p:grpSpPr>
          <p:sp>
            <p:nvSpPr>
              <p:cNvPr id="65" name="直角三角形 64"/>
              <p:cNvSpPr/>
              <p:nvPr/>
            </p:nvSpPr>
            <p:spPr>
              <a:xfrm>
                <a:off x="5778245" y="2964181"/>
                <a:ext cx="504781" cy="504781"/>
              </a:xfrm>
              <a:prstGeom prst="rtTriangle">
                <a:avLst/>
              </a:prstGeom>
              <a:solidFill>
                <a:srgbClr val="B001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直角三角形 65"/>
              <p:cNvSpPr/>
              <p:nvPr/>
            </p:nvSpPr>
            <p:spPr>
              <a:xfrm rot="5400000" flipV="1">
                <a:off x="5777219" y="2964461"/>
                <a:ext cx="504781" cy="504781"/>
              </a:xfrm>
              <a:prstGeom prst="rtTriangle">
                <a:avLst/>
              </a:prstGeom>
              <a:solidFill>
                <a:srgbClr val="0235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4" name="文本框 63"/>
            <p:cNvSpPr txBox="1"/>
            <p:nvPr/>
          </p:nvSpPr>
          <p:spPr>
            <a:xfrm>
              <a:off x="5344006" y="1896032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/>
      <p:bldP spid="43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TextBox 71"/>
          <p:cNvSpPr txBox="1"/>
          <p:nvPr/>
        </p:nvSpPr>
        <p:spPr>
          <a:xfrm>
            <a:off x="1969383" y="212840"/>
            <a:ext cx="2189162" cy="684211"/>
          </a:xfrm>
          <a:prstGeom prst="rect">
            <a:avLst/>
          </a:prstGeom>
          <a:noFill/>
        </p:spPr>
        <p:txBody>
          <a:bodyPr wrap="none" lIns="67995" tIns="33997" rIns="67995" bIns="33997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能力胜任</a:t>
            </a:r>
            <a:endParaRPr lang="zh-CN" altLang="en-US" sz="4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848878" y="361181"/>
            <a:ext cx="4504541" cy="430887"/>
            <a:chOff x="4848878" y="361181"/>
            <a:chExt cx="4504541" cy="430887"/>
          </a:xfrm>
        </p:grpSpPr>
        <p:sp>
          <p:nvSpPr>
            <p:cNvPr id="32" name="TextBox 23"/>
            <p:cNvSpPr txBox="1"/>
            <p:nvPr/>
          </p:nvSpPr>
          <p:spPr>
            <a:xfrm>
              <a:off x="5677118" y="361181"/>
              <a:ext cx="367630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协调技能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4848878" y="613693"/>
              <a:ext cx="66096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738963" y="195494"/>
            <a:ext cx="632229" cy="769441"/>
            <a:chOff x="5300631" y="1892555"/>
            <a:chExt cx="505807" cy="615582"/>
          </a:xfrm>
        </p:grpSpPr>
        <p:grpSp>
          <p:nvGrpSpPr>
            <p:cNvPr id="35" name="组合 34"/>
            <p:cNvGrpSpPr/>
            <p:nvPr/>
          </p:nvGrpSpPr>
          <p:grpSpPr>
            <a:xfrm rot="13471157">
              <a:off x="5300631" y="1944033"/>
              <a:ext cx="505807" cy="505061"/>
              <a:chOff x="5777219" y="2964181"/>
              <a:chExt cx="505807" cy="505061"/>
            </a:xfrm>
          </p:grpSpPr>
          <p:sp>
            <p:nvSpPr>
              <p:cNvPr id="37" name="直角三角形 36"/>
              <p:cNvSpPr/>
              <p:nvPr/>
            </p:nvSpPr>
            <p:spPr>
              <a:xfrm>
                <a:off x="5778245" y="2964181"/>
                <a:ext cx="504781" cy="504781"/>
              </a:xfrm>
              <a:prstGeom prst="rtTriangle">
                <a:avLst/>
              </a:prstGeom>
              <a:solidFill>
                <a:srgbClr val="B001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38" name="直角三角形 37"/>
              <p:cNvSpPr/>
              <p:nvPr/>
            </p:nvSpPr>
            <p:spPr>
              <a:xfrm rot="5400000" flipV="1">
                <a:off x="5777219" y="2964461"/>
                <a:ext cx="504781" cy="504781"/>
              </a:xfrm>
              <a:prstGeom prst="rtTriangle">
                <a:avLst/>
              </a:prstGeom>
              <a:solidFill>
                <a:srgbClr val="0235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5344006" y="1892555"/>
              <a:ext cx="426034" cy="61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72241" y="1869874"/>
            <a:ext cx="4460442" cy="4376845"/>
            <a:chOff x="-630881" y="743732"/>
            <a:chExt cx="4270647" cy="4190608"/>
          </a:xfrm>
        </p:grpSpPr>
        <p:sp>
          <p:nvSpPr>
            <p:cNvPr id="12" name="流程图: 决策 11"/>
            <p:cNvSpPr/>
            <p:nvPr/>
          </p:nvSpPr>
          <p:spPr>
            <a:xfrm>
              <a:off x="330219" y="743732"/>
              <a:ext cx="1900114" cy="1857497"/>
            </a:xfrm>
            <a:prstGeom prst="flowChartDecision">
              <a:avLst/>
            </a:prstGeom>
            <a:solidFill>
              <a:srgbClr val="B001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流程图: 决策 12"/>
            <p:cNvSpPr/>
            <p:nvPr/>
          </p:nvSpPr>
          <p:spPr>
            <a:xfrm>
              <a:off x="1348645" y="3799209"/>
              <a:ext cx="1090993" cy="1135131"/>
            </a:xfrm>
            <a:prstGeom prst="flowChartDecision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" name="流程图: 决策 13"/>
            <p:cNvSpPr/>
            <p:nvPr/>
          </p:nvSpPr>
          <p:spPr>
            <a:xfrm>
              <a:off x="-596293" y="1759489"/>
              <a:ext cx="846891" cy="881154"/>
            </a:xfrm>
            <a:prstGeom prst="flowChartDecision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流程图: 决策 14"/>
            <p:cNvSpPr/>
            <p:nvPr/>
          </p:nvSpPr>
          <p:spPr>
            <a:xfrm>
              <a:off x="2467689" y="1610141"/>
              <a:ext cx="846891" cy="881153"/>
            </a:xfrm>
            <a:prstGeom prst="flowChartDecision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1698" y="2754772"/>
              <a:ext cx="1698068" cy="1707206"/>
            </a:xfrm>
            <a:prstGeom prst="diamond">
              <a:avLst/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854" y="1453379"/>
              <a:ext cx="2247175" cy="2192286"/>
            </a:xfrm>
            <a:prstGeom prst="diamond">
              <a:avLst/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0881" y="2979484"/>
              <a:ext cx="1811359" cy="1707206"/>
            </a:xfrm>
            <a:prstGeom prst="diamond">
              <a:avLst/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9" name="组合 18"/>
          <p:cNvGrpSpPr/>
          <p:nvPr/>
        </p:nvGrpSpPr>
        <p:grpSpPr>
          <a:xfrm>
            <a:off x="5310080" y="1744634"/>
            <a:ext cx="960082" cy="604756"/>
            <a:chOff x="5129213" y="3637400"/>
            <a:chExt cx="845542" cy="690386"/>
          </a:xfrm>
        </p:grpSpPr>
        <p:sp>
          <p:nvSpPr>
            <p:cNvPr id="20" name="圆角矩形 112"/>
            <p:cNvSpPr/>
            <p:nvPr/>
          </p:nvSpPr>
          <p:spPr>
            <a:xfrm>
              <a:off x="5211513" y="3637400"/>
              <a:ext cx="690385" cy="690386"/>
            </a:xfrm>
            <a:prstGeom prst="roundRect">
              <a:avLst>
                <a:gd name="adj" fmla="val 9339"/>
              </a:avLst>
            </a:prstGeom>
            <a:solidFill>
              <a:srgbClr val="C00000"/>
            </a:solidFill>
            <a:ln w="19050">
              <a:solidFill>
                <a:srgbClr val="C00000"/>
              </a:solidFill>
            </a:ln>
            <a:effectLst>
              <a:outerShdw blurRad="88900" dist="50800" dir="2700000" algn="tl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3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文本框 170"/>
            <p:cNvSpPr txBox="1"/>
            <p:nvPr/>
          </p:nvSpPr>
          <p:spPr>
            <a:xfrm>
              <a:off x="5129213" y="3708927"/>
              <a:ext cx="845542" cy="597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310080" y="2751833"/>
            <a:ext cx="960082" cy="604756"/>
            <a:chOff x="5129213" y="3637400"/>
            <a:chExt cx="845542" cy="690386"/>
          </a:xfrm>
        </p:grpSpPr>
        <p:sp>
          <p:nvSpPr>
            <p:cNvPr id="23" name="圆角矩形 132"/>
            <p:cNvSpPr/>
            <p:nvPr/>
          </p:nvSpPr>
          <p:spPr>
            <a:xfrm>
              <a:off x="5211513" y="3637400"/>
              <a:ext cx="690385" cy="690386"/>
            </a:xfrm>
            <a:prstGeom prst="roundRect">
              <a:avLst>
                <a:gd name="adj" fmla="val 9339"/>
              </a:avLst>
            </a:prstGeom>
            <a:solidFill>
              <a:srgbClr val="C00000"/>
            </a:solidFill>
            <a:ln w="19050">
              <a:solidFill>
                <a:srgbClr val="C00000"/>
              </a:solidFill>
            </a:ln>
            <a:effectLst>
              <a:outerShdw blurRad="88900" dist="50800" dir="2700000" algn="tl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3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文本框 170"/>
            <p:cNvSpPr txBox="1"/>
            <p:nvPr/>
          </p:nvSpPr>
          <p:spPr>
            <a:xfrm>
              <a:off x="5129213" y="3708927"/>
              <a:ext cx="845542" cy="597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310080" y="3759032"/>
            <a:ext cx="960082" cy="604756"/>
            <a:chOff x="5129213" y="3637400"/>
            <a:chExt cx="845542" cy="690386"/>
          </a:xfrm>
        </p:grpSpPr>
        <p:sp>
          <p:nvSpPr>
            <p:cNvPr id="26" name="圆角矩形 137"/>
            <p:cNvSpPr/>
            <p:nvPr/>
          </p:nvSpPr>
          <p:spPr>
            <a:xfrm>
              <a:off x="5211513" y="3637400"/>
              <a:ext cx="690385" cy="690386"/>
            </a:xfrm>
            <a:prstGeom prst="roundRect">
              <a:avLst>
                <a:gd name="adj" fmla="val 9339"/>
              </a:avLst>
            </a:prstGeom>
            <a:solidFill>
              <a:srgbClr val="C00000"/>
            </a:solidFill>
            <a:ln w="19050">
              <a:solidFill>
                <a:srgbClr val="C00000"/>
              </a:solidFill>
            </a:ln>
            <a:effectLst>
              <a:outerShdw blurRad="88900" dist="50800" dir="2700000" algn="tl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3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" name="文本框 170"/>
            <p:cNvSpPr txBox="1"/>
            <p:nvPr/>
          </p:nvSpPr>
          <p:spPr>
            <a:xfrm>
              <a:off x="5129213" y="3708927"/>
              <a:ext cx="845542" cy="597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310080" y="4766231"/>
            <a:ext cx="960082" cy="604756"/>
            <a:chOff x="5129213" y="3637400"/>
            <a:chExt cx="845542" cy="690386"/>
          </a:xfrm>
        </p:grpSpPr>
        <p:sp>
          <p:nvSpPr>
            <p:cNvPr id="29" name="圆角矩形 142"/>
            <p:cNvSpPr/>
            <p:nvPr/>
          </p:nvSpPr>
          <p:spPr>
            <a:xfrm>
              <a:off x="5211513" y="3637400"/>
              <a:ext cx="690385" cy="690386"/>
            </a:xfrm>
            <a:prstGeom prst="roundRect">
              <a:avLst>
                <a:gd name="adj" fmla="val 9339"/>
              </a:avLst>
            </a:prstGeom>
            <a:solidFill>
              <a:srgbClr val="C00000"/>
            </a:solidFill>
            <a:ln w="19050">
              <a:solidFill>
                <a:srgbClr val="C00000"/>
              </a:solidFill>
            </a:ln>
            <a:effectLst>
              <a:outerShdw blurRad="88900" dist="50800" dir="2700000" algn="tl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3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文本框 170"/>
            <p:cNvSpPr txBox="1"/>
            <p:nvPr/>
          </p:nvSpPr>
          <p:spPr>
            <a:xfrm>
              <a:off x="5129213" y="3708927"/>
              <a:ext cx="845542" cy="597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310080" y="5773431"/>
            <a:ext cx="960082" cy="604756"/>
            <a:chOff x="5129213" y="3637400"/>
            <a:chExt cx="845542" cy="690386"/>
          </a:xfrm>
        </p:grpSpPr>
        <p:sp>
          <p:nvSpPr>
            <p:cNvPr id="41" name="圆角矩形 147"/>
            <p:cNvSpPr/>
            <p:nvPr/>
          </p:nvSpPr>
          <p:spPr>
            <a:xfrm>
              <a:off x="5211513" y="3637400"/>
              <a:ext cx="690385" cy="690386"/>
            </a:xfrm>
            <a:prstGeom prst="roundRect">
              <a:avLst>
                <a:gd name="adj" fmla="val 9339"/>
              </a:avLst>
            </a:prstGeom>
            <a:solidFill>
              <a:srgbClr val="C00000"/>
            </a:solidFill>
            <a:ln w="19050">
              <a:solidFill>
                <a:srgbClr val="C00000"/>
              </a:solidFill>
            </a:ln>
            <a:effectLst>
              <a:outerShdw blurRad="88900" dist="50800" dir="2700000" algn="tl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3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文本框 170"/>
            <p:cNvSpPr txBox="1"/>
            <p:nvPr/>
          </p:nvSpPr>
          <p:spPr>
            <a:xfrm>
              <a:off x="5129213" y="3708927"/>
              <a:ext cx="845542" cy="597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05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404381" y="1591446"/>
            <a:ext cx="4929342" cy="911132"/>
            <a:chOff x="370308" y="1363884"/>
            <a:chExt cx="3697007" cy="683349"/>
          </a:xfrm>
        </p:grpSpPr>
        <p:sp>
          <p:nvSpPr>
            <p:cNvPr id="44" name="文本框 35"/>
            <p:cNvSpPr txBox="1"/>
            <p:nvPr/>
          </p:nvSpPr>
          <p:spPr>
            <a:xfrm>
              <a:off x="386252" y="1363884"/>
              <a:ext cx="1703896" cy="300083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>
                  <a:solidFill>
                    <a:srgbClr val="0235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协调工作计划</a:t>
              </a:r>
              <a:endParaRPr lang="zh-CN" altLang="en-US" sz="2000" b="1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5" name="文本框 36"/>
            <p:cNvSpPr txBox="1"/>
            <p:nvPr/>
          </p:nvSpPr>
          <p:spPr>
            <a:xfrm>
              <a:off x="370308" y="1639333"/>
              <a:ext cx="3697007" cy="40790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zh-CN" altLang="en-US" sz="1465">
                  <a:solidFill>
                    <a:srgbClr val="0235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计划不周或主客观情况的重大变化，是导致计划执行受阻和工作出现脱节的重要原因。</a:t>
              </a:r>
              <a:endParaRPr lang="zh-CN" altLang="en-US" sz="1465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329178" y="5562036"/>
            <a:ext cx="5016207" cy="905572"/>
            <a:chOff x="691944" y="1794150"/>
            <a:chExt cx="3171088" cy="679179"/>
          </a:xfrm>
        </p:grpSpPr>
        <p:sp>
          <p:nvSpPr>
            <p:cNvPr id="47" name="文本框 35"/>
            <p:cNvSpPr txBox="1"/>
            <p:nvPr/>
          </p:nvSpPr>
          <p:spPr>
            <a:xfrm>
              <a:off x="699974" y="1794150"/>
              <a:ext cx="1389821" cy="300083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>
                  <a:solidFill>
                    <a:srgbClr val="0235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协调思想认识</a:t>
              </a:r>
              <a:endParaRPr lang="zh-CN" altLang="en-US" sz="2000" b="1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8" name="文本框 36"/>
            <p:cNvSpPr txBox="1"/>
            <p:nvPr/>
          </p:nvSpPr>
          <p:spPr>
            <a:xfrm>
              <a:off x="691944" y="2065429"/>
              <a:ext cx="3171088" cy="40790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65">
                  <a:solidFill>
                    <a:srgbClr val="0235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不同部门、单位、人员对同一问题认识不一致，观点、意见不相同，往往导致行动上的差异和整个组织活动的不协调。</a:t>
              </a:r>
              <a:endParaRPr lang="zh-CN" altLang="en-US" sz="1465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415053" y="2588568"/>
            <a:ext cx="4930331" cy="943848"/>
            <a:chOff x="-140710" y="1749958"/>
            <a:chExt cx="3697748" cy="707886"/>
          </a:xfrm>
        </p:grpSpPr>
        <p:sp>
          <p:nvSpPr>
            <p:cNvPr id="50" name="文本框 35"/>
            <p:cNvSpPr txBox="1"/>
            <p:nvPr/>
          </p:nvSpPr>
          <p:spPr>
            <a:xfrm>
              <a:off x="-140710" y="1749958"/>
              <a:ext cx="1389821" cy="300083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>
                  <a:solidFill>
                    <a:srgbClr val="0235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协调奋斗目标</a:t>
              </a:r>
              <a:endParaRPr lang="zh-CN" altLang="en-US" sz="2000" b="1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文本框 36"/>
            <p:cNvSpPr txBox="1"/>
            <p:nvPr/>
          </p:nvSpPr>
          <p:spPr>
            <a:xfrm>
              <a:off x="-139968" y="2065429"/>
              <a:ext cx="3697006" cy="39241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zh-CN" altLang="en-US" sz="1400">
                  <a:solidFill>
                    <a:srgbClr val="0235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不同部门、单位、人员的工作目标出现矛盾冲突，必然导致行动的差异和组织活动的不协调。</a:t>
              </a:r>
              <a:endParaRPr lang="zh-CN" altLang="en-US" sz="1400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364254" y="3618406"/>
            <a:ext cx="4981130" cy="898879"/>
            <a:chOff x="-367572" y="1827877"/>
            <a:chExt cx="3735848" cy="674159"/>
          </a:xfrm>
        </p:grpSpPr>
        <p:sp>
          <p:nvSpPr>
            <p:cNvPr id="53" name="文本框 35"/>
            <p:cNvSpPr txBox="1"/>
            <p:nvPr/>
          </p:nvSpPr>
          <p:spPr>
            <a:xfrm>
              <a:off x="-367572" y="1827877"/>
              <a:ext cx="1389821" cy="30008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>
                  <a:solidFill>
                    <a:srgbClr val="0235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协调职权关系</a:t>
              </a:r>
              <a:endParaRPr lang="zh-CN" altLang="en-US" sz="2000" b="1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4" name="文本框 36"/>
            <p:cNvSpPr txBox="1"/>
            <p:nvPr/>
          </p:nvSpPr>
          <p:spPr>
            <a:xfrm>
              <a:off x="-337477" y="2109621"/>
              <a:ext cx="3705753" cy="39241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zh-CN" altLang="en-US" sz="1400">
                  <a:solidFill>
                    <a:srgbClr val="0235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各部门、单位、职位之间职权划分不清，任务分配不明，是造成工作中推诿扯皮、矛盾冲突的重要原因。</a:t>
              </a:r>
              <a:endParaRPr lang="zh-CN" altLang="en-US" sz="1400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365301" y="4603275"/>
            <a:ext cx="5016208" cy="872773"/>
            <a:chOff x="708924" y="1803264"/>
            <a:chExt cx="1793626" cy="654580"/>
          </a:xfrm>
        </p:grpSpPr>
        <p:sp>
          <p:nvSpPr>
            <p:cNvPr id="56" name="文本框 35"/>
            <p:cNvSpPr txBox="1"/>
            <p:nvPr/>
          </p:nvSpPr>
          <p:spPr>
            <a:xfrm>
              <a:off x="710983" y="1803264"/>
              <a:ext cx="1389821" cy="300083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>
                  <a:solidFill>
                    <a:srgbClr val="0235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协调政策措施</a:t>
              </a:r>
              <a:endParaRPr lang="zh-CN" altLang="en-US" sz="2000" b="1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7" name="文本框 36"/>
            <p:cNvSpPr txBox="1"/>
            <p:nvPr/>
          </p:nvSpPr>
          <p:spPr>
            <a:xfrm>
              <a:off x="708924" y="2065429"/>
              <a:ext cx="1793626" cy="39241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00">
                  <a:solidFill>
                    <a:srgbClr val="0235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各部门、单位、职位之间职权划分不清，任务分配不明，是造成工作中推诿扯皮、矛盾冲突的重要原因。</a:t>
              </a:r>
              <a:endParaRPr lang="zh-CN" altLang="en-US" sz="1400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1714500"/>
            <a:ext cx="6096000" cy="3429000"/>
          </a:xfrm>
          <a:prstGeom prst="rect">
            <a:avLst/>
          </a:prstGeom>
          <a:solidFill>
            <a:srgbClr val="B00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096000" y="1714500"/>
            <a:ext cx="6096000" cy="3429000"/>
          </a:xfrm>
          <a:prstGeom prst="rect">
            <a:avLst/>
          </a:prstGeom>
          <a:solidFill>
            <a:srgbClr val="02356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38124" y="1950720"/>
            <a:ext cx="11715750" cy="287812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71"/>
          <p:cNvSpPr txBox="1"/>
          <p:nvPr/>
        </p:nvSpPr>
        <p:spPr>
          <a:xfrm>
            <a:off x="1254105" y="2528086"/>
            <a:ext cx="3215084" cy="991988"/>
          </a:xfrm>
          <a:prstGeom prst="rect">
            <a:avLst/>
          </a:prstGeom>
          <a:noFill/>
        </p:spPr>
        <p:txBody>
          <a:bodyPr wrap="none" lIns="67995" tIns="33997" rIns="67995" bIns="33997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目标规划</a:t>
            </a:r>
            <a:endParaRPr lang="zh-CN" altLang="en-US" sz="6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TextBox 72"/>
          <p:cNvSpPr txBox="1"/>
          <p:nvPr/>
        </p:nvSpPr>
        <p:spPr>
          <a:xfrm>
            <a:off x="1366135" y="3721568"/>
            <a:ext cx="3073869" cy="437990"/>
          </a:xfrm>
          <a:prstGeom prst="rect">
            <a:avLst/>
          </a:prstGeom>
          <a:noFill/>
        </p:spPr>
        <p:txBody>
          <a:bodyPr vert="horz" wrap="square" lIns="67995" tIns="33997" rIns="67995" bIns="33997" rtlCol="0">
            <a:spAutoFit/>
          </a:bodyPr>
          <a:lstStyle/>
          <a:p>
            <a:pPr algn="dist"/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PROGRAMMING</a:t>
            </a:r>
            <a:endParaRPr lang="en-US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568015" y="2612991"/>
            <a:ext cx="1030462" cy="1323439"/>
            <a:chOff x="5300631" y="1896032"/>
            <a:chExt cx="505807" cy="649616"/>
          </a:xfrm>
        </p:grpSpPr>
        <p:grpSp>
          <p:nvGrpSpPr>
            <p:cNvPr id="16" name="组合 15"/>
            <p:cNvGrpSpPr/>
            <p:nvPr/>
          </p:nvGrpSpPr>
          <p:grpSpPr>
            <a:xfrm rot="13471157">
              <a:off x="5300631" y="1944033"/>
              <a:ext cx="505807" cy="505061"/>
              <a:chOff x="5777219" y="2964181"/>
              <a:chExt cx="505807" cy="505061"/>
            </a:xfrm>
          </p:grpSpPr>
          <p:sp>
            <p:nvSpPr>
              <p:cNvPr id="18" name="直角三角形 17"/>
              <p:cNvSpPr/>
              <p:nvPr/>
            </p:nvSpPr>
            <p:spPr>
              <a:xfrm>
                <a:off x="5778245" y="2964181"/>
                <a:ext cx="504781" cy="504781"/>
              </a:xfrm>
              <a:prstGeom prst="rtTriangle">
                <a:avLst/>
              </a:prstGeom>
              <a:solidFill>
                <a:srgbClr val="B001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/>
              </a:p>
            </p:txBody>
          </p:sp>
          <p:sp>
            <p:nvSpPr>
              <p:cNvPr id="19" name="直角三角形 18"/>
              <p:cNvSpPr/>
              <p:nvPr/>
            </p:nvSpPr>
            <p:spPr>
              <a:xfrm rot="5400000" flipV="1">
                <a:off x="5777219" y="2964461"/>
                <a:ext cx="504781" cy="504781"/>
              </a:xfrm>
              <a:prstGeom prst="rtTriangle">
                <a:avLst/>
              </a:prstGeom>
              <a:solidFill>
                <a:srgbClr val="0235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/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5344006" y="1896032"/>
              <a:ext cx="401447" cy="649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8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TextBox 23"/>
          <p:cNvSpPr txBox="1"/>
          <p:nvPr/>
        </p:nvSpPr>
        <p:spPr>
          <a:xfrm>
            <a:off x="8396482" y="2780958"/>
            <a:ext cx="203080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目标规划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9" name="TextBox 23"/>
          <p:cNvSpPr txBox="1"/>
          <p:nvPr/>
        </p:nvSpPr>
        <p:spPr>
          <a:xfrm>
            <a:off x="8396482" y="3567098"/>
            <a:ext cx="20000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未来规划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71"/>
          <p:cNvSpPr txBox="1"/>
          <p:nvPr/>
        </p:nvSpPr>
        <p:spPr>
          <a:xfrm>
            <a:off x="1969383" y="212840"/>
            <a:ext cx="2189162" cy="684211"/>
          </a:xfrm>
          <a:prstGeom prst="rect">
            <a:avLst/>
          </a:prstGeom>
          <a:noFill/>
        </p:spPr>
        <p:txBody>
          <a:bodyPr wrap="none" lIns="67995" tIns="33997" rIns="67995" bIns="33997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目标规划</a:t>
            </a:r>
            <a:endParaRPr lang="zh-CN" altLang="en-US" sz="4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848878" y="361181"/>
            <a:ext cx="4504541" cy="430887"/>
            <a:chOff x="4848878" y="361181"/>
            <a:chExt cx="4504541" cy="430887"/>
          </a:xfrm>
        </p:grpSpPr>
        <p:sp>
          <p:nvSpPr>
            <p:cNvPr id="4" name="TextBox 23"/>
            <p:cNvSpPr txBox="1"/>
            <p:nvPr/>
          </p:nvSpPr>
          <p:spPr>
            <a:xfrm>
              <a:off x="5677118" y="361181"/>
              <a:ext cx="367630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目标规划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4848878" y="613693"/>
              <a:ext cx="66096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738963" y="195494"/>
            <a:ext cx="632229" cy="769441"/>
            <a:chOff x="5300631" y="1892555"/>
            <a:chExt cx="505807" cy="615582"/>
          </a:xfrm>
        </p:grpSpPr>
        <p:grpSp>
          <p:nvGrpSpPr>
            <p:cNvPr id="7" name="组合 6"/>
            <p:cNvGrpSpPr/>
            <p:nvPr/>
          </p:nvGrpSpPr>
          <p:grpSpPr>
            <a:xfrm rot="13471157">
              <a:off x="5300631" y="1944033"/>
              <a:ext cx="505807" cy="505061"/>
              <a:chOff x="5777219" y="2964181"/>
              <a:chExt cx="505807" cy="505061"/>
            </a:xfrm>
          </p:grpSpPr>
          <p:sp>
            <p:nvSpPr>
              <p:cNvPr id="9" name="直角三角形 8"/>
              <p:cNvSpPr/>
              <p:nvPr/>
            </p:nvSpPr>
            <p:spPr>
              <a:xfrm>
                <a:off x="5778245" y="2964181"/>
                <a:ext cx="504781" cy="504781"/>
              </a:xfrm>
              <a:prstGeom prst="rtTriangle">
                <a:avLst/>
              </a:prstGeom>
              <a:solidFill>
                <a:srgbClr val="B001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10" name="直角三角形 9"/>
              <p:cNvSpPr/>
              <p:nvPr/>
            </p:nvSpPr>
            <p:spPr>
              <a:xfrm rot="5400000" flipV="1">
                <a:off x="5777219" y="2964461"/>
                <a:ext cx="504781" cy="504781"/>
              </a:xfrm>
              <a:prstGeom prst="rtTriangle">
                <a:avLst/>
              </a:prstGeom>
              <a:solidFill>
                <a:srgbClr val="0235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344006" y="1892555"/>
              <a:ext cx="426034" cy="61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椭圆 10"/>
          <p:cNvSpPr/>
          <p:nvPr/>
        </p:nvSpPr>
        <p:spPr>
          <a:xfrm>
            <a:off x="1969383" y="2231812"/>
            <a:ext cx="3675681" cy="3676649"/>
          </a:xfrm>
          <a:prstGeom prst="ellipse">
            <a:avLst/>
          </a:prstGeom>
          <a:ln>
            <a:solidFill>
              <a:srgbClr val="C003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400" noProof="1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4730663" y="2320711"/>
            <a:ext cx="810683" cy="812800"/>
          </a:xfrm>
          <a:prstGeom prst="ellipse">
            <a:avLst/>
          </a:prstGeom>
          <a:solidFill>
            <a:srgbClr val="B00108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fontAlgn="auto" hangingPunct="1">
              <a:defRPr/>
            </a:pPr>
            <a:r>
              <a:rPr lang="zh-CN" altLang="en-US" sz="24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一</a:t>
            </a:r>
            <a:endParaRPr lang="zh-CN" altLang="en-US" sz="24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4741245" y="4892461"/>
            <a:ext cx="812800" cy="810684"/>
          </a:xfrm>
          <a:prstGeom prst="ellipse">
            <a:avLst/>
          </a:prstGeom>
          <a:solidFill>
            <a:srgbClr val="B00108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fontAlgn="auto" hangingPunct="1">
              <a:defRPr/>
            </a:pPr>
            <a:r>
              <a:rPr lang="zh-CN" altLang="en-US" sz="24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三</a:t>
            </a:r>
            <a:endParaRPr lang="zh-CN" altLang="en-US" sz="24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5443979" y="3721944"/>
            <a:ext cx="812800" cy="812800"/>
          </a:xfrm>
          <a:prstGeom prst="ellipse">
            <a:avLst/>
          </a:prstGeom>
          <a:solidFill>
            <a:srgbClr val="B00108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fontAlgn="auto" hangingPunct="1">
              <a:defRPr/>
            </a:pPr>
            <a:r>
              <a:rPr lang="zh-CN" altLang="en-US" sz="24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二</a:t>
            </a:r>
            <a:endParaRPr lang="zh-CN" altLang="en-US" sz="24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854390" y="2750394"/>
            <a:ext cx="2639483" cy="2639483"/>
            <a:chOff x="2938764" y="1897138"/>
            <a:chExt cx="1978783" cy="1978778"/>
          </a:xfrm>
        </p:grpSpPr>
        <p:sp>
          <p:nvSpPr>
            <p:cNvPr id="23" name="椭圆 22"/>
            <p:cNvSpPr/>
            <p:nvPr/>
          </p:nvSpPr>
          <p:spPr>
            <a:xfrm>
              <a:off x="2938764" y="1897138"/>
              <a:ext cx="1978783" cy="1978778"/>
            </a:xfrm>
            <a:prstGeom prst="ellipse">
              <a:avLst/>
            </a:prstGeom>
            <a:solidFill>
              <a:srgbClr val="C0000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eaLnBrk="1" fontAlgn="auto" hangingPunct="1">
                <a:defRPr/>
              </a:pPr>
              <a:endParaRPr lang="zh-CN" altLang="en-US" sz="1355" noProof="1"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207846" y="2161259"/>
              <a:ext cx="1435647" cy="1435642"/>
            </a:xfrm>
            <a:prstGeom prst="ellipse">
              <a:avLst/>
            </a:prstGeom>
            <a:blipFill>
              <a:blip r:embed="rId2"/>
              <a:stretch>
                <a:fillRect l="-90579" r="-99117" b="-102117"/>
              </a:stretch>
            </a:blip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eaLnBrk="1" fontAlgn="auto" hangingPunct="1">
                <a:defRPr/>
              </a:pPr>
              <a:endParaRPr lang="zh-CN" altLang="en-US" sz="1355" noProof="1">
                <a:cs typeface="+mn-ea"/>
                <a:sym typeface="+mn-lt"/>
              </a:endParaRPr>
            </a:p>
          </p:txBody>
        </p:sp>
      </p:grp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6265246" y="2564573"/>
            <a:ext cx="4529753" cy="57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1865"/>
              </a:lnSpc>
            </a:pPr>
            <a:r>
              <a:rPr lang="zh-CN" altLang="en-US" sz="1600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点击输入简要文字内容，文字内容需概括精炼，不用多余的文字修饰，言简意赅的说明分项内容。</a:t>
            </a:r>
            <a:endParaRPr lang="en-US" altLang="zh-CN" sz="1600">
              <a:solidFill>
                <a:srgbClr val="0235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53"/>
          <p:cNvSpPr txBox="1">
            <a:spLocks noChangeArrowheads="1"/>
          </p:cNvSpPr>
          <p:nvPr/>
        </p:nvSpPr>
        <p:spPr bwMode="auto">
          <a:xfrm>
            <a:off x="6256780" y="2119627"/>
            <a:ext cx="20413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总体目标顺利完成</a:t>
            </a:r>
            <a:endParaRPr lang="zh-CN" altLang="en-US" b="1">
              <a:solidFill>
                <a:srgbClr val="0235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6468446" y="4094924"/>
            <a:ext cx="4529753" cy="57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1865"/>
              </a:lnSpc>
            </a:pPr>
            <a:r>
              <a:rPr lang="zh-CN" altLang="en-US" sz="1600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点击输入简要文字内容，文字内容需概括精炼，不用多余的文字修饰，言简意赅的说明分项内容。</a:t>
            </a:r>
            <a:endParaRPr lang="en-US" altLang="zh-CN" sz="1600">
              <a:solidFill>
                <a:srgbClr val="0235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Box 53"/>
          <p:cNvSpPr txBox="1">
            <a:spLocks noChangeArrowheads="1"/>
          </p:cNvSpPr>
          <p:nvPr/>
        </p:nvSpPr>
        <p:spPr bwMode="auto">
          <a:xfrm>
            <a:off x="6459980" y="3647860"/>
            <a:ext cx="23461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思想认识不断提高</a:t>
            </a:r>
            <a:endParaRPr lang="zh-CN" altLang="en-US" b="1">
              <a:solidFill>
                <a:srgbClr val="0235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6265246" y="5411491"/>
            <a:ext cx="4529753" cy="57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1865"/>
              </a:lnSpc>
            </a:pPr>
            <a:r>
              <a:rPr lang="zh-CN" altLang="en-US" sz="1600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点击输入简要文字内容，文字内容需概括精炼，不用多余的文字修饰，言简意赅的说明分项内容。</a:t>
            </a:r>
            <a:endParaRPr lang="en-US" altLang="zh-CN" sz="1600">
              <a:solidFill>
                <a:srgbClr val="0235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TextBox 53"/>
          <p:cNvSpPr txBox="1">
            <a:spLocks noChangeArrowheads="1"/>
          </p:cNvSpPr>
          <p:nvPr/>
        </p:nvSpPr>
        <p:spPr bwMode="auto">
          <a:xfrm>
            <a:off x="6256780" y="4966544"/>
            <a:ext cx="21556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部门管理不断强化</a:t>
            </a:r>
            <a:endParaRPr lang="zh-CN" altLang="en-US" b="1">
              <a:solidFill>
                <a:srgbClr val="0235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4" grpId="0" animBg="1"/>
      <p:bldP spid="17" grpId="0" animBg="1"/>
      <p:bldP spid="20" grpId="0" animBg="1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71"/>
          <p:cNvSpPr txBox="1"/>
          <p:nvPr/>
        </p:nvSpPr>
        <p:spPr>
          <a:xfrm>
            <a:off x="1969383" y="212840"/>
            <a:ext cx="2189162" cy="684211"/>
          </a:xfrm>
          <a:prstGeom prst="rect">
            <a:avLst/>
          </a:prstGeom>
          <a:noFill/>
        </p:spPr>
        <p:txBody>
          <a:bodyPr wrap="none" lIns="67995" tIns="33997" rIns="67995" bIns="33997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目标规划</a:t>
            </a:r>
            <a:endParaRPr lang="zh-CN" altLang="en-US" sz="4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848878" y="361181"/>
            <a:ext cx="4504541" cy="430887"/>
            <a:chOff x="4848878" y="361181"/>
            <a:chExt cx="4504541" cy="430887"/>
          </a:xfrm>
        </p:grpSpPr>
        <p:sp>
          <p:nvSpPr>
            <p:cNvPr id="4" name="TextBox 23"/>
            <p:cNvSpPr txBox="1"/>
            <p:nvPr/>
          </p:nvSpPr>
          <p:spPr>
            <a:xfrm>
              <a:off x="5677118" y="361181"/>
              <a:ext cx="367630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目标规划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4848878" y="613693"/>
              <a:ext cx="66096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738963" y="195494"/>
            <a:ext cx="632229" cy="769441"/>
            <a:chOff x="5300631" y="1892555"/>
            <a:chExt cx="505807" cy="615582"/>
          </a:xfrm>
        </p:grpSpPr>
        <p:grpSp>
          <p:nvGrpSpPr>
            <p:cNvPr id="7" name="组合 6"/>
            <p:cNvGrpSpPr/>
            <p:nvPr/>
          </p:nvGrpSpPr>
          <p:grpSpPr>
            <a:xfrm rot="13471157">
              <a:off x="5300631" y="1944033"/>
              <a:ext cx="505807" cy="505061"/>
              <a:chOff x="5777219" y="2964181"/>
              <a:chExt cx="505807" cy="505061"/>
            </a:xfrm>
          </p:grpSpPr>
          <p:sp>
            <p:nvSpPr>
              <p:cNvPr id="9" name="直角三角形 8"/>
              <p:cNvSpPr/>
              <p:nvPr/>
            </p:nvSpPr>
            <p:spPr>
              <a:xfrm>
                <a:off x="5778245" y="2964181"/>
                <a:ext cx="504781" cy="504781"/>
              </a:xfrm>
              <a:prstGeom prst="rtTriangle">
                <a:avLst/>
              </a:prstGeom>
              <a:solidFill>
                <a:srgbClr val="B001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10" name="直角三角形 9"/>
              <p:cNvSpPr/>
              <p:nvPr/>
            </p:nvSpPr>
            <p:spPr>
              <a:xfrm rot="5400000" flipV="1">
                <a:off x="5777219" y="2964461"/>
                <a:ext cx="504781" cy="504781"/>
              </a:xfrm>
              <a:prstGeom prst="rtTriangle">
                <a:avLst/>
              </a:prstGeom>
              <a:solidFill>
                <a:srgbClr val="0235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344006" y="1892555"/>
              <a:ext cx="426034" cy="61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32493" y="2576437"/>
            <a:ext cx="2449425" cy="1191214"/>
            <a:chOff x="2862870" y="1133088"/>
            <a:chExt cx="2764517" cy="1344451"/>
          </a:xfrm>
        </p:grpSpPr>
        <p:grpSp>
          <p:nvGrpSpPr>
            <p:cNvPr id="12" name="组合 11"/>
            <p:cNvGrpSpPr/>
            <p:nvPr/>
          </p:nvGrpSpPr>
          <p:grpSpPr>
            <a:xfrm>
              <a:off x="2862870" y="1133088"/>
              <a:ext cx="2764517" cy="1344451"/>
              <a:chOff x="-170041" y="712948"/>
              <a:chExt cx="4348339" cy="2114702"/>
            </a:xfrm>
          </p:grpSpPr>
          <p:sp>
            <p:nvSpPr>
              <p:cNvPr id="14" name="矩形 14"/>
              <p:cNvSpPr/>
              <p:nvPr/>
            </p:nvSpPr>
            <p:spPr>
              <a:xfrm>
                <a:off x="1216291" y="712948"/>
                <a:ext cx="1237783" cy="2114702"/>
              </a:xfrm>
              <a:custGeom>
                <a:gdLst>
                  <a:gd name="connsiteX0" fmla="*/ 1224136 w 1237784"/>
                  <a:gd name="connsiteY0" fmla="*/ 0 h 2334439"/>
                  <a:gd name="connsiteX1" fmla="*/ 1237784 w 1237784"/>
                  <a:gd name="connsiteY1" fmla="*/ 1485835 h 2334439"/>
                  <a:gd name="connsiteX2" fmla="*/ 0 w 1237784"/>
                  <a:gd name="connsiteY2" fmla="*/ 2334439 h 2334439"/>
                  <a:gd name="connsiteX3" fmla="*/ 0 w 1237784"/>
                  <a:gd name="connsiteY3" fmla="*/ 838861 h 2334439"/>
                  <a:gd name="connsiteX4" fmla="*/ 1224136 w 1237784"/>
                  <a:gd name="connsiteY4" fmla="*/ 0 h 2334439"/>
                  <a:gd name="connsiteX0-1" fmla="*/ 1224136 w 1237784"/>
                  <a:gd name="connsiteY0-2" fmla="*/ 0 h 2334439"/>
                  <a:gd name="connsiteX1-3" fmla="*/ 1237784 w 1237784"/>
                  <a:gd name="connsiteY1-4" fmla="*/ 1485835 h 2334439"/>
                  <a:gd name="connsiteX2-5" fmla="*/ 0 w 1237784"/>
                  <a:gd name="connsiteY2-6" fmla="*/ 2334439 h 2334439"/>
                  <a:gd name="connsiteX3-7" fmla="*/ 0 w 1237784"/>
                  <a:gd name="connsiteY3-8" fmla="*/ 797918 h 2334439"/>
                  <a:gd name="connsiteX4-9" fmla="*/ 1224136 w 1237784"/>
                  <a:gd name="connsiteY4-10" fmla="*/ 0 h 2334439"/>
                  <a:gd name="connsiteX0-11" fmla="*/ 1224136 w 1237784"/>
                  <a:gd name="connsiteY0-12" fmla="*/ 0 h 2334439"/>
                  <a:gd name="connsiteX1-13" fmla="*/ 1237784 w 1237784"/>
                  <a:gd name="connsiteY1-14" fmla="*/ 1485835 h 2334439"/>
                  <a:gd name="connsiteX2-15" fmla="*/ 0 w 1237784"/>
                  <a:gd name="connsiteY2-16" fmla="*/ 2334439 h 2334439"/>
                  <a:gd name="connsiteX3-17" fmla="*/ 0 w 1237784"/>
                  <a:gd name="connsiteY3-18" fmla="*/ 871424 h 2334439"/>
                  <a:gd name="connsiteX4-19" fmla="*/ 1224136 w 1237784"/>
                  <a:gd name="connsiteY4-20" fmla="*/ 0 h 2334439"/>
                  <a:gd name="connsiteX0-21" fmla="*/ 1224136 w 1237784"/>
                  <a:gd name="connsiteY0-22" fmla="*/ 0 h 2334439"/>
                  <a:gd name="connsiteX1-23" fmla="*/ 1237784 w 1237784"/>
                  <a:gd name="connsiteY1-24" fmla="*/ 1485835 h 2334439"/>
                  <a:gd name="connsiteX2-25" fmla="*/ 0 w 1237784"/>
                  <a:gd name="connsiteY2-26" fmla="*/ 2334439 h 2334439"/>
                  <a:gd name="connsiteX3-27" fmla="*/ 0 w 1237784"/>
                  <a:gd name="connsiteY3-28" fmla="*/ 929311 h 2334439"/>
                  <a:gd name="connsiteX4-29" fmla="*/ 1224136 w 1237784"/>
                  <a:gd name="connsiteY4-30" fmla="*/ 0 h 2334439"/>
                  <a:gd name="connsiteX0-31" fmla="*/ 1224136 w 1237784"/>
                  <a:gd name="connsiteY0-32" fmla="*/ 0 h 2334439"/>
                  <a:gd name="connsiteX1-33" fmla="*/ 1237784 w 1237784"/>
                  <a:gd name="connsiteY1-34" fmla="*/ 1485835 h 2334439"/>
                  <a:gd name="connsiteX2-35" fmla="*/ 0 w 1237784"/>
                  <a:gd name="connsiteY2-36" fmla="*/ 2334439 h 2334439"/>
                  <a:gd name="connsiteX3-37" fmla="*/ 7492 w 1237784"/>
                  <a:gd name="connsiteY3-38" fmla="*/ 896233 h 2334439"/>
                  <a:gd name="connsiteX4-39" fmla="*/ 1224136 w 1237784"/>
                  <a:gd name="connsiteY4-40" fmla="*/ 0 h 2334439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37784" h="2334439">
                    <a:moveTo>
                      <a:pt x="1224136" y="0"/>
                    </a:moveTo>
                    <a:lnTo>
                      <a:pt x="1237784" y="1485835"/>
                    </a:lnTo>
                    <a:lnTo>
                      <a:pt x="0" y="2334439"/>
                    </a:lnTo>
                    <a:cubicBezTo>
                      <a:pt x="2497" y="1855037"/>
                      <a:pt x="4995" y="1375635"/>
                      <a:pt x="7492" y="896233"/>
                    </a:cubicBezTo>
                    <a:lnTo>
                      <a:pt x="1224136" y="0"/>
                    </a:lnTo>
                    <a:close/>
                  </a:path>
                </a:pathLst>
              </a:custGeom>
              <a:solidFill>
                <a:srgbClr val="CC0103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15" name="组合 14"/>
              <p:cNvGrpSpPr/>
              <p:nvPr/>
            </p:nvGrpSpPr>
            <p:grpSpPr>
              <a:xfrm rot="3364155">
                <a:off x="1819210" y="-967637"/>
                <a:ext cx="369838" cy="4348339"/>
                <a:chOff x="1601672" y="-1118831"/>
                <a:chExt cx="154347" cy="9144000"/>
              </a:xfrm>
            </p:grpSpPr>
            <p:pic>
              <p:nvPicPr>
                <p:cNvPr id="16" name="Picture 3"/>
                <p:cNvPicPr>
                  <a:picLocks noChangeAspect="1" noChangeArrowheads="1"/>
                </p:cNvPicPr>
                <p:nvPr/>
              </p:nvPicPr>
              <p:blipFill>
                <a:blip r:embed="rId2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67" r="7205" b="57679"/>
                <a:stretch>
                  <a:fillRect/>
                </a:stretch>
              </p:blipFill>
              <p:spPr bwMode="auto">
                <a:xfrm rot="5400000">
                  <a:off x="-2886388" y="3382761"/>
                  <a:ext cx="9144000" cy="1408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7" name="矩形 16"/>
                <p:cNvSpPr/>
                <p:nvPr/>
              </p:nvSpPr>
              <p:spPr>
                <a:xfrm rot="5400000">
                  <a:off x="-2127855" y="3519835"/>
                  <a:ext cx="7477053" cy="18000"/>
                </a:xfrm>
                <a:prstGeom prst="rect">
                  <a:avLst/>
                </a:prstGeom>
                <a:gradFill>
                  <a:gsLst>
                    <a:gs pos="49628">
                      <a:sysClr val="windowText" lastClr="000000">
                        <a:lumMod val="85000"/>
                        <a:lumOff val="15000"/>
                      </a:sysClr>
                    </a:gs>
                    <a:gs pos="2000">
                      <a:sysClr val="window" lastClr="FFFFFF">
                        <a:alpha val="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10800000" scaled="1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219200">
                    <a:defRPr/>
                  </a:pPr>
                  <a:endParaRPr lang="zh-CN" altLang="en-US" sz="2400" kern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3" name="TextBox 25"/>
            <p:cNvSpPr txBox="1"/>
            <p:nvPr/>
          </p:nvSpPr>
          <p:spPr>
            <a:xfrm>
              <a:off x="3733075" y="1452750"/>
              <a:ext cx="874211" cy="752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7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lang="zh-CN" altLang="en-US" sz="37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8" name="TextBox 32"/>
          <p:cNvSpPr txBox="1"/>
          <p:nvPr/>
        </p:nvSpPr>
        <p:spPr>
          <a:xfrm>
            <a:off x="2512267" y="2407567"/>
            <a:ext cx="3292555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endParaRPr lang="en-US" altLang="zh-CN" sz="1600">
              <a:solidFill>
                <a:srgbClr val="0235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32493" y="4710037"/>
            <a:ext cx="2449425" cy="1191214"/>
            <a:chOff x="2862870" y="1133088"/>
            <a:chExt cx="2764517" cy="1344451"/>
          </a:xfrm>
        </p:grpSpPr>
        <p:grpSp>
          <p:nvGrpSpPr>
            <p:cNvPr id="20" name="组合 19"/>
            <p:cNvGrpSpPr/>
            <p:nvPr/>
          </p:nvGrpSpPr>
          <p:grpSpPr>
            <a:xfrm>
              <a:off x="2862870" y="1133088"/>
              <a:ext cx="2764517" cy="1344451"/>
              <a:chOff x="-170041" y="712948"/>
              <a:chExt cx="4348339" cy="2114702"/>
            </a:xfrm>
          </p:grpSpPr>
          <p:sp>
            <p:nvSpPr>
              <p:cNvPr id="22" name="矩形 14"/>
              <p:cNvSpPr/>
              <p:nvPr/>
            </p:nvSpPr>
            <p:spPr>
              <a:xfrm>
                <a:off x="1216291" y="712948"/>
                <a:ext cx="1237783" cy="2114702"/>
              </a:xfrm>
              <a:custGeom>
                <a:gdLst>
                  <a:gd name="connsiteX0" fmla="*/ 1224136 w 1237784"/>
                  <a:gd name="connsiteY0" fmla="*/ 0 h 2334439"/>
                  <a:gd name="connsiteX1" fmla="*/ 1237784 w 1237784"/>
                  <a:gd name="connsiteY1" fmla="*/ 1485835 h 2334439"/>
                  <a:gd name="connsiteX2" fmla="*/ 0 w 1237784"/>
                  <a:gd name="connsiteY2" fmla="*/ 2334439 h 2334439"/>
                  <a:gd name="connsiteX3" fmla="*/ 0 w 1237784"/>
                  <a:gd name="connsiteY3" fmla="*/ 838861 h 2334439"/>
                  <a:gd name="connsiteX4" fmla="*/ 1224136 w 1237784"/>
                  <a:gd name="connsiteY4" fmla="*/ 0 h 2334439"/>
                  <a:gd name="connsiteX0-1" fmla="*/ 1224136 w 1237784"/>
                  <a:gd name="connsiteY0-2" fmla="*/ 0 h 2334439"/>
                  <a:gd name="connsiteX1-3" fmla="*/ 1237784 w 1237784"/>
                  <a:gd name="connsiteY1-4" fmla="*/ 1485835 h 2334439"/>
                  <a:gd name="connsiteX2-5" fmla="*/ 0 w 1237784"/>
                  <a:gd name="connsiteY2-6" fmla="*/ 2334439 h 2334439"/>
                  <a:gd name="connsiteX3-7" fmla="*/ 0 w 1237784"/>
                  <a:gd name="connsiteY3-8" fmla="*/ 797918 h 2334439"/>
                  <a:gd name="connsiteX4-9" fmla="*/ 1224136 w 1237784"/>
                  <a:gd name="connsiteY4-10" fmla="*/ 0 h 2334439"/>
                  <a:gd name="connsiteX0-11" fmla="*/ 1224136 w 1237784"/>
                  <a:gd name="connsiteY0-12" fmla="*/ 0 h 2334439"/>
                  <a:gd name="connsiteX1-13" fmla="*/ 1237784 w 1237784"/>
                  <a:gd name="connsiteY1-14" fmla="*/ 1485835 h 2334439"/>
                  <a:gd name="connsiteX2-15" fmla="*/ 0 w 1237784"/>
                  <a:gd name="connsiteY2-16" fmla="*/ 2334439 h 2334439"/>
                  <a:gd name="connsiteX3-17" fmla="*/ 0 w 1237784"/>
                  <a:gd name="connsiteY3-18" fmla="*/ 871424 h 2334439"/>
                  <a:gd name="connsiteX4-19" fmla="*/ 1224136 w 1237784"/>
                  <a:gd name="connsiteY4-20" fmla="*/ 0 h 2334439"/>
                  <a:gd name="connsiteX0-21" fmla="*/ 1224136 w 1237784"/>
                  <a:gd name="connsiteY0-22" fmla="*/ 0 h 2334439"/>
                  <a:gd name="connsiteX1-23" fmla="*/ 1237784 w 1237784"/>
                  <a:gd name="connsiteY1-24" fmla="*/ 1485835 h 2334439"/>
                  <a:gd name="connsiteX2-25" fmla="*/ 0 w 1237784"/>
                  <a:gd name="connsiteY2-26" fmla="*/ 2334439 h 2334439"/>
                  <a:gd name="connsiteX3-27" fmla="*/ 0 w 1237784"/>
                  <a:gd name="connsiteY3-28" fmla="*/ 929311 h 2334439"/>
                  <a:gd name="connsiteX4-29" fmla="*/ 1224136 w 1237784"/>
                  <a:gd name="connsiteY4-30" fmla="*/ 0 h 2334439"/>
                  <a:gd name="connsiteX0-31" fmla="*/ 1224136 w 1237784"/>
                  <a:gd name="connsiteY0-32" fmla="*/ 0 h 2334439"/>
                  <a:gd name="connsiteX1-33" fmla="*/ 1237784 w 1237784"/>
                  <a:gd name="connsiteY1-34" fmla="*/ 1485835 h 2334439"/>
                  <a:gd name="connsiteX2-35" fmla="*/ 0 w 1237784"/>
                  <a:gd name="connsiteY2-36" fmla="*/ 2334439 h 2334439"/>
                  <a:gd name="connsiteX3-37" fmla="*/ 7492 w 1237784"/>
                  <a:gd name="connsiteY3-38" fmla="*/ 896233 h 2334439"/>
                  <a:gd name="connsiteX4-39" fmla="*/ 1224136 w 1237784"/>
                  <a:gd name="connsiteY4-40" fmla="*/ 0 h 2334439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37784" h="2334439">
                    <a:moveTo>
                      <a:pt x="1224136" y="0"/>
                    </a:moveTo>
                    <a:lnTo>
                      <a:pt x="1237784" y="1485835"/>
                    </a:lnTo>
                    <a:lnTo>
                      <a:pt x="0" y="2334439"/>
                    </a:lnTo>
                    <a:cubicBezTo>
                      <a:pt x="2497" y="1855037"/>
                      <a:pt x="4995" y="1375635"/>
                      <a:pt x="7492" y="896233"/>
                    </a:cubicBezTo>
                    <a:lnTo>
                      <a:pt x="1224136" y="0"/>
                    </a:lnTo>
                    <a:close/>
                  </a:path>
                </a:pathLst>
              </a:custGeom>
              <a:solidFill>
                <a:srgbClr val="CC0103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 rot="3364155">
                <a:off x="1819210" y="-967637"/>
                <a:ext cx="369838" cy="4348339"/>
                <a:chOff x="1601672" y="-1118831"/>
                <a:chExt cx="154347" cy="9144000"/>
              </a:xfrm>
            </p:grpSpPr>
            <p:pic>
              <p:nvPicPr>
                <p:cNvPr id="24" name="Picture 3"/>
                <p:cNvPicPr>
                  <a:picLocks noChangeAspect="1" noChangeArrowheads="1"/>
                </p:cNvPicPr>
                <p:nvPr/>
              </p:nvPicPr>
              <p:blipFill>
                <a:blip r:embed="rId2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67" r="7205" b="57679"/>
                <a:stretch>
                  <a:fillRect/>
                </a:stretch>
              </p:blipFill>
              <p:spPr bwMode="auto">
                <a:xfrm rot="5400000">
                  <a:off x="-2886388" y="3382761"/>
                  <a:ext cx="9144000" cy="1408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5" name="矩形 24"/>
                <p:cNvSpPr/>
                <p:nvPr/>
              </p:nvSpPr>
              <p:spPr>
                <a:xfrm rot="5400000">
                  <a:off x="-2127855" y="3519835"/>
                  <a:ext cx="7477053" cy="18000"/>
                </a:xfrm>
                <a:prstGeom prst="rect">
                  <a:avLst/>
                </a:prstGeom>
                <a:gradFill>
                  <a:gsLst>
                    <a:gs pos="49628">
                      <a:sysClr val="windowText" lastClr="000000">
                        <a:lumMod val="85000"/>
                        <a:lumOff val="15000"/>
                      </a:sysClr>
                    </a:gs>
                    <a:gs pos="2000">
                      <a:sysClr val="window" lastClr="FFFFFF">
                        <a:alpha val="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10800000" scaled="1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219200">
                    <a:defRPr/>
                  </a:pPr>
                  <a:endParaRPr lang="zh-CN" altLang="en-US" sz="2400" kern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1" name="TextBox 36"/>
            <p:cNvSpPr txBox="1"/>
            <p:nvPr/>
          </p:nvSpPr>
          <p:spPr>
            <a:xfrm>
              <a:off x="3733075" y="1455443"/>
              <a:ext cx="874211" cy="752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7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lang="zh-CN" altLang="en-US" sz="37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6" name="TextBox 41"/>
          <p:cNvSpPr txBox="1"/>
          <p:nvPr/>
        </p:nvSpPr>
        <p:spPr>
          <a:xfrm>
            <a:off x="2512268" y="4541167"/>
            <a:ext cx="3594142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600">
              <a:solidFill>
                <a:srgbClr val="0235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031518" y="2576437"/>
            <a:ext cx="2449425" cy="1191214"/>
            <a:chOff x="2862870" y="1133088"/>
            <a:chExt cx="2764517" cy="1344451"/>
          </a:xfrm>
        </p:grpSpPr>
        <p:grpSp>
          <p:nvGrpSpPr>
            <p:cNvPr id="28" name="组合 27"/>
            <p:cNvGrpSpPr/>
            <p:nvPr/>
          </p:nvGrpSpPr>
          <p:grpSpPr>
            <a:xfrm>
              <a:off x="2862870" y="1133088"/>
              <a:ext cx="2764517" cy="1344451"/>
              <a:chOff x="-170041" y="712948"/>
              <a:chExt cx="4348339" cy="2114702"/>
            </a:xfrm>
          </p:grpSpPr>
          <p:sp>
            <p:nvSpPr>
              <p:cNvPr id="30" name="矩形 14"/>
              <p:cNvSpPr/>
              <p:nvPr/>
            </p:nvSpPr>
            <p:spPr>
              <a:xfrm>
                <a:off x="1216291" y="712948"/>
                <a:ext cx="1237783" cy="2114702"/>
              </a:xfrm>
              <a:custGeom>
                <a:gdLst>
                  <a:gd name="connsiteX0" fmla="*/ 1224136 w 1237784"/>
                  <a:gd name="connsiteY0" fmla="*/ 0 h 2334439"/>
                  <a:gd name="connsiteX1" fmla="*/ 1237784 w 1237784"/>
                  <a:gd name="connsiteY1" fmla="*/ 1485835 h 2334439"/>
                  <a:gd name="connsiteX2" fmla="*/ 0 w 1237784"/>
                  <a:gd name="connsiteY2" fmla="*/ 2334439 h 2334439"/>
                  <a:gd name="connsiteX3" fmla="*/ 0 w 1237784"/>
                  <a:gd name="connsiteY3" fmla="*/ 838861 h 2334439"/>
                  <a:gd name="connsiteX4" fmla="*/ 1224136 w 1237784"/>
                  <a:gd name="connsiteY4" fmla="*/ 0 h 2334439"/>
                  <a:gd name="connsiteX0-1" fmla="*/ 1224136 w 1237784"/>
                  <a:gd name="connsiteY0-2" fmla="*/ 0 h 2334439"/>
                  <a:gd name="connsiteX1-3" fmla="*/ 1237784 w 1237784"/>
                  <a:gd name="connsiteY1-4" fmla="*/ 1485835 h 2334439"/>
                  <a:gd name="connsiteX2-5" fmla="*/ 0 w 1237784"/>
                  <a:gd name="connsiteY2-6" fmla="*/ 2334439 h 2334439"/>
                  <a:gd name="connsiteX3-7" fmla="*/ 0 w 1237784"/>
                  <a:gd name="connsiteY3-8" fmla="*/ 797918 h 2334439"/>
                  <a:gd name="connsiteX4-9" fmla="*/ 1224136 w 1237784"/>
                  <a:gd name="connsiteY4-10" fmla="*/ 0 h 2334439"/>
                  <a:gd name="connsiteX0-11" fmla="*/ 1224136 w 1237784"/>
                  <a:gd name="connsiteY0-12" fmla="*/ 0 h 2334439"/>
                  <a:gd name="connsiteX1-13" fmla="*/ 1237784 w 1237784"/>
                  <a:gd name="connsiteY1-14" fmla="*/ 1485835 h 2334439"/>
                  <a:gd name="connsiteX2-15" fmla="*/ 0 w 1237784"/>
                  <a:gd name="connsiteY2-16" fmla="*/ 2334439 h 2334439"/>
                  <a:gd name="connsiteX3-17" fmla="*/ 0 w 1237784"/>
                  <a:gd name="connsiteY3-18" fmla="*/ 871424 h 2334439"/>
                  <a:gd name="connsiteX4-19" fmla="*/ 1224136 w 1237784"/>
                  <a:gd name="connsiteY4-20" fmla="*/ 0 h 2334439"/>
                  <a:gd name="connsiteX0-21" fmla="*/ 1224136 w 1237784"/>
                  <a:gd name="connsiteY0-22" fmla="*/ 0 h 2334439"/>
                  <a:gd name="connsiteX1-23" fmla="*/ 1237784 w 1237784"/>
                  <a:gd name="connsiteY1-24" fmla="*/ 1485835 h 2334439"/>
                  <a:gd name="connsiteX2-25" fmla="*/ 0 w 1237784"/>
                  <a:gd name="connsiteY2-26" fmla="*/ 2334439 h 2334439"/>
                  <a:gd name="connsiteX3-27" fmla="*/ 0 w 1237784"/>
                  <a:gd name="connsiteY3-28" fmla="*/ 929311 h 2334439"/>
                  <a:gd name="connsiteX4-29" fmla="*/ 1224136 w 1237784"/>
                  <a:gd name="connsiteY4-30" fmla="*/ 0 h 2334439"/>
                  <a:gd name="connsiteX0-31" fmla="*/ 1224136 w 1237784"/>
                  <a:gd name="connsiteY0-32" fmla="*/ 0 h 2334439"/>
                  <a:gd name="connsiteX1-33" fmla="*/ 1237784 w 1237784"/>
                  <a:gd name="connsiteY1-34" fmla="*/ 1485835 h 2334439"/>
                  <a:gd name="connsiteX2-35" fmla="*/ 0 w 1237784"/>
                  <a:gd name="connsiteY2-36" fmla="*/ 2334439 h 2334439"/>
                  <a:gd name="connsiteX3-37" fmla="*/ 7492 w 1237784"/>
                  <a:gd name="connsiteY3-38" fmla="*/ 896233 h 2334439"/>
                  <a:gd name="connsiteX4-39" fmla="*/ 1224136 w 1237784"/>
                  <a:gd name="connsiteY4-40" fmla="*/ 0 h 2334439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37784" h="2334439">
                    <a:moveTo>
                      <a:pt x="1224136" y="0"/>
                    </a:moveTo>
                    <a:lnTo>
                      <a:pt x="1237784" y="1485835"/>
                    </a:lnTo>
                    <a:lnTo>
                      <a:pt x="0" y="2334439"/>
                    </a:lnTo>
                    <a:cubicBezTo>
                      <a:pt x="2497" y="1855037"/>
                      <a:pt x="4995" y="1375635"/>
                      <a:pt x="7492" y="896233"/>
                    </a:cubicBezTo>
                    <a:lnTo>
                      <a:pt x="1224136" y="0"/>
                    </a:lnTo>
                    <a:close/>
                  </a:path>
                </a:pathLst>
              </a:custGeom>
              <a:solidFill>
                <a:srgbClr val="CC0103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 rot="3364155">
                <a:off x="1819210" y="-967637"/>
                <a:ext cx="369838" cy="4348339"/>
                <a:chOff x="1601672" y="-1118831"/>
                <a:chExt cx="154347" cy="9144000"/>
              </a:xfrm>
            </p:grpSpPr>
            <p:pic>
              <p:nvPicPr>
                <p:cNvPr id="32" name="Picture 3"/>
                <p:cNvPicPr>
                  <a:picLocks noChangeAspect="1" noChangeArrowheads="1"/>
                </p:cNvPicPr>
                <p:nvPr/>
              </p:nvPicPr>
              <p:blipFill>
                <a:blip r:embed="rId2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67" r="7205" b="57679"/>
                <a:stretch>
                  <a:fillRect/>
                </a:stretch>
              </p:blipFill>
              <p:spPr bwMode="auto">
                <a:xfrm rot="5400000">
                  <a:off x="-2886388" y="3382761"/>
                  <a:ext cx="9144000" cy="1408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3" name="矩形 32"/>
                <p:cNvSpPr/>
                <p:nvPr/>
              </p:nvSpPr>
              <p:spPr>
                <a:xfrm rot="5400000">
                  <a:off x="-2127855" y="3519835"/>
                  <a:ext cx="7477053" cy="18000"/>
                </a:xfrm>
                <a:prstGeom prst="rect">
                  <a:avLst/>
                </a:prstGeom>
                <a:gradFill>
                  <a:gsLst>
                    <a:gs pos="49628">
                      <a:sysClr val="windowText" lastClr="000000">
                        <a:lumMod val="85000"/>
                        <a:lumOff val="15000"/>
                      </a:sysClr>
                    </a:gs>
                    <a:gs pos="2000">
                      <a:sysClr val="window" lastClr="FFFFFF">
                        <a:alpha val="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10800000" scaled="1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219200">
                    <a:defRPr/>
                  </a:pPr>
                  <a:endParaRPr lang="zh-CN" altLang="en-US" sz="2400" kern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9" name="TextBox 25"/>
            <p:cNvSpPr txBox="1"/>
            <p:nvPr/>
          </p:nvSpPr>
          <p:spPr>
            <a:xfrm>
              <a:off x="3733075" y="1452750"/>
              <a:ext cx="874211" cy="752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7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lang="zh-CN" altLang="en-US" sz="37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4" name="TextBox 32"/>
          <p:cNvSpPr txBox="1"/>
          <p:nvPr/>
        </p:nvSpPr>
        <p:spPr>
          <a:xfrm>
            <a:off x="8111293" y="2407567"/>
            <a:ext cx="3370382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endParaRPr lang="en-US" altLang="zh-CN" sz="1600">
              <a:solidFill>
                <a:srgbClr val="0235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031518" y="4710037"/>
            <a:ext cx="2449425" cy="1191214"/>
            <a:chOff x="2862870" y="1133088"/>
            <a:chExt cx="2764517" cy="1344451"/>
          </a:xfrm>
        </p:grpSpPr>
        <p:grpSp>
          <p:nvGrpSpPr>
            <p:cNvPr id="36" name="组合 35"/>
            <p:cNvGrpSpPr/>
            <p:nvPr/>
          </p:nvGrpSpPr>
          <p:grpSpPr>
            <a:xfrm>
              <a:off x="2862870" y="1133088"/>
              <a:ext cx="2764517" cy="1344451"/>
              <a:chOff x="-170041" y="712948"/>
              <a:chExt cx="4348339" cy="2114702"/>
            </a:xfrm>
          </p:grpSpPr>
          <p:sp>
            <p:nvSpPr>
              <p:cNvPr id="38" name="矩形 14"/>
              <p:cNvSpPr/>
              <p:nvPr/>
            </p:nvSpPr>
            <p:spPr>
              <a:xfrm>
                <a:off x="1216291" y="712948"/>
                <a:ext cx="1237783" cy="2114702"/>
              </a:xfrm>
              <a:custGeom>
                <a:gdLst>
                  <a:gd name="connsiteX0" fmla="*/ 1224136 w 1237784"/>
                  <a:gd name="connsiteY0" fmla="*/ 0 h 2334439"/>
                  <a:gd name="connsiteX1" fmla="*/ 1237784 w 1237784"/>
                  <a:gd name="connsiteY1" fmla="*/ 1485835 h 2334439"/>
                  <a:gd name="connsiteX2" fmla="*/ 0 w 1237784"/>
                  <a:gd name="connsiteY2" fmla="*/ 2334439 h 2334439"/>
                  <a:gd name="connsiteX3" fmla="*/ 0 w 1237784"/>
                  <a:gd name="connsiteY3" fmla="*/ 838861 h 2334439"/>
                  <a:gd name="connsiteX4" fmla="*/ 1224136 w 1237784"/>
                  <a:gd name="connsiteY4" fmla="*/ 0 h 2334439"/>
                  <a:gd name="connsiteX0-1" fmla="*/ 1224136 w 1237784"/>
                  <a:gd name="connsiteY0-2" fmla="*/ 0 h 2334439"/>
                  <a:gd name="connsiteX1-3" fmla="*/ 1237784 w 1237784"/>
                  <a:gd name="connsiteY1-4" fmla="*/ 1485835 h 2334439"/>
                  <a:gd name="connsiteX2-5" fmla="*/ 0 w 1237784"/>
                  <a:gd name="connsiteY2-6" fmla="*/ 2334439 h 2334439"/>
                  <a:gd name="connsiteX3-7" fmla="*/ 0 w 1237784"/>
                  <a:gd name="connsiteY3-8" fmla="*/ 797918 h 2334439"/>
                  <a:gd name="connsiteX4-9" fmla="*/ 1224136 w 1237784"/>
                  <a:gd name="connsiteY4-10" fmla="*/ 0 h 2334439"/>
                  <a:gd name="connsiteX0-11" fmla="*/ 1224136 w 1237784"/>
                  <a:gd name="connsiteY0-12" fmla="*/ 0 h 2334439"/>
                  <a:gd name="connsiteX1-13" fmla="*/ 1237784 w 1237784"/>
                  <a:gd name="connsiteY1-14" fmla="*/ 1485835 h 2334439"/>
                  <a:gd name="connsiteX2-15" fmla="*/ 0 w 1237784"/>
                  <a:gd name="connsiteY2-16" fmla="*/ 2334439 h 2334439"/>
                  <a:gd name="connsiteX3-17" fmla="*/ 0 w 1237784"/>
                  <a:gd name="connsiteY3-18" fmla="*/ 871424 h 2334439"/>
                  <a:gd name="connsiteX4-19" fmla="*/ 1224136 w 1237784"/>
                  <a:gd name="connsiteY4-20" fmla="*/ 0 h 2334439"/>
                  <a:gd name="connsiteX0-21" fmla="*/ 1224136 w 1237784"/>
                  <a:gd name="connsiteY0-22" fmla="*/ 0 h 2334439"/>
                  <a:gd name="connsiteX1-23" fmla="*/ 1237784 w 1237784"/>
                  <a:gd name="connsiteY1-24" fmla="*/ 1485835 h 2334439"/>
                  <a:gd name="connsiteX2-25" fmla="*/ 0 w 1237784"/>
                  <a:gd name="connsiteY2-26" fmla="*/ 2334439 h 2334439"/>
                  <a:gd name="connsiteX3-27" fmla="*/ 0 w 1237784"/>
                  <a:gd name="connsiteY3-28" fmla="*/ 929311 h 2334439"/>
                  <a:gd name="connsiteX4-29" fmla="*/ 1224136 w 1237784"/>
                  <a:gd name="connsiteY4-30" fmla="*/ 0 h 2334439"/>
                  <a:gd name="connsiteX0-31" fmla="*/ 1224136 w 1237784"/>
                  <a:gd name="connsiteY0-32" fmla="*/ 0 h 2334439"/>
                  <a:gd name="connsiteX1-33" fmla="*/ 1237784 w 1237784"/>
                  <a:gd name="connsiteY1-34" fmla="*/ 1485835 h 2334439"/>
                  <a:gd name="connsiteX2-35" fmla="*/ 0 w 1237784"/>
                  <a:gd name="connsiteY2-36" fmla="*/ 2334439 h 2334439"/>
                  <a:gd name="connsiteX3-37" fmla="*/ 7492 w 1237784"/>
                  <a:gd name="connsiteY3-38" fmla="*/ 896233 h 2334439"/>
                  <a:gd name="connsiteX4-39" fmla="*/ 1224136 w 1237784"/>
                  <a:gd name="connsiteY4-40" fmla="*/ 0 h 2334439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37784" h="2334439">
                    <a:moveTo>
                      <a:pt x="1224136" y="0"/>
                    </a:moveTo>
                    <a:lnTo>
                      <a:pt x="1237784" y="1485835"/>
                    </a:lnTo>
                    <a:lnTo>
                      <a:pt x="0" y="2334439"/>
                    </a:lnTo>
                    <a:cubicBezTo>
                      <a:pt x="2497" y="1855037"/>
                      <a:pt x="4995" y="1375635"/>
                      <a:pt x="7492" y="896233"/>
                    </a:cubicBezTo>
                    <a:lnTo>
                      <a:pt x="1224136" y="0"/>
                    </a:lnTo>
                    <a:close/>
                  </a:path>
                </a:pathLst>
              </a:custGeom>
              <a:solidFill>
                <a:srgbClr val="CC0103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39" name="组合 38"/>
              <p:cNvGrpSpPr/>
              <p:nvPr/>
            </p:nvGrpSpPr>
            <p:grpSpPr>
              <a:xfrm rot="3364155">
                <a:off x="1819210" y="-967637"/>
                <a:ext cx="369838" cy="4348339"/>
                <a:chOff x="1601672" y="-1118831"/>
                <a:chExt cx="154347" cy="9144000"/>
              </a:xfrm>
            </p:grpSpPr>
            <p:pic>
              <p:nvPicPr>
                <p:cNvPr id="40" name="Picture 3"/>
                <p:cNvPicPr>
                  <a:picLocks noChangeAspect="1" noChangeArrowheads="1"/>
                </p:cNvPicPr>
                <p:nvPr/>
              </p:nvPicPr>
              <p:blipFill>
                <a:blip r:embed="rId2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67" r="7205" b="57679"/>
                <a:stretch>
                  <a:fillRect/>
                </a:stretch>
              </p:blipFill>
              <p:spPr bwMode="auto">
                <a:xfrm rot="5400000">
                  <a:off x="-2886388" y="3382761"/>
                  <a:ext cx="9144000" cy="1408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1" name="矩形 40"/>
                <p:cNvSpPr/>
                <p:nvPr/>
              </p:nvSpPr>
              <p:spPr>
                <a:xfrm rot="5400000">
                  <a:off x="-2127855" y="3519835"/>
                  <a:ext cx="7477053" cy="18000"/>
                </a:xfrm>
                <a:prstGeom prst="rect">
                  <a:avLst/>
                </a:prstGeom>
                <a:gradFill>
                  <a:gsLst>
                    <a:gs pos="49628">
                      <a:sysClr val="windowText" lastClr="000000">
                        <a:lumMod val="85000"/>
                        <a:lumOff val="15000"/>
                      </a:sysClr>
                    </a:gs>
                    <a:gs pos="2000">
                      <a:sysClr val="window" lastClr="FFFFFF">
                        <a:alpha val="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10800000" scaled="1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219200">
                    <a:defRPr/>
                  </a:pPr>
                  <a:endParaRPr lang="zh-CN" altLang="en-US" sz="2400" kern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7" name="TextBox 36"/>
            <p:cNvSpPr txBox="1"/>
            <p:nvPr/>
          </p:nvSpPr>
          <p:spPr>
            <a:xfrm>
              <a:off x="3733075" y="1455443"/>
              <a:ext cx="874211" cy="752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7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04</a:t>
              </a:r>
              <a:endParaRPr lang="zh-CN" altLang="en-US" sz="37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8111292" y="4541167"/>
            <a:ext cx="3370383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600">
              <a:solidFill>
                <a:srgbClr val="0235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Freeform 6"/>
          <p:cNvSpPr/>
          <p:nvPr/>
        </p:nvSpPr>
        <p:spPr bwMode="auto">
          <a:xfrm rot="19593928">
            <a:off x="6487871" y="2109583"/>
            <a:ext cx="1049867" cy="956733"/>
          </a:xfrm>
          <a:custGeom>
            <a:gdLst>
              <a:gd name="T0" fmla="*/ 353 w 358"/>
              <a:gd name="T1" fmla="*/ 143 h 316"/>
              <a:gd name="T2" fmla="*/ 279 w 358"/>
              <a:gd name="T3" fmla="*/ 14 h 316"/>
              <a:gd name="T4" fmla="*/ 253 w 358"/>
              <a:gd name="T5" fmla="*/ 0 h 316"/>
              <a:gd name="T6" fmla="*/ 105 w 358"/>
              <a:gd name="T7" fmla="*/ 0 h 316"/>
              <a:gd name="T8" fmla="*/ 79 w 358"/>
              <a:gd name="T9" fmla="*/ 14 h 316"/>
              <a:gd name="T10" fmla="*/ 5 w 358"/>
              <a:gd name="T11" fmla="*/ 143 h 316"/>
              <a:gd name="T12" fmla="*/ 5 w 358"/>
              <a:gd name="T13" fmla="*/ 172 h 316"/>
              <a:gd name="T14" fmla="*/ 79 w 358"/>
              <a:gd name="T15" fmla="*/ 301 h 316"/>
              <a:gd name="T16" fmla="*/ 105 w 358"/>
              <a:gd name="T17" fmla="*/ 316 h 316"/>
              <a:gd name="T18" fmla="*/ 253 w 358"/>
              <a:gd name="T19" fmla="*/ 316 h 316"/>
              <a:gd name="T20" fmla="*/ 279 w 358"/>
              <a:gd name="T21" fmla="*/ 301 h 316"/>
              <a:gd name="T22" fmla="*/ 353 w 358"/>
              <a:gd name="T23" fmla="*/ 172 h 316"/>
              <a:gd name="T24" fmla="*/ 353 w 358"/>
              <a:gd name="T25" fmla="*/ 143 h 31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8" h="316">
                <a:moveTo>
                  <a:pt x="353" y="143"/>
                </a:moveTo>
                <a:cubicBezTo>
                  <a:pt x="279" y="14"/>
                  <a:pt x="279" y="14"/>
                  <a:pt x="279" y="14"/>
                </a:cubicBezTo>
                <a:cubicBezTo>
                  <a:pt x="274" y="6"/>
                  <a:pt x="263" y="0"/>
                  <a:pt x="253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5" y="0"/>
                  <a:pt x="84" y="6"/>
                  <a:pt x="79" y="14"/>
                </a:cubicBezTo>
                <a:cubicBezTo>
                  <a:pt x="5" y="143"/>
                  <a:pt x="5" y="143"/>
                  <a:pt x="5" y="143"/>
                </a:cubicBezTo>
                <a:cubicBezTo>
                  <a:pt x="0" y="151"/>
                  <a:pt x="0" y="164"/>
                  <a:pt x="5" y="172"/>
                </a:cubicBezTo>
                <a:cubicBezTo>
                  <a:pt x="79" y="301"/>
                  <a:pt x="79" y="301"/>
                  <a:pt x="79" y="301"/>
                </a:cubicBezTo>
                <a:cubicBezTo>
                  <a:pt x="84" y="309"/>
                  <a:pt x="95" y="316"/>
                  <a:pt x="105" y="316"/>
                </a:cubicBezTo>
                <a:cubicBezTo>
                  <a:pt x="253" y="316"/>
                  <a:pt x="253" y="316"/>
                  <a:pt x="253" y="316"/>
                </a:cubicBezTo>
                <a:cubicBezTo>
                  <a:pt x="263" y="316"/>
                  <a:pt x="274" y="309"/>
                  <a:pt x="279" y="301"/>
                </a:cubicBezTo>
                <a:cubicBezTo>
                  <a:pt x="353" y="172"/>
                  <a:pt x="353" y="172"/>
                  <a:pt x="353" y="172"/>
                </a:cubicBezTo>
                <a:cubicBezTo>
                  <a:pt x="358" y="164"/>
                  <a:pt x="358" y="151"/>
                  <a:pt x="353" y="143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zh-CN" altLang="en-US" sz="2400" b="1" noProof="1">
                <a:solidFill>
                  <a:srgbClr val="AF010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</a:t>
            </a:r>
            <a:endParaRPr lang="zh-CN" altLang="en-US" sz="2400" b="1" noProof="1">
              <a:solidFill>
                <a:srgbClr val="AF010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Freeform 6"/>
          <p:cNvSpPr/>
          <p:nvPr/>
        </p:nvSpPr>
        <p:spPr bwMode="auto">
          <a:xfrm rot="19593928">
            <a:off x="6509136" y="4202046"/>
            <a:ext cx="1049867" cy="956733"/>
          </a:xfrm>
          <a:custGeom>
            <a:gdLst>
              <a:gd name="T0" fmla="*/ 353 w 358"/>
              <a:gd name="T1" fmla="*/ 143 h 316"/>
              <a:gd name="T2" fmla="*/ 279 w 358"/>
              <a:gd name="T3" fmla="*/ 14 h 316"/>
              <a:gd name="T4" fmla="*/ 253 w 358"/>
              <a:gd name="T5" fmla="*/ 0 h 316"/>
              <a:gd name="T6" fmla="*/ 105 w 358"/>
              <a:gd name="T7" fmla="*/ 0 h 316"/>
              <a:gd name="T8" fmla="*/ 79 w 358"/>
              <a:gd name="T9" fmla="*/ 14 h 316"/>
              <a:gd name="T10" fmla="*/ 5 w 358"/>
              <a:gd name="T11" fmla="*/ 143 h 316"/>
              <a:gd name="T12" fmla="*/ 5 w 358"/>
              <a:gd name="T13" fmla="*/ 172 h 316"/>
              <a:gd name="T14" fmla="*/ 79 w 358"/>
              <a:gd name="T15" fmla="*/ 301 h 316"/>
              <a:gd name="T16" fmla="*/ 105 w 358"/>
              <a:gd name="T17" fmla="*/ 316 h 316"/>
              <a:gd name="T18" fmla="*/ 253 w 358"/>
              <a:gd name="T19" fmla="*/ 316 h 316"/>
              <a:gd name="T20" fmla="*/ 279 w 358"/>
              <a:gd name="T21" fmla="*/ 301 h 316"/>
              <a:gd name="T22" fmla="*/ 353 w 358"/>
              <a:gd name="T23" fmla="*/ 172 h 316"/>
              <a:gd name="T24" fmla="*/ 353 w 358"/>
              <a:gd name="T25" fmla="*/ 143 h 31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8" h="316">
                <a:moveTo>
                  <a:pt x="353" y="143"/>
                </a:moveTo>
                <a:cubicBezTo>
                  <a:pt x="279" y="14"/>
                  <a:pt x="279" y="14"/>
                  <a:pt x="279" y="14"/>
                </a:cubicBezTo>
                <a:cubicBezTo>
                  <a:pt x="274" y="6"/>
                  <a:pt x="263" y="0"/>
                  <a:pt x="253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5" y="0"/>
                  <a:pt x="84" y="6"/>
                  <a:pt x="79" y="14"/>
                </a:cubicBezTo>
                <a:cubicBezTo>
                  <a:pt x="5" y="143"/>
                  <a:pt x="5" y="143"/>
                  <a:pt x="5" y="143"/>
                </a:cubicBezTo>
                <a:cubicBezTo>
                  <a:pt x="0" y="151"/>
                  <a:pt x="0" y="164"/>
                  <a:pt x="5" y="172"/>
                </a:cubicBezTo>
                <a:cubicBezTo>
                  <a:pt x="79" y="301"/>
                  <a:pt x="79" y="301"/>
                  <a:pt x="79" y="301"/>
                </a:cubicBezTo>
                <a:cubicBezTo>
                  <a:pt x="84" y="309"/>
                  <a:pt x="95" y="316"/>
                  <a:pt x="105" y="316"/>
                </a:cubicBezTo>
                <a:cubicBezTo>
                  <a:pt x="253" y="316"/>
                  <a:pt x="253" y="316"/>
                  <a:pt x="253" y="316"/>
                </a:cubicBezTo>
                <a:cubicBezTo>
                  <a:pt x="263" y="316"/>
                  <a:pt x="274" y="309"/>
                  <a:pt x="279" y="301"/>
                </a:cubicBezTo>
                <a:cubicBezTo>
                  <a:pt x="353" y="172"/>
                  <a:pt x="353" y="172"/>
                  <a:pt x="353" y="172"/>
                </a:cubicBezTo>
                <a:cubicBezTo>
                  <a:pt x="358" y="164"/>
                  <a:pt x="358" y="151"/>
                  <a:pt x="353" y="143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zh-CN" altLang="en-US" sz="2400" b="1" noProof="1">
                <a:solidFill>
                  <a:srgbClr val="AF010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</a:t>
            </a:r>
            <a:endParaRPr lang="zh-CN" altLang="en-US" sz="2400" b="1" noProof="1">
              <a:solidFill>
                <a:srgbClr val="AF010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Freeform 6"/>
          <p:cNvSpPr/>
          <p:nvPr/>
        </p:nvSpPr>
        <p:spPr bwMode="auto">
          <a:xfrm rot="19593928">
            <a:off x="935691" y="2098070"/>
            <a:ext cx="1051983" cy="956733"/>
          </a:xfrm>
          <a:custGeom>
            <a:gdLst>
              <a:gd name="T0" fmla="*/ 353 w 358"/>
              <a:gd name="T1" fmla="*/ 143 h 316"/>
              <a:gd name="T2" fmla="*/ 279 w 358"/>
              <a:gd name="T3" fmla="*/ 14 h 316"/>
              <a:gd name="T4" fmla="*/ 253 w 358"/>
              <a:gd name="T5" fmla="*/ 0 h 316"/>
              <a:gd name="T6" fmla="*/ 105 w 358"/>
              <a:gd name="T7" fmla="*/ 0 h 316"/>
              <a:gd name="T8" fmla="*/ 79 w 358"/>
              <a:gd name="T9" fmla="*/ 14 h 316"/>
              <a:gd name="T10" fmla="*/ 5 w 358"/>
              <a:gd name="T11" fmla="*/ 143 h 316"/>
              <a:gd name="T12" fmla="*/ 5 w 358"/>
              <a:gd name="T13" fmla="*/ 172 h 316"/>
              <a:gd name="T14" fmla="*/ 79 w 358"/>
              <a:gd name="T15" fmla="*/ 301 h 316"/>
              <a:gd name="T16" fmla="*/ 105 w 358"/>
              <a:gd name="T17" fmla="*/ 316 h 316"/>
              <a:gd name="T18" fmla="*/ 253 w 358"/>
              <a:gd name="T19" fmla="*/ 316 h 316"/>
              <a:gd name="T20" fmla="*/ 279 w 358"/>
              <a:gd name="T21" fmla="*/ 301 h 316"/>
              <a:gd name="T22" fmla="*/ 353 w 358"/>
              <a:gd name="T23" fmla="*/ 172 h 316"/>
              <a:gd name="T24" fmla="*/ 353 w 358"/>
              <a:gd name="T25" fmla="*/ 143 h 31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8" h="316">
                <a:moveTo>
                  <a:pt x="353" y="143"/>
                </a:moveTo>
                <a:cubicBezTo>
                  <a:pt x="279" y="14"/>
                  <a:pt x="279" y="14"/>
                  <a:pt x="279" y="14"/>
                </a:cubicBezTo>
                <a:cubicBezTo>
                  <a:pt x="274" y="6"/>
                  <a:pt x="263" y="0"/>
                  <a:pt x="253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5" y="0"/>
                  <a:pt x="84" y="6"/>
                  <a:pt x="79" y="14"/>
                </a:cubicBezTo>
                <a:cubicBezTo>
                  <a:pt x="5" y="143"/>
                  <a:pt x="5" y="143"/>
                  <a:pt x="5" y="143"/>
                </a:cubicBezTo>
                <a:cubicBezTo>
                  <a:pt x="0" y="151"/>
                  <a:pt x="0" y="164"/>
                  <a:pt x="5" y="172"/>
                </a:cubicBezTo>
                <a:cubicBezTo>
                  <a:pt x="79" y="301"/>
                  <a:pt x="79" y="301"/>
                  <a:pt x="79" y="301"/>
                </a:cubicBezTo>
                <a:cubicBezTo>
                  <a:pt x="84" y="309"/>
                  <a:pt x="95" y="316"/>
                  <a:pt x="105" y="316"/>
                </a:cubicBezTo>
                <a:cubicBezTo>
                  <a:pt x="253" y="316"/>
                  <a:pt x="253" y="316"/>
                  <a:pt x="253" y="316"/>
                </a:cubicBezTo>
                <a:cubicBezTo>
                  <a:pt x="263" y="316"/>
                  <a:pt x="274" y="309"/>
                  <a:pt x="279" y="301"/>
                </a:cubicBezTo>
                <a:cubicBezTo>
                  <a:pt x="353" y="172"/>
                  <a:pt x="353" y="172"/>
                  <a:pt x="353" y="172"/>
                </a:cubicBezTo>
                <a:cubicBezTo>
                  <a:pt x="358" y="164"/>
                  <a:pt x="358" y="151"/>
                  <a:pt x="353" y="143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zh-CN" altLang="en-US" sz="2400" b="1" noProof="1">
                <a:solidFill>
                  <a:srgbClr val="AF010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</a:t>
            </a:r>
            <a:endParaRPr lang="zh-CN" altLang="en-US" sz="2400" b="1" noProof="1">
              <a:solidFill>
                <a:srgbClr val="AF010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Freeform 6"/>
          <p:cNvSpPr/>
          <p:nvPr/>
        </p:nvSpPr>
        <p:spPr bwMode="auto">
          <a:xfrm rot="19593928">
            <a:off x="897028" y="4218380"/>
            <a:ext cx="1049867" cy="956733"/>
          </a:xfrm>
          <a:custGeom>
            <a:gdLst>
              <a:gd name="T0" fmla="*/ 353 w 358"/>
              <a:gd name="T1" fmla="*/ 143 h 316"/>
              <a:gd name="T2" fmla="*/ 279 w 358"/>
              <a:gd name="T3" fmla="*/ 14 h 316"/>
              <a:gd name="T4" fmla="*/ 253 w 358"/>
              <a:gd name="T5" fmla="*/ 0 h 316"/>
              <a:gd name="T6" fmla="*/ 105 w 358"/>
              <a:gd name="T7" fmla="*/ 0 h 316"/>
              <a:gd name="T8" fmla="*/ 79 w 358"/>
              <a:gd name="T9" fmla="*/ 14 h 316"/>
              <a:gd name="T10" fmla="*/ 5 w 358"/>
              <a:gd name="T11" fmla="*/ 143 h 316"/>
              <a:gd name="T12" fmla="*/ 5 w 358"/>
              <a:gd name="T13" fmla="*/ 172 h 316"/>
              <a:gd name="T14" fmla="*/ 79 w 358"/>
              <a:gd name="T15" fmla="*/ 301 h 316"/>
              <a:gd name="T16" fmla="*/ 105 w 358"/>
              <a:gd name="T17" fmla="*/ 316 h 316"/>
              <a:gd name="T18" fmla="*/ 253 w 358"/>
              <a:gd name="T19" fmla="*/ 316 h 316"/>
              <a:gd name="T20" fmla="*/ 279 w 358"/>
              <a:gd name="T21" fmla="*/ 301 h 316"/>
              <a:gd name="T22" fmla="*/ 353 w 358"/>
              <a:gd name="T23" fmla="*/ 172 h 316"/>
              <a:gd name="T24" fmla="*/ 353 w 358"/>
              <a:gd name="T25" fmla="*/ 143 h 31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8" h="316">
                <a:moveTo>
                  <a:pt x="353" y="143"/>
                </a:moveTo>
                <a:cubicBezTo>
                  <a:pt x="279" y="14"/>
                  <a:pt x="279" y="14"/>
                  <a:pt x="279" y="14"/>
                </a:cubicBezTo>
                <a:cubicBezTo>
                  <a:pt x="274" y="6"/>
                  <a:pt x="263" y="0"/>
                  <a:pt x="253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5" y="0"/>
                  <a:pt x="84" y="6"/>
                  <a:pt x="79" y="14"/>
                </a:cubicBezTo>
                <a:cubicBezTo>
                  <a:pt x="5" y="143"/>
                  <a:pt x="5" y="143"/>
                  <a:pt x="5" y="143"/>
                </a:cubicBezTo>
                <a:cubicBezTo>
                  <a:pt x="0" y="151"/>
                  <a:pt x="0" y="164"/>
                  <a:pt x="5" y="172"/>
                </a:cubicBezTo>
                <a:cubicBezTo>
                  <a:pt x="79" y="301"/>
                  <a:pt x="79" y="301"/>
                  <a:pt x="79" y="301"/>
                </a:cubicBezTo>
                <a:cubicBezTo>
                  <a:pt x="84" y="309"/>
                  <a:pt x="95" y="316"/>
                  <a:pt x="105" y="316"/>
                </a:cubicBezTo>
                <a:cubicBezTo>
                  <a:pt x="253" y="316"/>
                  <a:pt x="253" y="316"/>
                  <a:pt x="253" y="316"/>
                </a:cubicBezTo>
                <a:cubicBezTo>
                  <a:pt x="263" y="316"/>
                  <a:pt x="274" y="309"/>
                  <a:pt x="279" y="301"/>
                </a:cubicBezTo>
                <a:cubicBezTo>
                  <a:pt x="353" y="172"/>
                  <a:pt x="353" y="172"/>
                  <a:pt x="353" y="172"/>
                </a:cubicBezTo>
                <a:cubicBezTo>
                  <a:pt x="358" y="164"/>
                  <a:pt x="358" y="151"/>
                  <a:pt x="353" y="143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zh-CN" altLang="en-US" sz="2400" b="1" noProof="1">
                <a:solidFill>
                  <a:srgbClr val="AF010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</a:t>
            </a:r>
            <a:endParaRPr lang="zh-CN" altLang="en-US" sz="2400" b="1" noProof="1">
              <a:solidFill>
                <a:srgbClr val="AF010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6" grpId="0"/>
      <p:bldP spid="34" grpId="0"/>
      <p:bldP spid="42" grpId="0"/>
      <p:bldP spid="43" grpId="0"/>
      <p:bldP spid="44" grpId="0"/>
      <p:bldP spid="45" grpId="0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71"/>
          <p:cNvSpPr txBox="1"/>
          <p:nvPr/>
        </p:nvSpPr>
        <p:spPr>
          <a:xfrm>
            <a:off x="1969383" y="212840"/>
            <a:ext cx="2189162" cy="684211"/>
          </a:xfrm>
          <a:prstGeom prst="rect">
            <a:avLst/>
          </a:prstGeom>
          <a:noFill/>
        </p:spPr>
        <p:txBody>
          <a:bodyPr wrap="none" lIns="67995" tIns="33997" rIns="67995" bIns="33997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目标规划</a:t>
            </a:r>
            <a:endParaRPr lang="zh-CN" altLang="en-US" sz="4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848878" y="361181"/>
            <a:ext cx="4504541" cy="430887"/>
            <a:chOff x="4848878" y="361181"/>
            <a:chExt cx="4504541" cy="430887"/>
          </a:xfrm>
        </p:grpSpPr>
        <p:sp>
          <p:nvSpPr>
            <p:cNvPr id="4" name="TextBox 23"/>
            <p:cNvSpPr txBox="1"/>
            <p:nvPr/>
          </p:nvSpPr>
          <p:spPr>
            <a:xfrm>
              <a:off x="5677118" y="361181"/>
              <a:ext cx="367630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目标规划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4848878" y="613693"/>
              <a:ext cx="66096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738963" y="195494"/>
            <a:ext cx="632229" cy="769441"/>
            <a:chOff x="5300631" y="1892555"/>
            <a:chExt cx="505807" cy="615582"/>
          </a:xfrm>
        </p:grpSpPr>
        <p:grpSp>
          <p:nvGrpSpPr>
            <p:cNvPr id="7" name="组合 6"/>
            <p:cNvGrpSpPr/>
            <p:nvPr/>
          </p:nvGrpSpPr>
          <p:grpSpPr>
            <a:xfrm rot="13471157">
              <a:off x="5300631" y="1944033"/>
              <a:ext cx="505807" cy="505061"/>
              <a:chOff x="5777219" y="2964181"/>
              <a:chExt cx="505807" cy="505061"/>
            </a:xfrm>
          </p:grpSpPr>
          <p:sp>
            <p:nvSpPr>
              <p:cNvPr id="9" name="直角三角形 8"/>
              <p:cNvSpPr/>
              <p:nvPr/>
            </p:nvSpPr>
            <p:spPr>
              <a:xfrm>
                <a:off x="5778245" y="2964181"/>
                <a:ext cx="504781" cy="504781"/>
              </a:xfrm>
              <a:prstGeom prst="rtTriangle">
                <a:avLst/>
              </a:prstGeom>
              <a:solidFill>
                <a:srgbClr val="B001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10" name="直角三角形 9"/>
              <p:cNvSpPr/>
              <p:nvPr/>
            </p:nvSpPr>
            <p:spPr>
              <a:xfrm rot="5400000" flipV="1">
                <a:off x="5777219" y="2964461"/>
                <a:ext cx="504781" cy="504781"/>
              </a:xfrm>
              <a:prstGeom prst="rtTriangle">
                <a:avLst/>
              </a:prstGeom>
              <a:solidFill>
                <a:srgbClr val="0235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344006" y="1892555"/>
              <a:ext cx="426034" cy="61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TextBox 29"/>
          <p:cNvSpPr txBox="1"/>
          <p:nvPr/>
        </p:nvSpPr>
        <p:spPr>
          <a:xfrm>
            <a:off x="1962484" y="4433737"/>
            <a:ext cx="1727817" cy="14338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600">
                <a:solidFill>
                  <a:srgbClr val="023560"/>
                </a:solidFill>
              </a:rPr>
              <a:t>点击输入简要文字内容，文字内容需概括精炼，不用多余的文字修饰</a:t>
            </a:r>
            <a:endParaRPr lang="en-US" altLang="zh-CN" sz="1600">
              <a:solidFill>
                <a:srgbClr val="023560"/>
              </a:solidFill>
            </a:endParaRPr>
          </a:p>
        </p:txBody>
      </p:sp>
      <p:sp>
        <p:nvSpPr>
          <p:cNvPr id="12" name="TextBox 31"/>
          <p:cNvSpPr txBox="1"/>
          <p:nvPr/>
        </p:nvSpPr>
        <p:spPr>
          <a:xfrm>
            <a:off x="4161087" y="4433737"/>
            <a:ext cx="1727817" cy="14338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600">
                <a:solidFill>
                  <a:srgbClr val="023560"/>
                </a:solidFill>
              </a:rPr>
              <a:t>点击输入简要文字内容，文字内容需概括精炼，不用多余的文字修饰</a:t>
            </a:r>
            <a:endParaRPr lang="en-US" altLang="zh-CN" sz="1600">
              <a:solidFill>
                <a:srgbClr val="023560"/>
              </a:solidFill>
            </a:endParaRPr>
          </a:p>
        </p:txBody>
      </p:sp>
      <p:sp>
        <p:nvSpPr>
          <p:cNvPr id="13" name="TextBox 32"/>
          <p:cNvSpPr txBox="1"/>
          <p:nvPr/>
        </p:nvSpPr>
        <p:spPr>
          <a:xfrm>
            <a:off x="6328847" y="4444357"/>
            <a:ext cx="1727817" cy="14338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600">
                <a:solidFill>
                  <a:srgbClr val="023560"/>
                </a:solidFill>
              </a:rPr>
              <a:t>点击输入简要文字内容，文字内容需概括精炼，不用多余的文字修饰</a:t>
            </a:r>
            <a:endParaRPr lang="en-US" altLang="zh-CN" sz="1600">
              <a:solidFill>
                <a:srgbClr val="023560"/>
              </a:solidFill>
            </a:endParaRPr>
          </a:p>
        </p:txBody>
      </p:sp>
      <p:sp>
        <p:nvSpPr>
          <p:cNvPr id="14" name="TextBox 33"/>
          <p:cNvSpPr txBox="1"/>
          <p:nvPr/>
        </p:nvSpPr>
        <p:spPr>
          <a:xfrm>
            <a:off x="8527449" y="4444357"/>
            <a:ext cx="1727817" cy="14338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600">
                <a:solidFill>
                  <a:srgbClr val="023560"/>
                </a:solidFill>
              </a:rPr>
              <a:t>点击输入简要文字内容，文字内容需概括精炼，不用多余的文字修饰</a:t>
            </a:r>
            <a:endParaRPr lang="en-US" altLang="zh-CN" sz="1600">
              <a:solidFill>
                <a:srgbClr val="023560"/>
              </a:solidFill>
            </a:endParaRPr>
          </a:p>
        </p:txBody>
      </p:sp>
      <p:sp>
        <p:nvSpPr>
          <p:cNvPr id="15" name="燕尾形箭头 25"/>
          <p:cNvSpPr/>
          <p:nvPr/>
        </p:nvSpPr>
        <p:spPr>
          <a:xfrm>
            <a:off x="1203890" y="3318694"/>
            <a:ext cx="10017869" cy="239559"/>
          </a:xfrm>
          <a:prstGeom prst="notchedRightArrow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anchor="ctr"/>
          <a:lstStyle/>
          <a:p>
            <a:pPr algn="ctr" defTabSz="1218565">
              <a:defRPr/>
            </a:pPr>
            <a:endParaRPr lang="zh-CN" altLang="en-US" sz="3335">
              <a:latin typeface="+mj-ea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126132" y="2782487"/>
            <a:ext cx="1327616" cy="1327442"/>
            <a:chOff x="1298743" y="3354854"/>
            <a:chExt cx="874116" cy="874116"/>
          </a:xfrm>
        </p:grpSpPr>
        <p:sp>
          <p:nvSpPr>
            <p:cNvPr id="20" name="椭圆 19"/>
            <p:cNvSpPr/>
            <p:nvPr/>
          </p:nvSpPr>
          <p:spPr>
            <a:xfrm>
              <a:off x="1298743" y="3354854"/>
              <a:ext cx="874116" cy="874116"/>
            </a:xfrm>
            <a:prstGeom prst="ellipse">
              <a:avLst/>
            </a:prstGeom>
            <a:solidFill>
              <a:srgbClr val="B001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3"/>
            <p:cNvSpPr txBox="1"/>
            <p:nvPr/>
          </p:nvSpPr>
          <p:spPr>
            <a:xfrm>
              <a:off x="1336293" y="3673243"/>
              <a:ext cx="797064" cy="2634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261878" y="2787435"/>
            <a:ext cx="1327616" cy="1327442"/>
            <a:chOff x="1298743" y="3354854"/>
            <a:chExt cx="874116" cy="874116"/>
          </a:xfrm>
        </p:grpSpPr>
        <p:sp>
          <p:nvSpPr>
            <p:cNvPr id="25" name="椭圆 24"/>
            <p:cNvSpPr/>
            <p:nvPr/>
          </p:nvSpPr>
          <p:spPr>
            <a:xfrm>
              <a:off x="1298743" y="3354854"/>
              <a:ext cx="874116" cy="874116"/>
            </a:xfrm>
            <a:prstGeom prst="ellipse">
              <a:avLst/>
            </a:prstGeom>
            <a:solidFill>
              <a:srgbClr val="B001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8"/>
            <p:cNvSpPr txBox="1"/>
            <p:nvPr/>
          </p:nvSpPr>
          <p:spPr>
            <a:xfrm>
              <a:off x="1336293" y="3669985"/>
              <a:ext cx="797064" cy="2634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403525" y="2782487"/>
            <a:ext cx="1327616" cy="1327442"/>
            <a:chOff x="1298743" y="3354854"/>
            <a:chExt cx="874116" cy="874116"/>
          </a:xfrm>
        </p:grpSpPr>
        <p:sp>
          <p:nvSpPr>
            <p:cNvPr id="30" name="椭圆 29"/>
            <p:cNvSpPr/>
            <p:nvPr/>
          </p:nvSpPr>
          <p:spPr>
            <a:xfrm>
              <a:off x="1298743" y="3354854"/>
              <a:ext cx="874116" cy="874116"/>
            </a:xfrm>
            <a:prstGeom prst="ellipse">
              <a:avLst/>
            </a:prstGeom>
            <a:solidFill>
              <a:srgbClr val="B001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Box 13"/>
            <p:cNvSpPr txBox="1"/>
            <p:nvPr/>
          </p:nvSpPr>
          <p:spPr>
            <a:xfrm>
              <a:off x="1336293" y="3689957"/>
              <a:ext cx="797064" cy="2634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678373" y="2791655"/>
            <a:ext cx="1327616" cy="1327442"/>
            <a:chOff x="1298743" y="3354854"/>
            <a:chExt cx="874116" cy="874116"/>
          </a:xfrm>
        </p:grpSpPr>
        <p:sp>
          <p:nvSpPr>
            <p:cNvPr id="35" name="椭圆 34"/>
            <p:cNvSpPr/>
            <p:nvPr/>
          </p:nvSpPr>
          <p:spPr>
            <a:xfrm>
              <a:off x="1298743" y="3354854"/>
              <a:ext cx="874116" cy="874116"/>
            </a:xfrm>
            <a:prstGeom prst="ellipse">
              <a:avLst/>
            </a:prstGeom>
            <a:solidFill>
              <a:srgbClr val="B001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Box 18"/>
            <p:cNvSpPr txBox="1"/>
            <p:nvPr/>
          </p:nvSpPr>
          <p:spPr>
            <a:xfrm>
              <a:off x="1336293" y="3672131"/>
              <a:ext cx="797064" cy="2634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椭圆 35"/>
          <p:cNvSpPr/>
          <p:nvPr/>
        </p:nvSpPr>
        <p:spPr>
          <a:xfrm>
            <a:off x="2133392" y="2611897"/>
            <a:ext cx="527813" cy="527745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000">
              <a:latin typeface="+mj-ea"/>
              <a:ea typeface="+mj-ea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4425928" y="2600157"/>
            <a:ext cx="527813" cy="527745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000">
              <a:latin typeface="+mj-ea"/>
              <a:ea typeface="+mj-ea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345608" y="2611897"/>
            <a:ext cx="527813" cy="527745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000">
              <a:latin typeface="+mj-ea"/>
              <a:ea typeface="+mj-ea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8678371" y="2611897"/>
            <a:ext cx="527813" cy="527745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000">
              <a:latin typeface="+mj-ea"/>
              <a:ea typeface="+mj-ea"/>
            </a:endParaRPr>
          </a:p>
        </p:txBody>
      </p:sp>
      <p:sp>
        <p:nvSpPr>
          <p:cNvPr id="40" name="Freeform 34"/>
          <p:cNvSpPr>
            <a:spLocks noEditPoints="1"/>
          </p:cNvSpPr>
          <p:nvPr/>
        </p:nvSpPr>
        <p:spPr bwMode="auto">
          <a:xfrm>
            <a:off x="2280486" y="2725275"/>
            <a:ext cx="273375" cy="280532"/>
          </a:xfrm>
          <a:custGeom>
            <a:gdLst>
              <a:gd name="T0" fmla="*/ 261 w 447"/>
              <a:gd name="T1" fmla="*/ 25 h 460"/>
              <a:gd name="T2" fmla="*/ 286 w 447"/>
              <a:gd name="T3" fmla="*/ 99 h 460"/>
              <a:gd name="T4" fmla="*/ 310 w 447"/>
              <a:gd name="T5" fmla="*/ 25 h 460"/>
              <a:gd name="T6" fmla="*/ 124 w 447"/>
              <a:gd name="T7" fmla="*/ 3 h 460"/>
              <a:gd name="T8" fmla="*/ 100 w 447"/>
              <a:gd name="T9" fmla="*/ 28 h 460"/>
              <a:gd name="T10" fmla="*/ 125 w 447"/>
              <a:gd name="T11" fmla="*/ 103 h 460"/>
              <a:gd name="T12" fmla="*/ 149 w 447"/>
              <a:gd name="T13" fmla="*/ 28 h 460"/>
              <a:gd name="T14" fmla="*/ 31 w 447"/>
              <a:gd name="T15" fmla="*/ 70 h 460"/>
              <a:gd name="T16" fmla="*/ 7 w 447"/>
              <a:gd name="T17" fmla="*/ 82 h 460"/>
              <a:gd name="T18" fmla="*/ 0 w 447"/>
              <a:gd name="T19" fmla="*/ 401 h 460"/>
              <a:gd name="T20" fmla="*/ 31 w 447"/>
              <a:gd name="T21" fmla="*/ 436 h 460"/>
              <a:gd name="T22" fmla="*/ 237 w 447"/>
              <a:gd name="T23" fmla="*/ 397 h 460"/>
              <a:gd name="T24" fmla="*/ 153 w 447"/>
              <a:gd name="T25" fmla="*/ 302 h 460"/>
              <a:gd name="T26" fmla="*/ 241 w 447"/>
              <a:gd name="T27" fmla="*/ 314 h 460"/>
              <a:gd name="T28" fmla="*/ 265 w 447"/>
              <a:gd name="T29" fmla="*/ 278 h 460"/>
              <a:gd name="T30" fmla="*/ 359 w 447"/>
              <a:gd name="T31" fmla="*/ 174 h 460"/>
              <a:gd name="T32" fmla="*/ 399 w 447"/>
              <a:gd name="T33" fmla="*/ 267 h 460"/>
              <a:gd name="T34" fmla="*/ 392 w 447"/>
              <a:gd name="T35" fmla="*/ 82 h 460"/>
              <a:gd name="T36" fmla="*/ 325 w 447"/>
              <a:gd name="T37" fmla="*/ 70 h 460"/>
              <a:gd name="T38" fmla="*/ 313 w 447"/>
              <a:gd name="T39" fmla="*/ 108 h 460"/>
              <a:gd name="T40" fmla="*/ 256 w 447"/>
              <a:gd name="T41" fmla="*/ 108 h 460"/>
              <a:gd name="T42" fmla="*/ 245 w 447"/>
              <a:gd name="T43" fmla="*/ 70 h 460"/>
              <a:gd name="T44" fmla="*/ 165 w 447"/>
              <a:gd name="T45" fmla="*/ 91 h 460"/>
              <a:gd name="T46" fmla="*/ 125 w 447"/>
              <a:gd name="T47" fmla="*/ 115 h 460"/>
              <a:gd name="T48" fmla="*/ 85 w 447"/>
              <a:gd name="T49" fmla="*/ 91 h 460"/>
              <a:gd name="T50" fmla="*/ 31 w 447"/>
              <a:gd name="T51" fmla="*/ 70 h 460"/>
              <a:gd name="T52" fmla="*/ 40 w 447"/>
              <a:gd name="T53" fmla="*/ 174 h 460"/>
              <a:gd name="T54" fmla="*/ 129 w 447"/>
              <a:gd name="T55" fmla="*/ 278 h 460"/>
              <a:gd name="T56" fmla="*/ 40 w 447"/>
              <a:gd name="T57" fmla="*/ 174 h 460"/>
              <a:gd name="T58" fmla="*/ 153 w 447"/>
              <a:gd name="T59" fmla="*/ 174 h 460"/>
              <a:gd name="T60" fmla="*/ 241 w 447"/>
              <a:gd name="T61" fmla="*/ 278 h 460"/>
              <a:gd name="T62" fmla="*/ 153 w 447"/>
              <a:gd name="T63" fmla="*/ 174 h 460"/>
              <a:gd name="T64" fmla="*/ 352 w 447"/>
              <a:gd name="T65" fmla="*/ 281 h 460"/>
              <a:gd name="T66" fmla="*/ 357 w 447"/>
              <a:gd name="T67" fmla="*/ 460 h 460"/>
              <a:gd name="T68" fmla="*/ 357 w 447"/>
              <a:gd name="T69" fmla="*/ 281 h 460"/>
              <a:gd name="T70" fmla="*/ 40 w 447"/>
              <a:gd name="T71" fmla="*/ 302 h 460"/>
              <a:gd name="T72" fmla="*/ 129 w 447"/>
              <a:gd name="T73" fmla="*/ 302 h 460"/>
              <a:gd name="T74" fmla="*/ 40 w 447"/>
              <a:gd name="T75" fmla="*/ 397 h 460"/>
              <a:gd name="T76" fmla="*/ 319 w 447"/>
              <a:gd name="T77" fmla="*/ 316 h 460"/>
              <a:gd name="T78" fmla="*/ 414 w 447"/>
              <a:gd name="T79" fmla="*/ 316 h 460"/>
              <a:gd name="T80" fmla="*/ 364 w 447"/>
              <a:gd name="T81" fmla="*/ 432 h 460"/>
              <a:gd name="T82" fmla="*/ 371 w 447"/>
              <a:gd name="T83" fmla="*/ 345 h 460"/>
              <a:gd name="T84" fmla="*/ 352 w 447"/>
              <a:gd name="T85" fmla="*/ 345 h 460"/>
              <a:gd name="T86" fmla="*/ 316 w 447"/>
              <a:gd name="T87" fmla="*/ 346 h 46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7" h="460">
                <a:moveTo>
                  <a:pt x="285" y="0"/>
                </a:moveTo>
                <a:cubicBezTo>
                  <a:pt x="272" y="0"/>
                  <a:pt x="261" y="12"/>
                  <a:pt x="261" y="25"/>
                </a:cubicBezTo>
                <a:lnTo>
                  <a:pt x="261" y="75"/>
                </a:lnTo>
                <a:cubicBezTo>
                  <a:pt x="261" y="88"/>
                  <a:pt x="273" y="99"/>
                  <a:pt x="286" y="99"/>
                </a:cubicBezTo>
                <a:cubicBezTo>
                  <a:pt x="298" y="99"/>
                  <a:pt x="310" y="88"/>
                  <a:pt x="310" y="75"/>
                </a:cubicBezTo>
                <a:lnTo>
                  <a:pt x="310" y="25"/>
                </a:lnTo>
                <a:cubicBezTo>
                  <a:pt x="310" y="12"/>
                  <a:pt x="298" y="0"/>
                  <a:pt x="285" y="0"/>
                </a:cubicBezTo>
                <a:close/>
                <a:moveTo>
                  <a:pt x="124" y="3"/>
                </a:moveTo>
                <a:lnTo>
                  <a:pt x="124" y="3"/>
                </a:lnTo>
                <a:cubicBezTo>
                  <a:pt x="111" y="3"/>
                  <a:pt x="100" y="15"/>
                  <a:pt x="100" y="28"/>
                </a:cubicBezTo>
                <a:lnTo>
                  <a:pt x="100" y="78"/>
                </a:lnTo>
                <a:cubicBezTo>
                  <a:pt x="100" y="91"/>
                  <a:pt x="112" y="103"/>
                  <a:pt x="125" y="103"/>
                </a:cubicBezTo>
                <a:cubicBezTo>
                  <a:pt x="138" y="103"/>
                  <a:pt x="149" y="91"/>
                  <a:pt x="149" y="78"/>
                </a:cubicBezTo>
                <a:lnTo>
                  <a:pt x="149" y="28"/>
                </a:lnTo>
                <a:cubicBezTo>
                  <a:pt x="150" y="15"/>
                  <a:pt x="138" y="3"/>
                  <a:pt x="124" y="3"/>
                </a:cubicBezTo>
                <a:close/>
                <a:moveTo>
                  <a:pt x="31" y="70"/>
                </a:moveTo>
                <a:lnTo>
                  <a:pt x="31" y="70"/>
                </a:lnTo>
                <a:cubicBezTo>
                  <a:pt x="21" y="70"/>
                  <a:pt x="13" y="75"/>
                  <a:pt x="7" y="82"/>
                </a:cubicBezTo>
                <a:cubicBezTo>
                  <a:pt x="2" y="89"/>
                  <a:pt x="0" y="97"/>
                  <a:pt x="0" y="105"/>
                </a:cubicBezTo>
                <a:lnTo>
                  <a:pt x="0" y="401"/>
                </a:lnTo>
                <a:cubicBezTo>
                  <a:pt x="0" y="410"/>
                  <a:pt x="2" y="418"/>
                  <a:pt x="7" y="424"/>
                </a:cubicBezTo>
                <a:cubicBezTo>
                  <a:pt x="13" y="431"/>
                  <a:pt x="21" y="436"/>
                  <a:pt x="31" y="436"/>
                </a:cubicBezTo>
                <a:lnTo>
                  <a:pt x="262" y="436"/>
                </a:lnTo>
                <a:cubicBezTo>
                  <a:pt x="251" y="425"/>
                  <a:pt x="243" y="412"/>
                  <a:pt x="237" y="397"/>
                </a:cubicBezTo>
                <a:lnTo>
                  <a:pt x="153" y="397"/>
                </a:lnTo>
                <a:lnTo>
                  <a:pt x="153" y="302"/>
                </a:lnTo>
                <a:lnTo>
                  <a:pt x="241" y="302"/>
                </a:lnTo>
                <a:lnTo>
                  <a:pt x="241" y="314"/>
                </a:lnTo>
                <a:cubicBezTo>
                  <a:pt x="247" y="301"/>
                  <a:pt x="256" y="288"/>
                  <a:pt x="267" y="278"/>
                </a:cubicBezTo>
                <a:lnTo>
                  <a:pt x="265" y="278"/>
                </a:lnTo>
                <a:lnTo>
                  <a:pt x="265" y="174"/>
                </a:lnTo>
                <a:lnTo>
                  <a:pt x="359" y="174"/>
                </a:lnTo>
                <a:lnTo>
                  <a:pt x="359" y="251"/>
                </a:lnTo>
                <a:cubicBezTo>
                  <a:pt x="374" y="254"/>
                  <a:pt x="387" y="259"/>
                  <a:pt x="399" y="267"/>
                </a:cubicBezTo>
                <a:lnTo>
                  <a:pt x="399" y="105"/>
                </a:lnTo>
                <a:cubicBezTo>
                  <a:pt x="399" y="97"/>
                  <a:pt x="397" y="89"/>
                  <a:pt x="392" y="82"/>
                </a:cubicBezTo>
                <a:cubicBezTo>
                  <a:pt x="386" y="75"/>
                  <a:pt x="377" y="70"/>
                  <a:pt x="367" y="70"/>
                </a:cubicBezTo>
                <a:lnTo>
                  <a:pt x="325" y="70"/>
                </a:lnTo>
                <a:lnTo>
                  <a:pt x="325" y="91"/>
                </a:lnTo>
                <a:cubicBezTo>
                  <a:pt x="325" y="97"/>
                  <a:pt x="321" y="103"/>
                  <a:pt x="313" y="108"/>
                </a:cubicBezTo>
                <a:cubicBezTo>
                  <a:pt x="306" y="112"/>
                  <a:pt x="295" y="115"/>
                  <a:pt x="285" y="115"/>
                </a:cubicBezTo>
                <a:cubicBezTo>
                  <a:pt x="274" y="115"/>
                  <a:pt x="264" y="112"/>
                  <a:pt x="256" y="108"/>
                </a:cubicBezTo>
                <a:cubicBezTo>
                  <a:pt x="249" y="103"/>
                  <a:pt x="245" y="97"/>
                  <a:pt x="245" y="91"/>
                </a:cubicBezTo>
                <a:lnTo>
                  <a:pt x="245" y="70"/>
                </a:lnTo>
                <a:lnTo>
                  <a:pt x="165" y="70"/>
                </a:lnTo>
                <a:lnTo>
                  <a:pt x="165" y="91"/>
                </a:lnTo>
                <a:cubicBezTo>
                  <a:pt x="165" y="97"/>
                  <a:pt x="161" y="103"/>
                  <a:pt x="153" y="108"/>
                </a:cubicBezTo>
                <a:cubicBezTo>
                  <a:pt x="146" y="112"/>
                  <a:pt x="135" y="115"/>
                  <a:pt x="125" y="115"/>
                </a:cubicBezTo>
                <a:cubicBezTo>
                  <a:pt x="114" y="115"/>
                  <a:pt x="104" y="112"/>
                  <a:pt x="96" y="108"/>
                </a:cubicBezTo>
                <a:cubicBezTo>
                  <a:pt x="89" y="103"/>
                  <a:pt x="85" y="97"/>
                  <a:pt x="85" y="91"/>
                </a:cubicBezTo>
                <a:lnTo>
                  <a:pt x="85" y="70"/>
                </a:lnTo>
                <a:lnTo>
                  <a:pt x="31" y="70"/>
                </a:lnTo>
                <a:close/>
                <a:moveTo>
                  <a:pt x="40" y="174"/>
                </a:moveTo>
                <a:lnTo>
                  <a:pt x="40" y="174"/>
                </a:lnTo>
                <a:lnTo>
                  <a:pt x="129" y="174"/>
                </a:lnTo>
                <a:lnTo>
                  <a:pt x="129" y="278"/>
                </a:lnTo>
                <a:lnTo>
                  <a:pt x="40" y="278"/>
                </a:lnTo>
                <a:lnTo>
                  <a:pt x="40" y="174"/>
                </a:lnTo>
                <a:close/>
                <a:moveTo>
                  <a:pt x="153" y="174"/>
                </a:moveTo>
                <a:lnTo>
                  <a:pt x="153" y="174"/>
                </a:lnTo>
                <a:lnTo>
                  <a:pt x="241" y="174"/>
                </a:lnTo>
                <a:lnTo>
                  <a:pt x="241" y="278"/>
                </a:lnTo>
                <a:lnTo>
                  <a:pt x="153" y="278"/>
                </a:lnTo>
                <a:lnTo>
                  <a:pt x="153" y="174"/>
                </a:lnTo>
                <a:close/>
                <a:moveTo>
                  <a:pt x="352" y="281"/>
                </a:moveTo>
                <a:lnTo>
                  <a:pt x="352" y="281"/>
                </a:lnTo>
                <a:cubicBezTo>
                  <a:pt x="305" y="283"/>
                  <a:pt x="267" y="322"/>
                  <a:pt x="267" y="370"/>
                </a:cubicBezTo>
                <a:cubicBezTo>
                  <a:pt x="267" y="420"/>
                  <a:pt x="307" y="460"/>
                  <a:pt x="357" y="460"/>
                </a:cubicBezTo>
                <a:cubicBezTo>
                  <a:pt x="407" y="460"/>
                  <a:pt x="447" y="420"/>
                  <a:pt x="447" y="370"/>
                </a:cubicBezTo>
                <a:cubicBezTo>
                  <a:pt x="447" y="321"/>
                  <a:pt x="407" y="281"/>
                  <a:pt x="357" y="281"/>
                </a:cubicBezTo>
                <a:cubicBezTo>
                  <a:pt x="355" y="281"/>
                  <a:pt x="354" y="281"/>
                  <a:pt x="352" y="281"/>
                </a:cubicBezTo>
                <a:close/>
                <a:moveTo>
                  <a:pt x="40" y="302"/>
                </a:moveTo>
                <a:lnTo>
                  <a:pt x="40" y="302"/>
                </a:lnTo>
                <a:lnTo>
                  <a:pt x="129" y="302"/>
                </a:lnTo>
                <a:lnTo>
                  <a:pt x="129" y="397"/>
                </a:lnTo>
                <a:lnTo>
                  <a:pt x="40" y="397"/>
                </a:lnTo>
                <a:lnTo>
                  <a:pt x="40" y="302"/>
                </a:lnTo>
                <a:close/>
                <a:moveTo>
                  <a:pt x="319" y="316"/>
                </a:moveTo>
                <a:lnTo>
                  <a:pt x="319" y="316"/>
                </a:lnTo>
                <a:lnTo>
                  <a:pt x="414" y="316"/>
                </a:lnTo>
                <a:lnTo>
                  <a:pt x="414" y="330"/>
                </a:lnTo>
                <a:lnTo>
                  <a:pt x="364" y="432"/>
                </a:lnTo>
                <a:lnTo>
                  <a:pt x="329" y="432"/>
                </a:lnTo>
                <a:lnTo>
                  <a:pt x="371" y="345"/>
                </a:lnTo>
                <a:cubicBezTo>
                  <a:pt x="371" y="345"/>
                  <a:pt x="365" y="345"/>
                  <a:pt x="362" y="345"/>
                </a:cubicBezTo>
                <a:cubicBezTo>
                  <a:pt x="359" y="345"/>
                  <a:pt x="355" y="345"/>
                  <a:pt x="352" y="345"/>
                </a:cubicBezTo>
                <a:cubicBezTo>
                  <a:pt x="348" y="345"/>
                  <a:pt x="345" y="345"/>
                  <a:pt x="341" y="345"/>
                </a:cubicBezTo>
                <a:cubicBezTo>
                  <a:pt x="334" y="346"/>
                  <a:pt x="325" y="346"/>
                  <a:pt x="316" y="346"/>
                </a:cubicBezTo>
                <a:lnTo>
                  <a:pt x="319" y="3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>
              <a:latin typeface="+mj-ea"/>
              <a:ea typeface="+mj-ea"/>
            </a:endParaRPr>
          </a:p>
        </p:txBody>
      </p:sp>
      <p:sp>
        <p:nvSpPr>
          <p:cNvPr id="41" name="Freeform 26"/>
          <p:cNvSpPr>
            <a:spLocks noEditPoints="1"/>
          </p:cNvSpPr>
          <p:nvPr/>
        </p:nvSpPr>
        <p:spPr bwMode="auto">
          <a:xfrm>
            <a:off x="4564790" y="2740516"/>
            <a:ext cx="250089" cy="247027"/>
          </a:xfrm>
          <a:custGeom>
            <a:gdLst>
              <a:gd name="T0" fmla="*/ 351 w 389"/>
              <a:gd name="T1" fmla="*/ 332 h 385"/>
              <a:gd name="T2" fmla="*/ 311 w 389"/>
              <a:gd name="T3" fmla="*/ 332 h 385"/>
              <a:gd name="T4" fmla="*/ 255 w 389"/>
              <a:gd name="T5" fmla="*/ 224 h 385"/>
              <a:gd name="T6" fmla="*/ 249 w 389"/>
              <a:gd name="T7" fmla="*/ 245 h 385"/>
              <a:gd name="T8" fmla="*/ 218 w 389"/>
              <a:gd name="T9" fmla="*/ 269 h 385"/>
              <a:gd name="T10" fmla="*/ 319 w 389"/>
              <a:gd name="T11" fmla="*/ 380 h 385"/>
              <a:gd name="T12" fmla="*/ 384 w 389"/>
              <a:gd name="T13" fmla="*/ 337 h 385"/>
              <a:gd name="T14" fmla="*/ 336 w 389"/>
              <a:gd name="T15" fmla="*/ 287 h 385"/>
              <a:gd name="T16" fmla="*/ 265 w 389"/>
              <a:gd name="T17" fmla="*/ 229 h 385"/>
              <a:gd name="T18" fmla="*/ 140 w 389"/>
              <a:gd name="T19" fmla="*/ 137 h 385"/>
              <a:gd name="T20" fmla="*/ 162 w 389"/>
              <a:gd name="T21" fmla="*/ 131 h 385"/>
              <a:gd name="T22" fmla="*/ 167 w 389"/>
              <a:gd name="T23" fmla="*/ 110 h 385"/>
              <a:gd name="T24" fmla="*/ 172 w 389"/>
              <a:gd name="T25" fmla="*/ 90 h 385"/>
              <a:gd name="T26" fmla="*/ 75 w 389"/>
              <a:gd name="T27" fmla="*/ 9 h 385"/>
              <a:gd name="T28" fmla="*/ 61 w 389"/>
              <a:gd name="T29" fmla="*/ 109 h 385"/>
              <a:gd name="T30" fmla="*/ 0 w 389"/>
              <a:gd name="T31" fmla="*/ 84 h 385"/>
              <a:gd name="T32" fmla="*/ 115 w 389"/>
              <a:gd name="T33" fmla="*/ 166 h 385"/>
              <a:gd name="T34" fmla="*/ 130 w 389"/>
              <a:gd name="T35" fmla="*/ 147 h 385"/>
              <a:gd name="T36" fmla="*/ 375 w 389"/>
              <a:gd name="T37" fmla="*/ 37 h 385"/>
              <a:gd name="T38" fmla="*/ 322 w 389"/>
              <a:gd name="T39" fmla="*/ 0 h 385"/>
              <a:gd name="T40" fmla="*/ 183 w 389"/>
              <a:gd name="T41" fmla="*/ 125 h 385"/>
              <a:gd name="T42" fmla="*/ 163 w 389"/>
              <a:gd name="T43" fmla="*/ 154 h 385"/>
              <a:gd name="T44" fmla="*/ 146 w 389"/>
              <a:gd name="T45" fmla="*/ 162 h 385"/>
              <a:gd name="T46" fmla="*/ 147 w 389"/>
              <a:gd name="T47" fmla="*/ 215 h 385"/>
              <a:gd name="T48" fmla="*/ 34 w 389"/>
              <a:gd name="T49" fmla="*/ 313 h 385"/>
              <a:gd name="T50" fmla="*/ 22 w 389"/>
              <a:gd name="T51" fmla="*/ 385 h 385"/>
              <a:gd name="T52" fmla="*/ 80 w 389"/>
              <a:gd name="T53" fmla="*/ 327 h 385"/>
              <a:gd name="T54" fmla="*/ 172 w 389"/>
              <a:gd name="T55" fmla="*/ 240 h 385"/>
              <a:gd name="T56" fmla="*/ 224 w 389"/>
              <a:gd name="T57" fmla="*/ 240 h 385"/>
              <a:gd name="T58" fmla="*/ 238 w 389"/>
              <a:gd name="T59" fmla="*/ 208 h 385"/>
              <a:gd name="T60" fmla="*/ 261 w 389"/>
              <a:gd name="T61" fmla="*/ 203 h 385"/>
              <a:gd name="T62" fmla="*/ 375 w 389"/>
              <a:gd name="T63" fmla="*/ 37 h 3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89" h="385">
                <a:moveTo>
                  <a:pt x="331" y="312"/>
                </a:moveTo>
                <a:cubicBezTo>
                  <a:pt x="342" y="312"/>
                  <a:pt x="351" y="321"/>
                  <a:pt x="351" y="332"/>
                </a:cubicBezTo>
                <a:cubicBezTo>
                  <a:pt x="351" y="343"/>
                  <a:pt x="342" y="352"/>
                  <a:pt x="331" y="352"/>
                </a:cubicBezTo>
                <a:cubicBezTo>
                  <a:pt x="320" y="352"/>
                  <a:pt x="311" y="343"/>
                  <a:pt x="311" y="332"/>
                </a:cubicBezTo>
                <a:cubicBezTo>
                  <a:pt x="311" y="321"/>
                  <a:pt x="320" y="312"/>
                  <a:pt x="331" y="312"/>
                </a:cubicBezTo>
                <a:close/>
                <a:moveTo>
                  <a:pt x="255" y="224"/>
                </a:moveTo>
                <a:lnTo>
                  <a:pt x="260" y="234"/>
                </a:lnTo>
                <a:lnTo>
                  <a:pt x="249" y="245"/>
                </a:lnTo>
                <a:lnTo>
                  <a:pt x="239" y="255"/>
                </a:lnTo>
                <a:cubicBezTo>
                  <a:pt x="233" y="261"/>
                  <a:pt x="226" y="266"/>
                  <a:pt x="218" y="269"/>
                </a:cubicBezTo>
                <a:lnTo>
                  <a:pt x="286" y="337"/>
                </a:lnTo>
                <a:lnTo>
                  <a:pt x="319" y="380"/>
                </a:lnTo>
                <a:lnTo>
                  <a:pt x="336" y="385"/>
                </a:lnTo>
                <a:lnTo>
                  <a:pt x="384" y="337"/>
                </a:lnTo>
                <a:lnTo>
                  <a:pt x="379" y="319"/>
                </a:lnTo>
                <a:lnTo>
                  <a:pt x="336" y="287"/>
                </a:lnTo>
                <a:lnTo>
                  <a:pt x="271" y="223"/>
                </a:lnTo>
                <a:lnTo>
                  <a:pt x="265" y="229"/>
                </a:lnTo>
                <a:lnTo>
                  <a:pt x="255" y="224"/>
                </a:lnTo>
                <a:close/>
                <a:moveTo>
                  <a:pt x="140" y="137"/>
                </a:moveTo>
                <a:lnTo>
                  <a:pt x="151" y="126"/>
                </a:lnTo>
                <a:lnTo>
                  <a:pt x="162" y="131"/>
                </a:lnTo>
                <a:lnTo>
                  <a:pt x="156" y="121"/>
                </a:lnTo>
                <a:lnTo>
                  <a:pt x="167" y="110"/>
                </a:lnTo>
                <a:lnTo>
                  <a:pt x="168" y="109"/>
                </a:lnTo>
                <a:cubicBezTo>
                  <a:pt x="171" y="102"/>
                  <a:pt x="172" y="96"/>
                  <a:pt x="172" y="90"/>
                </a:cubicBezTo>
                <a:cubicBezTo>
                  <a:pt x="172" y="44"/>
                  <a:pt x="129" y="0"/>
                  <a:pt x="83" y="1"/>
                </a:cubicBezTo>
                <a:cubicBezTo>
                  <a:pt x="83" y="1"/>
                  <a:pt x="78" y="6"/>
                  <a:pt x="75" y="9"/>
                </a:cubicBezTo>
                <a:cubicBezTo>
                  <a:pt x="111" y="45"/>
                  <a:pt x="108" y="39"/>
                  <a:pt x="108" y="62"/>
                </a:cubicBezTo>
                <a:cubicBezTo>
                  <a:pt x="108" y="80"/>
                  <a:pt x="79" y="109"/>
                  <a:pt x="61" y="109"/>
                </a:cubicBezTo>
                <a:cubicBezTo>
                  <a:pt x="38" y="109"/>
                  <a:pt x="46" y="113"/>
                  <a:pt x="8" y="75"/>
                </a:cubicBezTo>
                <a:cubicBezTo>
                  <a:pt x="5" y="78"/>
                  <a:pt x="0" y="83"/>
                  <a:pt x="0" y="84"/>
                </a:cubicBezTo>
                <a:cubicBezTo>
                  <a:pt x="1" y="129"/>
                  <a:pt x="44" y="173"/>
                  <a:pt x="90" y="173"/>
                </a:cubicBezTo>
                <a:cubicBezTo>
                  <a:pt x="98" y="173"/>
                  <a:pt x="107" y="170"/>
                  <a:pt x="115" y="166"/>
                </a:cubicBezTo>
                <a:lnTo>
                  <a:pt x="117" y="168"/>
                </a:lnTo>
                <a:cubicBezTo>
                  <a:pt x="120" y="160"/>
                  <a:pt x="124" y="153"/>
                  <a:pt x="130" y="147"/>
                </a:cubicBezTo>
                <a:lnTo>
                  <a:pt x="140" y="137"/>
                </a:lnTo>
                <a:close/>
                <a:moveTo>
                  <a:pt x="375" y="37"/>
                </a:moveTo>
                <a:lnTo>
                  <a:pt x="348" y="11"/>
                </a:lnTo>
                <a:cubicBezTo>
                  <a:pt x="341" y="4"/>
                  <a:pt x="332" y="0"/>
                  <a:pt x="322" y="0"/>
                </a:cubicBezTo>
                <a:cubicBezTo>
                  <a:pt x="313" y="0"/>
                  <a:pt x="304" y="4"/>
                  <a:pt x="297" y="11"/>
                </a:cubicBezTo>
                <a:lnTo>
                  <a:pt x="183" y="125"/>
                </a:lnTo>
                <a:cubicBezTo>
                  <a:pt x="186" y="132"/>
                  <a:pt x="183" y="142"/>
                  <a:pt x="178" y="147"/>
                </a:cubicBezTo>
                <a:cubicBezTo>
                  <a:pt x="174" y="151"/>
                  <a:pt x="168" y="154"/>
                  <a:pt x="163" y="154"/>
                </a:cubicBezTo>
                <a:cubicBezTo>
                  <a:pt x="160" y="154"/>
                  <a:pt x="158" y="153"/>
                  <a:pt x="156" y="152"/>
                </a:cubicBezTo>
                <a:lnTo>
                  <a:pt x="146" y="162"/>
                </a:lnTo>
                <a:cubicBezTo>
                  <a:pt x="131" y="176"/>
                  <a:pt x="131" y="199"/>
                  <a:pt x="145" y="213"/>
                </a:cubicBezTo>
                <a:lnTo>
                  <a:pt x="147" y="215"/>
                </a:lnTo>
                <a:lnTo>
                  <a:pt x="58" y="304"/>
                </a:lnTo>
                <a:lnTo>
                  <a:pt x="34" y="313"/>
                </a:lnTo>
                <a:lnTo>
                  <a:pt x="0" y="363"/>
                </a:lnTo>
                <a:lnTo>
                  <a:pt x="22" y="385"/>
                </a:lnTo>
                <a:lnTo>
                  <a:pt x="71" y="351"/>
                </a:lnTo>
                <a:lnTo>
                  <a:pt x="80" y="327"/>
                </a:lnTo>
                <a:lnTo>
                  <a:pt x="170" y="237"/>
                </a:lnTo>
                <a:lnTo>
                  <a:pt x="172" y="240"/>
                </a:lnTo>
                <a:cubicBezTo>
                  <a:pt x="179" y="247"/>
                  <a:pt x="189" y="251"/>
                  <a:pt x="198" y="251"/>
                </a:cubicBezTo>
                <a:cubicBezTo>
                  <a:pt x="207" y="251"/>
                  <a:pt x="216" y="247"/>
                  <a:pt x="224" y="240"/>
                </a:cubicBezTo>
                <a:lnTo>
                  <a:pt x="234" y="230"/>
                </a:lnTo>
                <a:cubicBezTo>
                  <a:pt x="230" y="223"/>
                  <a:pt x="233" y="213"/>
                  <a:pt x="238" y="208"/>
                </a:cubicBezTo>
                <a:cubicBezTo>
                  <a:pt x="242" y="204"/>
                  <a:pt x="248" y="202"/>
                  <a:pt x="254" y="202"/>
                </a:cubicBezTo>
                <a:cubicBezTo>
                  <a:pt x="256" y="202"/>
                  <a:pt x="258" y="202"/>
                  <a:pt x="261" y="203"/>
                </a:cubicBezTo>
                <a:lnTo>
                  <a:pt x="375" y="89"/>
                </a:lnTo>
                <a:cubicBezTo>
                  <a:pt x="389" y="75"/>
                  <a:pt x="389" y="52"/>
                  <a:pt x="375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>
              <a:latin typeface="+mj-ea"/>
              <a:ea typeface="+mj-ea"/>
            </a:endParaRPr>
          </a:p>
        </p:txBody>
      </p:sp>
      <p:sp>
        <p:nvSpPr>
          <p:cNvPr id="42" name="Freeform 35"/>
          <p:cNvSpPr>
            <a:spLocks noEditPoints="1"/>
          </p:cNvSpPr>
          <p:nvPr/>
        </p:nvSpPr>
        <p:spPr bwMode="auto">
          <a:xfrm>
            <a:off x="8822027" y="2745732"/>
            <a:ext cx="240501" cy="260075"/>
          </a:xfrm>
          <a:custGeom>
            <a:gdLst>
              <a:gd name="T0" fmla="*/ 29 w 433"/>
              <a:gd name="T1" fmla="*/ 29 h 469"/>
              <a:gd name="T2" fmla="*/ 115 w 433"/>
              <a:gd name="T3" fmla="*/ 28 h 469"/>
              <a:gd name="T4" fmla="*/ 208 w 433"/>
              <a:gd name="T5" fmla="*/ 3 h 469"/>
              <a:gd name="T6" fmla="*/ 216 w 433"/>
              <a:gd name="T7" fmla="*/ 0 h 469"/>
              <a:gd name="T8" fmla="*/ 225 w 433"/>
              <a:gd name="T9" fmla="*/ 3 h 469"/>
              <a:gd name="T10" fmla="*/ 318 w 433"/>
              <a:gd name="T11" fmla="*/ 28 h 469"/>
              <a:gd name="T12" fmla="*/ 404 w 433"/>
              <a:gd name="T13" fmla="*/ 29 h 469"/>
              <a:gd name="T14" fmla="*/ 433 w 433"/>
              <a:gd name="T15" fmla="*/ 25 h 469"/>
              <a:gd name="T16" fmla="*/ 433 w 433"/>
              <a:gd name="T17" fmla="*/ 58 h 469"/>
              <a:gd name="T18" fmla="*/ 372 w 433"/>
              <a:gd name="T19" fmla="*/ 355 h 469"/>
              <a:gd name="T20" fmla="*/ 222 w 433"/>
              <a:gd name="T21" fmla="*/ 468 h 469"/>
              <a:gd name="T22" fmla="*/ 216 w 433"/>
              <a:gd name="T23" fmla="*/ 469 h 469"/>
              <a:gd name="T24" fmla="*/ 210 w 433"/>
              <a:gd name="T25" fmla="*/ 468 h 469"/>
              <a:gd name="T26" fmla="*/ 61 w 433"/>
              <a:gd name="T27" fmla="*/ 355 h 469"/>
              <a:gd name="T28" fmla="*/ 0 w 433"/>
              <a:gd name="T29" fmla="*/ 58 h 469"/>
              <a:gd name="T30" fmla="*/ 0 w 433"/>
              <a:gd name="T31" fmla="*/ 25 h 469"/>
              <a:gd name="T32" fmla="*/ 29 w 433"/>
              <a:gd name="T33" fmla="*/ 29 h 469"/>
              <a:gd name="T34" fmla="*/ 216 w 433"/>
              <a:gd name="T35" fmla="*/ 239 h 469"/>
              <a:gd name="T36" fmla="*/ 216 w 433"/>
              <a:gd name="T37" fmla="*/ 239 h 469"/>
              <a:gd name="T38" fmla="*/ 361 w 433"/>
              <a:gd name="T39" fmla="*/ 239 h 469"/>
              <a:gd name="T40" fmla="*/ 380 w 433"/>
              <a:gd name="T41" fmla="*/ 90 h 469"/>
              <a:gd name="T42" fmla="*/ 311 w 433"/>
              <a:gd name="T43" fmla="*/ 86 h 469"/>
              <a:gd name="T44" fmla="*/ 216 w 433"/>
              <a:gd name="T45" fmla="*/ 62 h 469"/>
              <a:gd name="T46" fmla="*/ 216 w 433"/>
              <a:gd name="T47" fmla="*/ 239 h 469"/>
              <a:gd name="T48" fmla="*/ 216 w 433"/>
              <a:gd name="T49" fmla="*/ 409 h 469"/>
              <a:gd name="T50" fmla="*/ 216 w 433"/>
              <a:gd name="T51" fmla="*/ 409 h 469"/>
              <a:gd name="T52" fmla="*/ 216 w 433"/>
              <a:gd name="T53" fmla="*/ 239 h 469"/>
              <a:gd name="T54" fmla="*/ 72 w 433"/>
              <a:gd name="T55" fmla="*/ 239 h 469"/>
              <a:gd name="T56" fmla="*/ 105 w 433"/>
              <a:gd name="T57" fmla="*/ 323 h 469"/>
              <a:gd name="T58" fmla="*/ 216 w 433"/>
              <a:gd name="T59" fmla="*/ 409 h 4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32" h="469">
                <a:moveTo>
                  <a:pt x="29" y="29"/>
                </a:moveTo>
                <a:cubicBezTo>
                  <a:pt x="57" y="32"/>
                  <a:pt x="85" y="32"/>
                  <a:pt x="115" y="28"/>
                </a:cubicBezTo>
                <a:cubicBezTo>
                  <a:pt x="145" y="24"/>
                  <a:pt x="176" y="16"/>
                  <a:pt x="208" y="3"/>
                </a:cubicBezTo>
                <a:lnTo>
                  <a:pt x="216" y="0"/>
                </a:lnTo>
                <a:lnTo>
                  <a:pt x="225" y="3"/>
                </a:lnTo>
                <a:cubicBezTo>
                  <a:pt x="257" y="16"/>
                  <a:pt x="288" y="24"/>
                  <a:pt x="318" y="28"/>
                </a:cubicBezTo>
                <a:cubicBezTo>
                  <a:pt x="347" y="32"/>
                  <a:pt x="376" y="32"/>
                  <a:pt x="404" y="29"/>
                </a:cubicBezTo>
                <a:lnTo>
                  <a:pt x="433" y="25"/>
                </a:lnTo>
                <a:lnTo>
                  <a:pt x="433" y="58"/>
                </a:lnTo>
                <a:cubicBezTo>
                  <a:pt x="431" y="199"/>
                  <a:pt x="409" y="293"/>
                  <a:pt x="372" y="355"/>
                </a:cubicBezTo>
                <a:cubicBezTo>
                  <a:pt x="334" y="421"/>
                  <a:pt x="281" y="452"/>
                  <a:pt x="222" y="468"/>
                </a:cubicBezTo>
                <a:lnTo>
                  <a:pt x="216" y="469"/>
                </a:lnTo>
                <a:lnTo>
                  <a:pt x="210" y="468"/>
                </a:lnTo>
                <a:cubicBezTo>
                  <a:pt x="151" y="452"/>
                  <a:pt x="99" y="421"/>
                  <a:pt x="61" y="355"/>
                </a:cubicBezTo>
                <a:cubicBezTo>
                  <a:pt x="24" y="293"/>
                  <a:pt x="1" y="199"/>
                  <a:pt x="0" y="58"/>
                </a:cubicBezTo>
                <a:lnTo>
                  <a:pt x="0" y="25"/>
                </a:lnTo>
                <a:lnTo>
                  <a:pt x="29" y="29"/>
                </a:lnTo>
                <a:close/>
                <a:moveTo>
                  <a:pt x="216" y="239"/>
                </a:moveTo>
                <a:lnTo>
                  <a:pt x="216" y="239"/>
                </a:lnTo>
                <a:lnTo>
                  <a:pt x="361" y="239"/>
                </a:lnTo>
                <a:cubicBezTo>
                  <a:pt x="371" y="198"/>
                  <a:pt x="377" y="149"/>
                  <a:pt x="380" y="90"/>
                </a:cubicBezTo>
                <a:cubicBezTo>
                  <a:pt x="357" y="91"/>
                  <a:pt x="335" y="90"/>
                  <a:pt x="311" y="86"/>
                </a:cubicBezTo>
                <a:cubicBezTo>
                  <a:pt x="281" y="82"/>
                  <a:pt x="249" y="74"/>
                  <a:pt x="216" y="62"/>
                </a:cubicBezTo>
                <a:lnTo>
                  <a:pt x="216" y="239"/>
                </a:lnTo>
                <a:close/>
                <a:moveTo>
                  <a:pt x="216" y="409"/>
                </a:moveTo>
                <a:lnTo>
                  <a:pt x="216" y="409"/>
                </a:lnTo>
                <a:lnTo>
                  <a:pt x="216" y="239"/>
                </a:lnTo>
                <a:lnTo>
                  <a:pt x="72" y="239"/>
                </a:lnTo>
                <a:cubicBezTo>
                  <a:pt x="80" y="273"/>
                  <a:pt x="92" y="301"/>
                  <a:pt x="105" y="323"/>
                </a:cubicBezTo>
                <a:cubicBezTo>
                  <a:pt x="133" y="372"/>
                  <a:pt x="172" y="396"/>
                  <a:pt x="216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>
              <a:latin typeface="+mj-ea"/>
              <a:ea typeface="+mj-ea"/>
            </a:endParaRPr>
          </a:p>
        </p:txBody>
      </p:sp>
      <p:sp>
        <p:nvSpPr>
          <p:cNvPr id="43" name="Freeform 20"/>
          <p:cNvSpPr>
            <a:spLocks noEditPoints="1"/>
          </p:cNvSpPr>
          <p:nvPr/>
        </p:nvSpPr>
        <p:spPr bwMode="auto">
          <a:xfrm>
            <a:off x="6491881" y="2727772"/>
            <a:ext cx="235268" cy="295992"/>
          </a:xfrm>
          <a:custGeom>
            <a:gdLst>
              <a:gd name="T0" fmla="*/ 41 w 355"/>
              <a:gd name="T1" fmla="*/ 121 h 447"/>
              <a:gd name="T2" fmla="*/ 60 w 355"/>
              <a:gd name="T3" fmla="*/ 238 h 447"/>
              <a:gd name="T4" fmla="*/ 174 w 355"/>
              <a:gd name="T5" fmla="*/ 22 h 447"/>
              <a:gd name="T6" fmla="*/ 291 w 355"/>
              <a:gd name="T7" fmla="*/ 235 h 447"/>
              <a:gd name="T8" fmla="*/ 213 w 355"/>
              <a:gd name="T9" fmla="*/ 296 h 447"/>
              <a:gd name="T10" fmla="*/ 217 w 355"/>
              <a:gd name="T11" fmla="*/ 310 h 447"/>
              <a:gd name="T12" fmla="*/ 304 w 355"/>
              <a:gd name="T13" fmla="*/ 236 h 447"/>
              <a:gd name="T14" fmla="*/ 312 w 355"/>
              <a:gd name="T15" fmla="*/ 122 h 447"/>
              <a:gd name="T16" fmla="*/ 167 w 355"/>
              <a:gd name="T17" fmla="*/ 0 h 447"/>
              <a:gd name="T18" fmla="*/ 175 w 355"/>
              <a:gd name="T19" fmla="*/ 57 h 447"/>
              <a:gd name="T20" fmla="*/ 213 w 355"/>
              <a:gd name="T21" fmla="*/ 96 h 447"/>
              <a:gd name="T22" fmla="*/ 175 w 355"/>
              <a:gd name="T23" fmla="*/ 57 h 447"/>
              <a:gd name="T24" fmla="*/ 132 w 355"/>
              <a:gd name="T25" fmla="*/ 173 h 447"/>
              <a:gd name="T26" fmla="*/ 132 w 355"/>
              <a:gd name="T27" fmla="*/ 209 h 447"/>
              <a:gd name="T28" fmla="*/ 132 w 355"/>
              <a:gd name="T29" fmla="*/ 173 h 447"/>
              <a:gd name="T30" fmla="*/ 223 w 355"/>
              <a:gd name="T31" fmla="*/ 173 h 447"/>
              <a:gd name="T32" fmla="*/ 223 w 355"/>
              <a:gd name="T33" fmla="*/ 209 h 447"/>
              <a:gd name="T34" fmla="*/ 223 w 355"/>
              <a:gd name="T35" fmla="*/ 173 h 447"/>
              <a:gd name="T36" fmla="*/ 190 w 355"/>
              <a:gd name="T37" fmla="*/ 292 h 447"/>
              <a:gd name="T38" fmla="*/ 157 w 355"/>
              <a:gd name="T39" fmla="*/ 303 h 447"/>
              <a:gd name="T40" fmla="*/ 171 w 355"/>
              <a:gd name="T41" fmla="*/ 325 h 447"/>
              <a:gd name="T42" fmla="*/ 204 w 355"/>
              <a:gd name="T43" fmla="*/ 313 h 447"/>
              <a:gd name="T44" fmla="*/ 190 w 355"/>
              <a:gd name="T45" fmla="*/ 292 h 447"/>
              <a:gd name="T46" fmla="*/ 252 w 355"/>
              <a:gd name="T47" fmla="*/ 312 h 447"/>
              <a:gd name="T48" fmla="*/ 223 w 355"/>
              <a:gd name="T49" fmla="*/ 447 h 447"/>
              <a:gd name="T50" fmla="*/ 252 w 355"/>
              <a:gd name="T51" fmla="*/ 312 h 447"/>
              <a:gd name="T52" fmla="*/ 108 w 355"/>
              <a:gd name="T53" fmla="*/ 315 h 447"/>
              <a:gd name="T54" fmla="*/ 132 w 355"/>
              <a:gd name="T55" fmla="*/ 447 h 447"/>
              <a:gd name="T56" fmla="*/ 108 w 355"/>
              <a:gd name="T57" fmla="*/ 315 h 447"/>
              <a:gd name="T58" fmla="*/ 156 w 355"/>
              <a:gd name="T59" fmla="*/ 341 h 447"/>
              <a:gd name="T60" fmla="*/ 157 w 355"/>
              <a:gd name="T61" fmla="*/ 447 h 447"/>
              <a:gd name="T62" fmla="*/ 205 w 355"/>
              <a:gd name="T63" fmla="*/ 344 h 447"/>
              <a:gd name="T64" fmla="*/ 156 w 355"/>
              <a:gd name="T65" fmla="*/ 341 h 4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5" h="447">
                <a:moveTo>
                  <a:pt x="167" y="0"/>
                </a:moveTo>
                <a:cubicBezTo>
                  <a:pt x="95" y="2"/>
                  <a:pt x="46" y="57"/>
                  <a:pt x="41" y="121"/>
                </a:cubicBezTo>
                <a:cubicBezTo>
                  <a:pt x="18" y="130"/>
                  <a:pt x="1" y="152"/>
                  <a:pt x="2" y="178"/>
                </a:cubicBezTo>
                <a:cubicBezTo>
                  <a:pt x="4" y="237"/>
                  <a:pt x="28" y="238"/>
                  <a:pt x="60" y="238"/>
                </a:cubicBezTo>
                <a:lnTo>
                  <a:pt x="60" y="125"/>
                </a:lnTo>
                <a:cubicBezTo>
                  <a:pt x="60" y="76"/>
                  <a:pt x="108" y="22"/>
                  <a:pt x="174" y="22"/>
                </a:cubicBezTo>
                <a:cubicBezTo>
                  <a:pt x="239" y="22"/>
                  <a:pt x="275" y="73"/>
                  <a:pt x="291" y="118"/>
                </a:cubicBezTo>
                <a:lnTo>
                  <a:pt x="291" y="235"/>
                </a:lnTo>
                <a:cubicBezTo>
                  <a:pt x="288" y="242"/>
                  <a:pt x="279" y="251"/>
                  <a:pt x="263" y="266"/>
                </a:cubicBezTo>
                <a:cubicBezTo>
                  <a:pt x="243" y="286"/>
                  <a:pt x="213" y="296"/>
                  <a:pt x="213" y="296"/>
                </a:cubicBezTo>
                <a:cubicBezTo>
                  <a:pt x="210" y="297"/>
                  <a:pt x="207" y="301"/>
                  <a:pt x="208" y="305"/>
                </a:cubicBezTo>
                <a:cubicBezTo>
                  <a:pt x="209" y="309"/>
                  <a:pt x="214" y="312"/>
                  <a:pt x="217" y="310"/>
                </a:cubicBezTo>
                <a:cubicBezTo>
                  <a:pt x="217" y="310"/>
                  <a:pt x="248" y="300"/>
                  <a:pt x="271" y="277"/>
                </a:cubicBezTo>
                <a:cubicBezTo>
                  <a:pt x="294" y="255"/>
                  <a:pt x="304" y="237"/>
                  <a:pt x="304" y="236"/>
                </a:cubicBezTo>
                <a:cubicBezTo>
                  <a:pt x="329" y="230"/>
                  <a:pt x="348" y="230"/>
                  <a:pt x="348" y="178"/>
                </a:cubicBezTo>
                <a:cubicBezTo>
                  <a:pt x="348" y="153"/>
                  <a:pt x="333" y="131"/>
                  <a:pt x="312" y="122"/>
                </a:cubicBezTo>
                <a:cubicBezTo>
                  <a:pt x="296" y="63"/>
                  <a:pt x="247" y="2"/>
                  <a:pt x="174" y="0"/>
                </a:cubicBezTo>
                <a:cubicBezTo>
                  <a:pt x="171" y="0"/>
                  <a:pt x="169" y="0"/>
                  <a:pt x="167" y="0"/>
                </a:cubicBezTo>
                <a:close/>
                <a:moveTo>
                  <a:pt x="175" y="57"/>
                </a:moveTo>
                <a:lnTo>
                  <a:pt x="175" y="57"/>
                </a:lnTo>
                <a:cubicBezTo>
                  <a:pt x="92" y="57"/>
                  <a:pt x="52" y="120"/>
                  <a:pt x="70" y="185"/>
                </a:cubicBezTo>
                <a:cubicBezTo>
                  <a:pt x="70" y="185"/>
                  <a:pt x="212" y="126"/>
                  <a:pt x="213" y="96"/>
                </a:cubicBezTo>
                <a:cubicBezTo>
                  <a:pt x="244" y="138"/>
                  <a:pt x="280" y="155"/>
                  <a:pt x="280" y="155"/>
                </a:cubicBezTo>
                <a:cubicBezTo>
                  <a:pt x="276" y="83"/>
                  <a:pt x="243" y="58"/>
                  <a:pt x="175" y="57"/>
                </a:cubicBezTo>
                <a:close/>
                <a:moveTo>
                  <a:pt x="132" y="173"/>
                </a:moveTo>
                <a:lnTo>
                  <a:pt x="132" y="173"/>
                </a:lnTo>
                <a:cubicBezTo>
                  <a:pt x="120" y="173"/>
                  <a:pt x="111" y="181"/>
                  <a:pt x="111" y="191"/>
                </a:cubicBezTo>
                <a:cubicBezTo>
                  <a:pt x="111" y="201"/>
                  <a:pt x="120" y="209"/>
                  <a:pt x="132" y="209"/>
                </a:cubicBezTo>
                <a:cubicBezTo>
                  <a:pt x="144" y="209"/>
                  <a:pt x="154" y="201"/>
                  <a:pt x="154" y="191"/>
                </a:cubicBezTo>
                <a:cubicBezTo>
                  <a:pt x="154" y="181"/>
                  <a:pt x="144" y="173"/>
                  <a:pt x="132" y="173"/>
                </a:cubicBezTo>
                <a:close/>
                <a:moveTo>
                  <a:pt x="223" y="173"/>
                </a:moveTo>
                <a:lnTo>
                  <a:pt x="223" y="173"/>
                </a:lnTo>
                <a:cubicBezTo>
                  <a:pt x="211" y="173"/>
                  <a:pt x="201" y="181"/>
                  <a:pt x="201" y="191"/>
                </a:cubicBezTo>
                <a:cubicBezTo>
                  <a:pt x="201" y="201"/>
                  <a:pt x="211" y="209"/>
                  <a:pt x="223" y="209"/>
                </a:cubicBezTo>
                <a:cubicBezTo>
                  <a:pt x="235" y="209"/>
                  <a:pt x="245" y="201"/>
                  <a:pt x="245" y="191"/>
                </a:cubicBezTo>
                <a:cubicBezTo>
                  <a:pt x="245" y="181"/>
                  <a:pt x="235" y="173"/>
                  <a:pt x="223" y="173"/>
                </a:cubicBezTo>
                <a:close/>
                <a:moveTo>
                  <a:pt x="190" y="292"/>
                </a:moveTo>
                <a:lnTo>
                  <a:pt x="190" y="292"/>
                </a:lnTo>
                <a:lnTo>
                  <a:pt x="169" y="293"/>
                </a:lnTo>
                <a:cubicBezTo>
                  <a:pt x="162" y="294"/>
                  <a:pt x="157" y="299"/>
                  <a:pt x="157" y="303"/>
                </a:cubicBezTo>
                <a:lnTo>
                  <a:pt x="158" y="318"/>
                </a:lnTo>
                <a:cubicBezTo>
                  <a:pt x="158" y="322"/>
                  <a:pt x="164" y="326"/>
                  <a:pt x="171" y="325"/>
                </a:cubicBezTo>
                <a:lnTo>
                  <a:pt x="192" y="323"/>
                </a:lnTo>
                <a:cubicBezTo>
                  <a:pt x="198" y="322"/>
                  <a:pt x="204" y="318"/>
                  <a:pt x="204" y="313"/>
                </a:cubicBezTo>
                <a:lnTo>
                  <a:pt x="203" y="299"/>
                </a:lnTo>
                <a:cubicBezTo>
                  <a:pt x="202" y="295"/>
                  <a:pt x="196" y="291"/>
                  <a:pt x="190" y="292"/>
                </a:cubicBezTo>
                <a:close/>
                <a:moveTo>
                  <a:pt x="252" y="312"/>
                </a:moveTo>
                <a:lnTo>
                  <a:pt x="252" y="312"/>
                </a:lnTo>
                <a:cubicBezTo>
                  <a:pt x="246" y="313"/>
                  <a:pt x="241" y="314"/>
                  <a:pt x="235" y="316"/>
                </a:cubicBezTo>
                <a:lnTo>
                  <a:pt x="223" y="447"/>
                </a:lnTo>
                <a:lnTo>
                  <a:pt x="355" y="447"/>
                </a:lnTo>
                <a:cubicBezTo>
                  <a:pt x="336" y="406"/>
                  <a:pt x="302" y="310"/>
                  <a:pt x="252" y="312"/>
                </a:cubicBezTo>
                <a:close/>
                <a:moveTo>
                  <a:pt x="108" y="315"/>
                </a:moveTo>
                <a:lnTo>
                  <a:pt x="108" y="315"/>
                </a:lnTo>
                <a:cubicBezTo>
                  <a:pt x="49" y="318"/>
                  <a:pt x="20" y="404"/>
                  <a:pt x="0" y="447"/>
                </a:cubicBezTo>
                <a:lnTo>
                  <a:pt x="132" y="447"/>
                </a:lnTo>
                <a:lnTo>
                  <a:pt x="120" y="316"/>
                </a:lnTo>
                <a:cubicBezTo>
                  <a:pt x="116" y="315"/>
                  <a:pt x="112" y="315"/>
                  <a:pt x="108" y="315"/>
                </a:cubicBezTo>
                <a:close/>
                <a:moveTo>
                  <a:pt x="156" y="341"/>
                </a:moveTo>
                <a:lnTo>
                  <a:pt x="156" y="341"/>
                </a:lnTo>
                <a:cubicBezTo>
                  <a:pt x="152" y="341"/>
                  <a:pt x="150" y="343"/>
                  <a:pt x="150" y="344"/>
                </a:cubicBezTo>
                <a:lnTo>
                  <a:pt x="157" y="447"/>
                </a:lnTo>
                <a:lnTo>
                  <a:pt x="198" y="447"/>
                </a:lnTo>
                <a:lnTo>
                  <a:pt x="205" y="344"/>
                </a:lnTo>
                <a:cubicBezTo>
                  <a:pt x="205" y="343"/>
                  <a:pt x="203" y="341"/>
                  <a:pt x="200" y="341"/>
                </a:cubicBezTo>
                <a:lnTo>
                  <a:pt x="156" y="3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>
              <a:latin typeface="+mj-ea"/>
              <a:ea typeface="+mj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71"/>
          <p:cNvSpPr txBox="1"/>
          <p:nvPr/>
        </p:nvSpPr>
        <p:spPr>
          <a:xfrm>
            <a:off x="1969383" y="212840"/>
            <a:ext cx="2189162" cy="684211"/>
          </a:xfrm>
          <a:prstGeom prst="rect">
            <a:avLst/>
          </a:prstGeom>
          <a:noFill/>
        </p:spPr>
        <p:txBody>
          <a:bodyPr wrap="none" lIns="67995" tIns="33997" rIns="67995" bIns="33997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目标规划</a:t>
            </a:r>
            <a:endParaRPr lang="zh-CN" altLang="en-US" sz="4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848878" y="361181"/>
            <a:ext cx="4504541" cy="430887"/>
            <a:chOff x="4848878" y="361181"/>
            <a:chExt cx="4504541" cy="430887"/>
          </a:xfrm>
        </p:grpSpPr>
        <p:sp>
          <p:nvSpPr>
            <p:cNvPr id="4" name="TextBox 23"/>
            <p:cNvSpPr txBox="1"/>
            <p:nvPr/>
          </p:nvSpPr>
          <p:spPr>
            <a:xfrm>
              <a:off x="5677118" y="361181"/>
              <a:ext cx="367630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未来规划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4848878" y="613693"/>
              <a:ext cx="66096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738963" y="195494"/>
            <a:ext cx="632229" cy="769441"/>
            <a:chOff x="5300631" y="1892555"/>
            <a:chExt cx="505807" cy="615582"/>
          </a:xfrm>
        </p:grpSpPr>
        <p:grpSp>
          <p:nvGrpSpPr>
            <p:cNvPr id="7" name="组合 6"/>
            <p:cNvGrpSpPr/>
            <p:nvPr/>
          </p:nvGrpSpPr>
          <p:grpSpPr>
            <a:xfrm rot="13471157">
              <a:off x="5300631" y="1944033"/>
              <a:ext cx="505807" cy="505061"/>
              <a:chOff x="5777219" y="2964181"/>
              <a:chExt cx="505807" cy="505061"/>
            </a:xfrm>
          </p:grpSpPr>
          <p:sp>
            <p:nvSpPr>
              <p:cNvPr id="9" name="直角三角形 8"/>
              <p:cNvSpPr/>
              <p:nvPr/>
            </p:nvSpPr>
            <p:spPr>
              <a:xfrm>
                <a:off x="5778245" y="2964181"/>
                <a:ext cx="504781" cy="504781"/>
              </a:xfrm>
              <a:prstGeom prst="rtTriangle">
                <a:avLst/>
              </a:prstGeom>
              <a:solidFill>
                <a:srgbClr val="B001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10" name="直角三角形 9"/>
              <p:cNvSpPr/>
              <p:nvPr/>
            </p:nvSpPr>
            <p:spPr>
              <a:xfrm rot="5400000" flipV="1">
                <a:off x="5777219" y="2964461"/>
                <a:ext cx="504781" cy="504781"/>
              </a:xfrm>
              <a:prstGeom prst="rtTriangle">
                <a:avLst/>
              </a:prstGeom>
              <a:solidFill>
                <a:srgbClr val="0235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344006" y="1892555"/>
              <a:ext cx="426034" cy="61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Shape 6918"/>
          <p:cNvSpPr/>
          <p:nvPr/>
        </p:nvSpPr>
        <p:spPr>
          <a:xfrm>
            <a:off x="817316" y="3158894"/>
            <a:ext cx="3001243" cy="815608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 algn="r">
              <a:buClr>
                <a:srgbClr val="B5B5B5"/>
              </a:buClr>
              <a:defRPr sz="11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5B5B5"/>
              </a:buClr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0235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Shape 6919"/>
          <p:cNvSpPr/>
          <p:nvPr/>
        </p:nvSpPr>
        <p:spPr>
          <a:xfrm>
            <a:off x="1842352" y="2617229"/>
            <a:ext cx="1952070" cy="384721"/>
          </a:xfrm>
          <a:prstGeom prst="rect">
            <a:avLst/>
          </a:prstGeom>
          <a:ln w="12700">
            <a:round/>
          </a:ln>
        </p:spPr>
        <p:txBody>
          <a:bodyPr lIns="38100" tIns="38100" rIns="38100" bIns="38100">
            <a:spAutoFit/>
          </a:bodyPr>
          <a:lstStyle>
            <a:lvl1pPr algn="r">
              <a:buClr>
                <a:srgbClr val="299883"/>
              </a:buClr>
              <a:buFont typeface="ArialUnicodeMS"/>
              <a:defRPr b="1">
                <a:solidFill>
                  <a:srgbClr val="299883"/>
                </a:solidFill>
                <a:uFill>
                  <a:solidFill>
                    <a:srgbClr val="299883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lang="zh-CN" altLang="en-US" sz="2000" b="1">
                <a:solidFill>
                  <a:srgbClr val="023560"/>
                </a:solidFill>
                <a:uFill>
                  <a:solidFill>
                    <a:srgbClr val="299883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>
              <a:solidFill>
                <a:srgbClr val="023560"/>
              </a:solidFill>
              <a:uFill>
                <a:solidFill>
                  <a:srgbClr val="299883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Shape 6926"/>
          <p:cNvSpPr/>
          <p:nvPr/>
        </p:nvSpPr>
        <p:spPr>
          <a:xfrm>
            <a:off x="3777744" y="2791316"/>
            <a:ext cx="954922" cy="4451"/>
          </a:xfrm>
          <a:prstGeom prst="line">
            <a:avLst/>
          </a:prstGeom>
          <a:ln w="6350">
            <a:solidFill>
              <a:schemeClr val="bg2"/>
            </a:solidFill>
            <a:prstDash val="dash"/>
            <a:miter lim="400000"/>
            <a:headEnd type="triangle"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rgbClr val="023560"/>
              </a:solidFill>
              <a:latin typeface="+mn-ea"/>
            </a:endParaRPr>
          </a:p>
        </p:txBody>
      </p:sp>
      <p:sp>
        <p:nvSpPr>
          <p:cNvPr id="18" name="Shape 6920"/>
          <p:cNvSpPr/>
          <p:nvPr/>
        </p:nvSpPr>
        <p:spPr>
          <a:xfrm>
            <a:off x="817310" y="4872800"/>
            <a:ext cx="3001249" cy="815608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 algn="r">
              <a:buClr>
                <a:srgbClr val="B5B5B5"/>
              </a:buClr>
              <a:defRPr sz="11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5B5B5"/>
              </a:buClr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0235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Shape 6921"/>
          <p:cNvSpPr/>
          <p:nvPr/>
        </p:nvSpPr>
        <p:spPr>
          <a:xfrm>
            <a:off x="1842354" y="4324486"/>
            <a:ext cx="1952075" cy="384721"/>
          </a:xfrm>
          <a:prstGeom prst="rect">
            <a:avLst/>
          </a:prstGeom>
          <a:ln w="12700">
            <a:round/>
          </a:ln>
        </p:spPr>
        <p:txBody>
          <a:bodyPr lIns="38100" tIns="38100" rIns="38100" bIns="38100">
            <a:spAutoFit/>
          </a:bodyPr>
          <a:lstStyle>
            <a:lvl1pPr algn="r">
              <a:buClr>
                <a:srgbClr val="C5DA41"/>
              </a:buClr>
              <a:buFont typeface="ArialUnicodeMS"/>
              <a:defRPr b="1">
                <a:solidFill>
                  <a:srgbClr val="C5DA41"/>
                </a:solidFill>
                <a:uFill>
                  <a:solidFill>
                    <a:srgbClr val="C5DA41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lang="zh-CN" altLang="en-US" sz="2000" b="1">
                <a:solidFill>
                  <a:srgbClr val="023560"/>
                </a:solidFill>
                <a:uFill>
                  <a:solidFill>
                    <a:srgbClr val="C5DA41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>
              <a:solidFill>
                <a:srgbClr val="023560"/>
              </a:solidFill>
              <a:uFill>
                <a:solidFill>
                  <a:srgbClr val="C5DA41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Shape 6927"/>
          <p:cNvSpPr/>
          <p:nvPr/>
        </p:nvSpPr>
        <p:spPr>
          <a:xfrm>
            <a:off x="3777752" y="4498606"/>
            <a:ext cx="523941" cy="152"/>
          </a:xfrm>
          <a:prstGeom prst="line">
            <a:avLst/>
          </a:prstGeom>
          <a:ln w="6350">
            <a:solidFill>
              <a:schemeClr val="bg2"/>
            </a:solidFill>
            <a:prstDash val="dash"/>
            <a:miter lim="400000"/>
            <a:headEnd type="triangle"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rgbClr val="023560"/>
              </a:solidFill>
              <a:latin typeface="+mn-ea"/>
            </a:endParaRPr>
          </a:p>
        </p:txBody>
      </p:sp>
      <p:sp>
        <p:nvSpPr>
          <p:cNvPr id="23" name="Shape 6922"/>
          <p:cNvSpPr/>
          <p:nvPr/>
        </p:nvSpPr>
        <p:spPr>
          <a:xfrm>
            <a:off x="8027409" y="3133081"/>
            <a:ext cx="3039177" cy="815608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B5B5B5"/>
              </a:buClr>
              <a:defRPr sz="11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5B5B5"/>
              </a:buClr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0235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Shape 6923"/>
          <p:cNvSpPr/>
          <p:nvPr/>
        </p:nvSpPr>
        <p:spPr>
          <a:xfrm>
            <a:off x="8030371" y="2617230"/>
            <a:ext cx="1952006" cy="384721"/>
          </a:xfrm>
          <a:prstGeom prst="rect">
            <a:avLst/>
          </a:prstGeom>
          <a:ln w="12700">
            <a:round/>
          </a:ln>
        </p:spPr>
        <p:txBody>
          <a:bodyPr lIns="38100" tIns="38100" rIns="38100" bIns="38100">
            <a:spAutoFit/>
          </a:bodyPr>
          <a:lstStyle>
            <a:lvl1pPr>
              <a:buClr>
                <a:srgbClr val="36C0A6"/>
              </a:buClr>
              <a:buFont typeface="ArialUnicodeMS"/>
              <a:defRPr b="1">
                <a:solidFill>
                  <a:srgbClr val="36C0A6"/>
                </a:solidFill>
                <a:uFill>
                  <a:solidFill>
                    <a:srgbClr val="36C0A6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lang="zh-CN" altLang="en-US" sz="2000" b="1">
                <a:solidFill>
                  <a:srgbClr val="023560"/>
                </a:solidFill>
                <a:uFill>
                  <a:solidFill>
                    <a:srgbClr val="36C0A6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>
              <a:solidFill>
                <a:srgbClr val="023560"/>
              </a:solidFill>
              <a:uFill>
                <a:solidFill>
                  <a:srgbClr val="36C0A6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Shape 6928"/>
          <p:cNvSpPr/>
          <p:nvPr/>
        </p:nvSpPr>
        <p:spPr>
          <a:xfrm flipH="1">
            <a:off x="7157862" y="2791341"/>
            <a:ext cx="877211" cy="1"/>
          </a:xfrm>
          <a:prstGeom prst="line">
            <a:avLst/>
          </a:prstGeom>
          <a:ln w="6350">
            <a:solidFill>
              <a:schemeClr val="bg2"/>
            </a:solidFill>
            <a:prstDash val="dash"/>
            <a:miter lim="400000"/>
            <a:headEnd type="triangle"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rgbClr val="023560"/>
              </a:solidFill>
              <a:latin typeface="+mn-ea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238662" y="2409483"/>
            <a:ext cx="3272493" cy="3273425"/>
            <a:chOff x="4238662" y="2409483"/>
            <a:chExt cx="3272493" cy="3273425"/>
          </a:xfrm>
        </p:grpSpPr>
        <p:sp>
          <p:nvSpPr>
            <p:cNvPr id="12" name="Shape 6914"/>
            <p:cNvSpPr/>
            <p:nvPr/>
          </p:nvSpPr>
          <p:spPr>
            <a:xfrm>
              <a:off x="4238662" y="2409483"/>
              <a:ext cx="1770537" cy="160909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95" y="18391"/>
                  </a:moveTo>
                  <a:cubicBezTo>
                    <a:pt x="2131" y="18465"/>
                    <a:pt x="1144" y="18588"/>
                    <a:pt x="224" y="18761"/>
                  </a:cubicBezTo>
                  <a:cubicBezTo>
                    <a:pt x="90" y="19699"/>
                    <a:pt x="22" y="20637"/>
                    <a:pt x="0" y="21600"/>
                  </a:cubicBezTo>
                  <a:cubicBezTo>
                    <a:pt x="3701" y="21600"/>
                    <a:pt x="3701" y="21600"/>
                    <a:pt x="3701" y="21600"/>
                  </a:cubicBezTo>
                  <a:cubicBezTo>
                    <a:pt x="4060" y="20168"/>
                    <a:pt x="5249" y="19156"/>
                    <a:pt x="6639" y="19156"/>
                  </a:cubicBezTo>
                  <a:cubicBezTo>
                    <a:pt x="8030" y="19156"/>
                    <a:pt x="9219" y="20168"/>
                    <a:pt x="9600" y="21600"/>
                  </a:cubicBezTo>
                  <a:cubicBezTo>
                    <a:pt x="10273" y="21600"/>
                    <a:pt x="10273" y="21600"/>
                    <a:pt x="10273" y="21600"/>
                  </a:cubicBezTo>
                  <a:cubicBezTo>
                    <a:pt x="10295" y="20711"/>
                    <a:pt x="10430" y="19847"/>
                    <a:pt x="10654" y="18983"/>
                  </a:cubicBezTo>
                  <a:cubicBezTo>
                    <a:pt x="11125" y="17206"/>
                    <a:pt x="12045" y="15552"/>
                    <a:pt x="13279" y="14268"/>
                  </a:cubicBezTo>
                  <a:cubicBezTo>
                    <a:pt x="14467" y="12960"/>
                    <a:pt x="16015" y="12096"/>
                    <a:pt x="17675" y="11602"/>
                  </a:cubicBezTo>
                  <a:cubicBezTo>
                    <a:pt x="18258" y="11454"/>
                    <a:pt x="18841" y="11380"/>
                    <a:pt x="19447" y="11331"/>
                  </a:cubicBezTo>
                  <a:cubicBezTo>
                    <a:pt x="19447" y="9183"/>
                    <a:pt x="19447" y="9183"/>
                    <a:pt x="19447" y="9183"/>
                  </a:cubicBezTo>
                  <a:cubicBezTo>
                    <a:pt x="19828" y="9109"/>
                    <a:pt x="19828" y="9109"/>
                    <a:pt x="19828" y="9109"/>
                  </a:cubicBezTo>
                  <a:cubicBezTo>
                    <a:pt x="20860" y="8912"/>
                    <a:pt x="21600" y="7949"/>
                    <a:pt x="21600" y="6764"/>
                  </a:cubicBezTo>
                  <a:cubicBezTo>
                    <a:pt x="21600" y="5579"/>
                    <a:pt x="20860" y="4592"/>
                    <a:pt x="19828" y="4394"/>
                  </a:cubicBezTo>
                  <a:cubicBezTo>
                    <a:pt x="19447" y="4320"/>
                    <a:pt x="19447" y="4320"/>
                    <a:pt x="19447" y="4320"/>
                  </a:cubicBezTo>
                  <a:cubicBezTo>
                    <a:pt x="19447" y="0"/>
                    <a:pt x="19447" y="0"/>
                    <a:pt x="19447" y="0"/>
                  </a:cubicBezTo>
                  <a:cubicBezTo>
                    <a:pt x="18931" y="25"/>
                    <a:pt x="18437" y="49"/>
                    <a:pt x="17921" y="123"/>
                  </a:cubicBezTo>
                  <a:cubicBezTo>
                    <a:pt x="17720" y="1185"/>
                    <a:pt x="17563" y="2197"/>
                    <a:pt x="17450" y="3259"/>
                  </a:cubicBezTo>
                  <a:cubicBezTo>
                    <a:pt x="15880" y="3579"/>
                    <a:pt x="15880" y="3579"/>
                    <a:pt x="15880" y="3579"/>
                  </a:cubicBezTo>
                  <a:cubicBezTo>
                    <a:pt x="14355" y="4098"/>
                    <a:pt x="14355" y="4098"/>
                    <a:pt x="14355" y="4098"/>
                  </a:cubicBezTo>
                  <a:cubicBezTo>
                    <a:pt x="13817" y="3209"/>
                    <a:pt x="13234" y="2370"/>
                    <a:pt x="12628" y="1555"/>
                  </a:cubicBezTo>
                  <a:cubicBezTo>
                    <a:pt x="11080" y="2197"/>
                    <a:pt x="9622" y="3110"/>
                    <a:pt x="8277" y="4172"/>
                  </a:cubicBezTo>
                  <a:cubicBezTo>
                    <a:pt x="8568" y="5159"/>
                    <a:pt x="8905" y="6171"/>
                    <a:pt x="9286" y="7134"/>
                  </a:cubicBezTo>
                  <a:cubicBezTo>
                    <a:pt x="8882" y="7529"/>
                    <a:pt x="8456" y="7875"/>
                    <a:pt x="8075" y="8294"/>
                  </a:cubicBezTo>
                  <a:cubicBezTo>
                    <a:pt x="7716" y="8714"/>
                    <a:pt x="7312" y="9109"/>
                    <a:pt x="6976" y="9578"/>
                  </a:cubicBezTo>
                  <a:cubicBezTo>
                    <a:pt x="6123" y="9134"/>
                    <a:pt x="5226" y="8714"/>
                    <a:pt x="4329" y="8319"/>
                  </a:cubicBezTo>
                  <a:cubicBezTo>
                    <a:pt x="3297" y="9751"/>
                    <a:pt x="2422" y="11331"/>
                    <a:pt x="1750" y="12985"/>
                  </a:cubicBezTo>
                  <a:cubicBezTo>
                    <a:pt x="2490" y="13701"/>
                    <a:pt x="3230" y="14367"/>
                    <a:pt x="3993" y="15009"/>
                  </a:cubicBezTo>
                  <a:cubicBezTo>
                    <a:pt x="3746" y="15552"/>
                    <a:pt x="3634" y="16120"/>
                    <a:pt x="3454" y="16663"/>
                  </a:cubicBezTo>
                  <a:cubicBezTo>
                    <a:pt x="3275" y="17231"/>
                    <a:pt x="3207" y="17798"/>
                    <a:pt x="3095" y="18391"/>
                  </a:cubicBezTo>
                  <a:close/>
                </a:path>
              </a:pathLst>
            </a:custGeom>
            <a:solidFill>
              <a:srgbClr val="7F7F7F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600">
                <a:solidFill>
                  <a:srgbClr val="023560"/>
                </a:solidFill>
                <a:latin typeface="+mn-ea"/>
              </a:endParaRPr>
            </a:p>
          </p:txBody>
        </p:sp>
        <p:sp>
          <p:nvSpPr>
            <p:cNvPr id="17" name="Shape 6916"/>
            <p:cNvSpPr/>
            <p:nvPr/>
          </p:nvSpPr>
          <p:spPr>
            <a:xfrm>
              <a:off x="4238671" y="3911257"/>
              <a:ext cx="1593999" cy="177165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30"/>
                  </a:moveTo>
                  <a:cubicBezTo>
                    <a:pt x="20205" y="18127"/>
                    <a:pt x="19233" y="16984"/>
                    <a:pt x="19233" y="15595"/>
                  </a:cubicBezTo>
                  <a:cubicBezTo>
                    <a:pt x="19233" y="14228"/>
                    <a:pt x="20205" y="13063"/>
                    <a:pt x="21600" y="12682"/>
                  </a:cubicBezTo>
                  <a:cubicBezTo>
                    <a:pt x="21600" y="11338"/>
                    <a:pt x="21600" y="11338"/>
                    <a:pt x="21600" y="11338"/>
                  </a:cubicBezTo>
                  <a:cubicBezTo>
                    <a:pt x="20778" y="11293"/>
                    <a:pt x="19956" y="11181"/>
                    <a:pt x="19158" y="10957"/>
                  </a:cubicBezTo>
                  <a:cubicBezTo>
                    <a:pt x="17365" y="10486"/>
                    <a:pt x="15696" y="9590"/>
                    <a:pt x="14400" y="8358"/>
                  </a:cubicBezTo>
                  <a:cubicBezTo>
                    <a:pt x="13080" y="7148"/>
                    <a:pt x="12208" y="5602"/>
                    <a:pt x="11709" y="3966"/>
                  </a:cubicBezTo>
                  <a:cubicBezTo>
                    <a:pt x="11560" y="3383"/>
                    <a:pt x="11485" y="2801"/>
                    <a:pt x="11435" y="2218"/>
                  </a:cubicBezTo>
                  <a:cubicBezTo>
                    <a:pt x="9841" y="2218"/>
                    <a:pt x="9841" y="2218"/>
                    <a:pt x="9841" y="2218"/>
                  </a:cubicBezTo>
                  <a:cubicBezTo>
                    <a:pt x="9766" y="1837"/>
                    <a:pt x="9766" y="1837"/>
                    <a:pt x="9766" y="1837"/>
                  </a:cubicBezTo>
                  <a:cubicBezTo>
                    <a:pt x="9592" y="784"/>
                    <a:pt x="8570" y="0"/>
                    <a:pt x="7374" y="0"/>
                  </a:cubicBezTo>
                  <a:cubicBezTo>
                    <a:pt x="6179" y="0"/>
                    <a:pt x="5182" y="784"/>
                    <a:pt x="4983" y="1837"/>
                  </a:cubicBezTo>
                  <a:cubicBezTo>
                    <a:pt x="4933" y="2218"/>
                    <a:pt x="4933" y="2218"/>
                    <a:pt x="4933" y="2218"/>
                  </a:cubicBezTo>
                  <a:cubicBezTo>
                    <a:pt x="0" y="2218"/>
                    <a:pt x="0" y="2218"/>
                    <a:pt x="0" y="2218"/>
                  </a:cubicBezTo>
                  <a:cubicBezTo>
                    <a:pt x="25" y="2711"/>
                    <a:pt x="75" y="3204"/>
                    <a:pt x="125" y="3697"/>
                  </a:cubicBezTo>
                  <a:cubicBezTo>
                    <a:pt x="1196" y="3899"/>
                    <a:pt x="2217" y="4056"/>
                    <a:pt x="3289" y="4168"/>
                  </a:cubicBezTo>
                  <a:cubicBezTo>
                    <a:pt x="3612" y="5736"/>
                    <a:pt x="3612" y="5736"/>
                    <a:pt x="3612" y="5736"/>
                  </a:cubicBezTo>
                  <a:cubicBezTo>
                    <a:pt x="4111" y="7260"/>
                    <a:pt x="4111" y="7260"/>
                    <a:pt x="4111" y="7260"/>
                  </a:cubicBezTo>
                  <a:cubicBezTo>
                    <a:pt x="3239" y="7820"/>
                    <a:pt x="2392" y="8380"/>
                    <a:pt x="1570" y="8985"/>
                  </a:cubicBezTo>
                  <a:cubicBezTo>
                    <a:pt x="2217" y="10554"/>
                    <a:pt x="3139" y="11988"/>
                    <a:pt x="4210" y="13354"/>
                  </a:cubicBezTo>
                  <a:cubicBezTo>
                    <a:pt x="5207" y="13063"/>
                    <a:pt x="6228" y="12705"/>
                    <a:pt x="7200" y="12324"/>
                  </a:cubicBezTo>
                  <a:cubicBezTo>
                    <a:pt x="7599" y="12727"/>
                    <a:pt x="7947" y="13175"/>
                    <a:pt x="8371" y="13534"/>
                  </a:cubicBezTo>
                  <a:cubicBezTo>
                    <a:pt x="8794" y="13915"/>
                    <a:pt x="9193" y="14318"/>
                    <a:pt x="9666" y="14632"/>
                  </a:cubicBezTo>
                  <a:cubicBezTo>
                    <a:pt x="9218" y="15505"/>
                    <a:pt x="8794" y="16379"/>
                    <a:pt x="8421" y="17298"/>
                  </a:cubicBezTo>
                  <a:cubicBezTo>
                    <a:pt x="9841" y="18329"/>
                    <a:pt x="11435" y="19180"/>
                    <a:pt x="13104" y="19852"/>
                  </a:cubicBezTo>
                  <a:cubicBezTo>
                    <a:pt x="13827" y="19135"/>
                    <a:pt x="14500" y="18396"/>
                    <a:pt x="15147" y="17634"/>
                  </a:cubicBezTo>
                  <a:cubicBezTo>
                    <a:pt x="15671" y="17858"/>
                    <a:pt x="16269" y="17970"/>
                    <a:pt x="16817" y="18149"/>
                  </a:cubicBezTo>
                  <a:cubicBezTo>
                    <a:pt x="17390" y="18329"/>
                    <a:pt x="17963" y="18418"/>
                    <a:pt x="18561" y="18530"/>
                  </a:cubicBezTo>
                  <a:cubicBezTo>
                    <a:pt x="18635" y="19494"/>
                    <a:pt x="18760" y="20457"/>
                    <a:pt x="18934" y="21398"/>
                  </a:cubicBezTo>
                  <a:cubicBezTo>
                    <a:pt x="19806" y="21510"/>
                    <a:pt x="20703" y="21578"/>
                    <a:pt x="21600" y="21600"/>
                  </a:cubicBezTo>
                  <a:lnTo>
                    <a:pt x="21600" y="18530"/>
                  </a:lnTo>
                  <a:close/>
                </a:path>
              </a:pathLst>
            </a:custGeom>
            <a:solidFill>
              <a:srgbClr val="B00108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600">
                <a:solidFill>
                  <a:srgbClr val="023560"/>
                </a:solidFill>
                <a:latin typeface="+mn-ea"/>
              </a:endParaRPr>
            </a:p>
          </p:txBody>
        </p:sp>
        <p:sp>
          <p:nvSpPr>
            <p:cNvPr id="22" name="Shape 6915"/>
            <p:cNvSpPr/>
            <p:nvPr/>
          </p:nvSpPr>
          <p:spPr>
            <a:xfrm>
              <a:off x="5905695" y="2409483"/>
              <a:ext cx="1605457" cy="178562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181"/>
                  </a:moveTo>
                  <a:cubicBezTo>
                    <a:pt x="1410" y="3559"/>
                    <a:pt x="2375" y="4738"/>
                    <a:pt x="2375" y="6095"/>
                  </a:cubicBezTo>
                  <a:cubicBezTo>
                    <a:pt x="2375" y="7452"/>
                    <a:pt x="1410" y="8609"/>
                    <a:pt x="0" y="9009"/>
                  </a:cubicBezTo>
                  <a:cubicBezTo>
                    <a:pt x="0" y="10188"/>
                    <a:pt x="0" y="10188"/>
                    <a:pt x="0" y="10188"/>
                  </a:cubicBezTo>
                  <a:cubicBezTo>
                    <a:pt x="866" y="10233"/>
                    <a:pt x="1732" y="10344"/>
                    <a:pt x="2573" y="10566"/>
                  </a:cubicBezTo>
                  <a:cubicBezTo>
                    <a:pt x="4379" y="11034"/>
                    <a:pt x="6037" y="11946"/>
                    <a:pt x="7324" y="13169"/>
                  </a:cubicBezTo>
                  <a:cubicBezTo>
                    <a:pt x="8635" y="14370"/>
                    <a:pt x="9501" y="15883"/>
                    <a:pt x="9971" y="17529"/>
                  </a:cubicBezTo>
                  <a:cubicBezTo>
                    <a:pt x="10120" y="18130"/>
                    <a:pt x="10219" y="18753"/>
                    <a:pt x="10268" y="19375"/>
                  </a:cubicBezTo>
                  <a:cubicBezTo>
                    <a:pt x="12767" y="19375"/>
                    <a:pt x="12767" y="19375"/>
                    <a:pt x="12767" y="19375"/>
                  </a:cubicBezTo>
                  <a:cubicBezTo>
                    <a:pt x="12841" y="19754"/>
                    <a:pt x="12841" y="19754"/>
                    <a:pt x="12841" y="19754"/>
                  </a:cubicBezTo>
                  <a:cubicBezTo>
                    <a:pt x="13014" y="20821"/>
                    <a:pt x="14029" y="21600"/>
                    <a:pt x="15216" y="21600"/>
                  </a:cubicBezTo>
                  <a:cubicBezTo>
                    <a:pt x="16404" y="21600"/>
                    <a:pt x="17394" y="20821"/>
                    <a:pt x="17592" y="19776"/>
                  </a:cubicBezTo>
                  <a:cubicBezTo>
                    <a:pt x="17641" y="19375"/>
                    <a:pt x="17641" y="19375"/>
                    <a:pt x="17641" y="19375"/>
                  </a:cubicBezTo>
                  <a:cubicBezTo>
                    <a:pt x="21600" y="19375"/>
                    <a:pt x="21600" y="19375"/>
                    <a:pt x="21600" y="19375"/>
                  </a:cubicBezTo>
                  <a:cubicBezTo>
                    <a:pt x="21600" y="18842"/>
                    <a:pt x="21551" y="18308"/>
                    <a:pt x="21476" y="17774"/>
                  </a:cubicBezTo>
                  <a:cubicBezTo>
                    <a:pt x="20437" y="17596"/>
                    <a:pt x="19423" y="17418"/>
                    <a:pt x="18359" y="17307"/>
                  </a:cubicBezTo>
                  <a:cubicBezTo>
                    <a:pt x="18012" y="15750"/>
                    <a:pt x="18012" y="15750"/>
                    <a:pt x="18012" y="15750"/>
                  </a:cubicBezTo>
                  <a:cubicBezTo>
                    <a:pt x="17518" y="14237"/>
                    <a:pt x="17518" y="14237"/>
                    <a:pt x="17518" y="14237"/>
                  </a:cubicBezTo>
                  <a:cubicBezTo>
                    <a:pt x="18408" y="13703"/>
                    <a:pt x="19225" y="13125"/>
                    <a:pt x="20066" y="12524"/>
                  </a:cubicBezTo>
                  <a:cubicBezTo>
                    <a:pt x="19423" y="10989"/>
                    <a:pt x="18482" y="9543"/>
                    <a:pt x="17443" y="8208"/>
                  </a:cubicBezTo>
                  <a:cubicBezTo>
                    <a:pt x="16429" y="8498"/>
                    <a:pt x="15414" y="8854"/>
                    <a:pt x="14449" y="9209"/>
                  </a:cubicBezTo>
                  <a:cubicBezTo>
                    <a:pt x="14078" y="8809"/>
                    <a:pt x="13732" y="8386"/>
                    <a:pt x="13287" y="8008"/>
                  </a:cubicBezTo>
                  <a:cubicBezTo>
                    <a:pt x="12866" y="7652"/>
                    <a:pt x="12470" y="7252"/>
                    <a:pt x="12000" y="6918"/>
                  </a:cubicBezTo>
                  <a:cubicBezTo>
                    <a:pt x="12470" y="6073"/>
                    <a:pt x="12891" y="5183"/>
                    <a:pt x="13262" y="4293"/>
                  </a:cubicBezTo>
                  <a:cubicBezTo>
                    <a:pt x="11827" y="3270"/>
                    <a:pt x="10268" y="2402"/>
                    <a:pt x="8586" y="1735"/>
                  </a:cubicBezTo>
                  <a:cubicBezTo>
                    <a:pt x="7868" y="2469"/>
                    <a:pt x="7200" y="3203"/>
                    <a:pt x="6581" y="3960"/>
                  </a:cubicBezTo>
                  <a:cubicBezTo>
                    <a:pt x="6037" y="3737"/>
                    <a:pt x="5468" y="3604"/>
                    <a:pt x="4899" y="3426"/>
                  </a:cubicBezTo>
                  <a:cubicBezTo>
                    <a:pt x="4355" y="3270"/>
                    <a:pt x="3761" y="3181"/>
                    <a:pt x="3192" y="3070"/>
                  </a:cubicBezTo>
                  <a:cubicBezTo>
                    <a:pt x="3093" y="2113"/>
                    <a:pt x="2994" y="1135"/>
                    <a:pt x="2796" y="200"/>
                  </a:cubicBezTo>
                  <a:cubicBezTo>
                    <a:pt x="1880" y="111"/>
                    <a:pt x="940" y="22"/>
                    <a:pt x="0" y="0"/>
                  </a:cubicBezTo>
                  <a:lnTo>
                    <a:pt x="0" y="3181"/>
                  </a:lnTo>
                  <a:close/>
                </a:path>
              </a:pathLst>
            </a:custGeom>
            <a:solidFill>
              <a:srgbClr val="B00108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600">
                <a:solidFill>
                  <a:srgbClr val="023560"/>
                </a:solidFill>
                <a:latin typeface="+mn-ea"/>
              </a:endParaRPr>
            </a:p>
          </p:txBody>
        </p:sp>
        <p:sp>
          <p:nvSpPr>
            <p:cNvPr id="27" name="Shape 6917"/>
            <p:cNvSpPr/>
            <p:nvPr/>
          </p:nvSpPr>
          <p:spPr>
            <a:xfrm>
              <a:off x="5729165" y="4085248"/>
              <a:ext cx="1781990" cy="159766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46" y="3107"/>
                  </a:moveTo>
                  <a:cubicBezTo>
                    <a:pt x="19482" y="3008"/>
                    <a:pt x="20463" y="2908"/>
                    <a:pt x="21399" y="2734"/>
                  </a:cubicBezTo>
                  <a:cubicBezTo>
                    <a:pt x="21511" y="1814"/>
                    <a:pt x="21578" y="920"/>
                    <a:pt x="21600" y="0"/>
                  </a:cubicBezTo>
                  <a:cubicBezTo>
                    <a:pt x="18769" y="0"/>
                    <a:pt x="18769" y="0"/>
                    <a:pt x="18769" y="0"/>
                  </a:cubicBezTo>
                  <a:cubicBezTo>
                    <a:pt x="18412" y="1491"/>
                    <a:pt x="17231" y="2461"/>
                    <a:pt x="15849" y="2461"/>
                  </a:cubicBezTo>
                  <a:cubicBezTo>
                    <a:pt x="14467" y="2461"/>
                    <a:pt x="13285" y="1491"/>
                    <a:pt x="12907" y="0"/>
                  </a:cubicBezTo>
                  <a:cubicBezTo>
                    <a:pt x="11391" y="0"/>
                    <a:pt x="11391" y="0"/>
                    <a:pt x="11391" y="0"/>
                  </a:cubicBezTo>
                  <a:cubicBezTo>
                    <a:pt x="11346" y="845"/>
                    <a:pt x="11235" y="1665"/>
                    <a:pt x="11012" y="2486"/>
                  </a:cubicBezTo>
                  <a:cubicBezTo>
                    <a:pt x="10544" y="4300"/>
                    <a:pt x="9630" y="5941"/>
                    <a:pt x="8426" y="7258"/>
                  </a:cubicBezTo>
                  <a:cubicBezTo>
                    <a:pt x="7222" y="8575"/>
                    <a:pt x="5684" y="9445"/>
                    <a:pt x="4057" y="9942"/>
                  </a:cubicBezTo>
                  <a:cubicBezTo>
                    <a:pt x="3433" y="10092"/>
                    <a:pt x="2786" y="10191"/>
                    <a:pt x="2140" y="10216"/>
                  </a:cubicBezTo>
                  <a:cubicBezTo>
                    <a:pt x="2140" y="12503"/>
                    <a:pt x="2140" y="12503"/>
                    <a:pt x="2140" y="12503"/>
                  </a:cubicBezTo>
                  <a:cubicBezTo>
                    <a:pt x="1761" y="12577"/>
                    <a:pt x="1761" y="12577"/>
                    <a:pt x="1761" y="12577"/>
                  </a:cubicBezTo>
                  <a:cubicBezTo>
                    <a:pt x="736" y="12801"/>
                    <a:pt x="0" y="13770"/>
                    <a:pt x="0" y="14939"/>
                  </a:cubicBezTo>
                  <a:cubicBezTo>
                    <a:pt x="0" y="16132"/>
                    <a:pt x="736" y="17101"/>
                    <a:pt x="1761" y="17325"/>
                  </a:cubicBezTo>
                  <a:cubicBezTo>
                    <a:pt x="2140" y="17399"/>
                    <a:pt x="2140" y="17399"/>
                    <a:pt x="2140" y="17399"/>
                  </a:cubicBezTo>
                  <a:cubicBezTo>
                    <a:pt x="2140" y="21600"/>
                    <a:pt x="2140" y="21600"/>
                    <a:pt x="2140" y="21600"/>
                  </a:cubicBezTo>
                  <a:cubicBezTo>
                    <a:pt x="2697" y="21600"/>
                    <a:pt x="3254" y="21550"/>
                    <a:pt x="3789" y="21476"/>
                  </a:cubicBezTo>
                  <a:cubicBezTo>
                    <a:pt x="3990" y="20432"/>
                    <a:pt x="4146" y="19413"/>
                    <a:pt x="4258" y="18344"/>
                  </a:cubicBezTo>
                  <a:cubicBezTo>
                    <a:pt x="5818" y="18021"/>
                    <a:pt x="5818" y="18021"/>
                    <a:pt x="5818" y="18021"/>
                  </a:cubicBezTo>
                  <a:cubicBezTo>
                    <a:pt x="7356" y="17499"/>
                    <a:pt x="7356" y="17499"/>
                    <a:pt x="7356" y="17499"/>
                  </a:cubicBezTo>
                  <a:cubicBezTo>
                    <a:pt x="7891" y="18394"/>
                    <a:pt x="8448" y="19214"/>
                    <a:pt x="9050" y="20059"/>
                  </a:cubicBezTo>
                  <a:cubicBezTo>
                    <a:pt x="10611" y="19413"/>
                    <a:pt x="12037" y="18468"/>
                    <a:pt x="13397" y="17424"/>
                  </a:cubicBezTo>
                  <a:cubicBezTo>
                    <a:pt x="13107" y="16405"/>
                    <a:pt x="12750" y="15386"/>
                    <a:pt x="12372" y="14417"/>
                  </a:cubicBezTo>
                  <a:cubicBezTo>
                    <a:pt x="12773" y="14044"/>
                    <a:pt x="13219" y="13696"/>
                    <a:pt x="13575" y="13248"/>
                  </a:cubicBezTo>
                  <a:cubicBezTo>
                    <a:pt x="13954" y="12826"/>
                    <a:pt x="14355" y="12453"/>
                    <a:pt x="14667" y="11981"/>
                  </a:cubicBezTo>
                  <a:cubicBezTo>
                    <a:pt x="15515" y="12428"/>
                    <a:pt x="16406" y="12826"/>
                    <a:pt x="17320" y="13223"/>
                  </a:cubicBezTo>
                  <a:cubicBezTo>
                    <a:pt x="18346" y="11782"/>
                    <a:pt x="19193" y="10216"/>
                    <a:pt x="19861" y="8526"/>
                  </a:cubicBezTo>
                  <a:cubicBezTo>
                    <a:pt x="19148" y="7805"/>
                    <a:pt x="18412" y="7134"/>
                    <a:pt x="17654" y="6512"/>
                  </a:cubicBezTo>
                  <a:cubicBezTo>
                    <a:pt x="17877" y="5965"/>
                    <a:pt x="17989" y="5394"/>
                    <a:pt x="18167" y="4822"/>
                  </a:cubicBezTo>
                  <a:cubicBezTo>
                    <a:pt x="18346" y="4275"/>
                    <a:pt x="18412" y="3679"/>
                    <a:pt x="18546" y="3107"/>
                  </a:cubicBezTo>
                  <a:close/>
                </a:path>
              </a:pathLst>
            </a:custGeom>
            <a:solidFill>
              <a:srgbClr val="7F7F7F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600">
                <a:solidFill>
                  <a:srgbClr val="023560"/>
                </a:solidFill>
                <a:latin typeface="+mn-ea"/>
              </a:endParaRPr>
            </a:p>
          </p:txBody>
        </p:sp>
      </p:grpSp>
      <p:sp>
        <p:nvSpPr>
          <p:cNvPr id="28" name="Shape 6924"/>
          <p:cNvSpPr/>
          <p:nvPr/>
        </p:nvSpPr>
        <p:spPr>
          <a:xfrm>
            <a:off x="8035073" y="4840364"/>
            <a:ext cx="3172189" cy="815608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B5B5B5"/>
              </a:buClr>
              <a:defRPr sz="11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5B5B5"/>
              </a:buClr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0235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Shape 6925"/>
          <p:cNvSpPr/>
          <p:nvPr/>
        </p:nvSpPr>
        <p:spPr>
          <a:xfrm>
            <a:off x="8030374" y="4324506"/>
            <a:ext cx="1952003" cy="384721"/>
          </a:xfrm>
          <a:prstGeom prst="rect">
            <a:avLst/>
          </a:prstGeom>
          <a:ln w="12700">
            <a:round/>
          </a:ln>
        </p:spPr>
        <p:txBody>
          <a:bodyPr lIns="38100" tIns="38100" rIns="38100" bIns="38100">
            <a:spAutoFit/>
          </a:bodyPr>
          <a:lstStyle>
            <a:lvl1pPr>
              <a:buClr>
                <a:srgbClr val="DDE896"/>
              </a:buClr>
              <a:buFont typeface="ArialUnicodeMS"/>
              <a:defRPr b="1">
                <a:solidFill>
                  <a:srgbClr val="DDE896"/>
                </a:solidFill>
                <a:uFill>
                  <a:solidFill>
                    <a:srgbClr val="DDE896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lang="zh-CN" altLang="en-US" sz="2000" b="1">
                <a:solidFill>
                  <a:srgbClr val="023560"/>
                </a:solidFill>
                <a:uFill>
                  <a:solidFill>
                    <a:srgbClr val="DDE896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>
              <a:solidFill>
                <a:srgbClr val="023560"/>
              </a:solidFill>
              <a:uFill>
                <a:solidFill>
                  <a:srgbClr val="DDE896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Shape 6929"/>
          <p:cNvSpPr/>
          <p:nvPr/>
        </p:nvSpPr>
        <p:spPr>
          <a:xfrm flipH="1">
            <a:off x="7310553" y="4498625"/>
            <a:ext cx="724523" cy="1"/>
          </a:xfrm>
          <a:prstGeom prst="line">
            <a:avLst/>
          </a:prstGeom>
          <a:ln w="6350">
            <a:solidFill>
              <a:schemeClr val="bg2"/>
            </a:solidFill>
            <a:prstDash val="dash"/>
            <a:miter lim="400000"/>
            <a:headEnd type="triangle"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rgbClr val="023560"/>
              </a:solidFill>
              <a:latin typeface="+mn-ea"/>
            </a:endParaRPr>
          </a:p>
        </p:txBody>
      </p:sp>
      <p:grpSp>
        <p:nvGrpSpPr>
          <p:cNvPr id="31" name="Group 6936"/>
          <p:cNvGrpSpPr/>
          <p:nvPr/>
        </p:nvGrpSpPr>
        <p:grpSpPr>
          <a:xfrm>
            <a:off x="5389440" y="3614713"/>
            <a:ext cx="922020" cy="922020"/>
            <a:chExt cx="977493" cy="977540"/>
          </a:xfrm>
        </p:grpSpPr>
        <p:sp>
          <p:nvSpPr>
            <p:cNvPr id="32" name="Shape 6930"/>
            <p:cNvSpPr/>
            <p:nvPr/>
          </p:nvSpPr>
          <p:spPr>
            <a:xfrm>
              <a:off x="-1" y="92449"/>
              <a:ext cx="890097" cy="88509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extrusionOk="0">
                  <a:moveTo>
                    <a:pt x="15259" y="526"/>
                  </a:moveTo>
                  <a:cubicBezTo>
                    <a:pt x="14911" y="175"/>
                    <a:pt x="14448" y="0"/>
                    <a:pt x="13956" y="0"/>
                  </a:cubicBezTo>
                  <a:cubicBezTo>
                    <a:pt x="13464" y="0"/>
                    <a:pt x="13000" y="175"/>
                    <a:pt x="12653" y="526"/>
                  </a:cubicBezTo>
                  <a:cubicBezTo>
                    <a:pt x="11611" y="1578"/>
                    <a:pt x="11611" y="1578"/>
                    <a:pt x="11611" y="1578"/>
                  </a:cubicBezTo>
                  <a:cubicBezTo>
                    <a:pt x="11263" y="1929"/>
                    <a:pt x="11089" y="2397"/>
                    <a:pt x="11089" y="2894"/>
                  </a:cubicBezTo>
                  <a:cubicBezTo>
                    <a:pt x="11089" y="3244"/>
                    <a:pt x="11176" y="3595"/>
                    <a:pt x="11350" y="3887"/>
                  </a:cubicBezTo>
                  <a:cubicBezTo>
                    <a:pt x="1332" y="7921"/>
                    <a:pt x="1332" y="7921"/>
                    <a:pt x="1332" y="7921"/>
                  </a:cubicBezTo>
                  <a:cubicBezTo>
                    <a:pt x="666" y="8242"/>
                    <a:pt x="174" y="8856"/>
                    <a:pt x="29" y="9558"/>
                  </a:cubicBezTo>
                  <a:cubicBezTo>
                    <a:pt x="-87" y="10288"/>
                    <a:pt x="145" y="11048"/>
                    <a:pt x="666" y="11575"/>
                  </a:cubicBezTo>
                  <a:cubicBezTo>
                    <a:pt x="10047" y="20957"/>
                    <a:pt x="10047" y="20957"/>
                    <a:pt x="10047" y="20957"/>
                  </a:cubicBezTo>
                  <a:cubicBezTo>
                    <a:pt x="10452" y="21366"/>
                    <a:pt x="11003" y="21600"/>
                    <a:pt x="11553" y="21600"/>
                  </a:cubicBezTo>
                  <a:cubicBezTo>
                    <a:pt x="11582" y="21600"/>
                    <a:pt x="11611" y="21600"/>
                    <a:pt x="11611" y="21600"/>
                  </a:cubicBezTo>
                  <a:cubicBezTo>
                    <a:pt x="11755" y="21600"/>
                    <a:pt x="11900" y="21571"/>
                    <a:pt x="12074" y="21542"/>
                  </a:cubicBezTo>
                  <a:cubicBezTo>
                    <a:pt x="12798" y="21395"/>
                    <a:pt x="13406" y="20899"/>
                    <a:pt x="13666" y="20197"/>
                  </a:cubicBezTo>
                  <a:cubicBezTo>
                    <a:pt x="17604" y="10230"/>
                    <a:pt x="17604" y="10230"/>
                    <a:pt x="17604" y="10230"/>
                  </a:cubicBezTo>
                  <a:cubicBezTo>
                    <a:pt x="17923" y="10405"/>
                    <a:pt x="18270" y="10522"/>
                    <a:pt x="18618" y="10522"/>
                  </a:cubicBezTo>
                  <a:cubicBezTo>
                    <a:pt x="19110" y="10522"/>
                    <a:pt x="19573" y="10318"/>
                    <a:pt x="19921" y="9967"/>
                  </a:cubicBezTo>
                  <a:cubicBezTo>
                    <a:pt x="20963" y="8944"/>
                    <a:pt x="20963" y="8944"/>
                    <a:pt x="20963" y="8944"/>
                  </a:cubicBezTo>
                  <a:cubicBezTo>
                    <a:pt x="21310" y="8564"/>
                    <a:pt x="21513" y="8096"/>
                    <a:pt x="21513" y="7599"/>
                  </a:cubicBezTo>
                  <a:cubicBezTo>
                    <a:pt x="21513" y="7103"/>
                    <a:pt x="21310" y="6635"/>
                    <a:pt x="20963" y="6284"/>
                  </a:cubicBezTo>
                  <a:lnTo>
                    <a:pt x="15259" y="526"/>
                  </a:lnTo>
                  <a:close/>
                  <a:moveTo>
                    <a:pt x="12305" y="19642"/>
                  </a:moveTo>
                  <a:cubicBezTo>
                    <a:pt x="12219" y="19876"/>
                    <a:pt x="12016" y="20051"/>
                    <a:pt x="11755" y="20080"/>
                  </a:cubicBezTo>
                  <a:cubicBezTo>
                    <a:pt x="11697" y="20109"/>
                    <a:pt x="11640" y="20109"/>
                    <a:pt x="11582" y="20109"/>
                  </a:cubicBezTo>
                  <a:cubicBezTo>
                    <a:pt x="11408" y="20109"/>
                    <a:pt x="11234" y="20022"/>
                    <a:pt x="11089" y="19905"/>
                  </a:cubicBezTo>
                  <a:cubicBezTo>
                    <a:pt x="1679" y="10522"/>
                    <a:pt x="1679" y="10522"/>
                    <a:pt x="1679" y="10522"/>
                  </a:cubicBezTo>
                  <a:cubicBezTo>
                    <a:pt x="1534" y="10347"/>
                    <a:pt x="1448" y="10084"/>
                    <a:pt x="1477" y="9850"/>
                  </a:cubicBezTo>
                  <a:cubicBezTo>
                    <a:pt x="1534" y="9616"/>
                    <a:pt x="1708" y="9412"/>
                    <a:pt x="1911" y="9295"/>
                  </a:cubicBezTo>
                  <a:cubicBezTo>
                    <a:pt x="6515" y="7453"/>
                    <a:pt x="6515" y="7453"/>
                    <a:pt x="6515" y="7453"/>
                  </a:cubicBezTo>
                  <a:cubicBezTo>
                    <a:pt x="9613" y="8476"/>
                    <a:pt x="12682" y="7483"/>
                    <a:pt x="15780" y="10815"/>
                  </a:cubicBezTo>
                  <a:lnTo>
                    <a:pt x="12305" y="19642"/>
                  </a:lnTo>
                  <a:close/>
                  <a:moveTo>
                    <a:pt x="19921" y="7863"/>
                  </a:moveTo>
                  <a:cubicBezTo>
                    <a:pt x="18878" y="8915"/>
                    <a:pt x="18878" y="8915"/>
                    <a:pt x="18878" y="8915"/>
                  </a:cubicBezTo>
                  <a:cubicBezTo>
                    <a:pt x="18733" y="9061"/>
                    <a:pt x="18502" y="9061"/>
                    <a:pt x="18357" y="8915"/>
                  </a:cubicBezTo>
                  <a:cubicBezTo>
                    <a:pt x="17054" y="7599"/>
                    <a:pt x="17054" y="7599"/>
                    <a:pt x="17054" y="7599"/>
                  </a:cubicBezTo>
                  <a:cubicBezTo>
                    <a:pt x="16012" y="10288"/>
                    <a:pt x="16012" y="10288"/>
                    <a:pt x="16012" y="10288"/>
                  </a:cubicBezTo>
                  <a:cubicBezTo>
                    <a:pt x="16099" y="10055"/>
                    <a:pt x="16099" y="10055"/>
                    <a:pt x="16099" y="10055"/>
                  </a:cubicBezTo>
                  <a:cubicBezTo>
                    <a:pt x="13869" y="7804"/>
                    <a:pt x="11611" y="7541"/>
                    <a:pt x="9584" y="7278"/>
                  </a:cubicBezTo>
                  <a:cubicBezTo>
                    <a:pt x="8918" y="7190"/>
                    <a:pt x="8281" y="7103"/>
                    <a:pt x="7644" y="6986"/>
                  </a:cubicBezTo>
                  <a:cubicBezTo>
                    <a:pt x="13927" y="4443"/>
                    <a:pt x="13927" y="4443"/>
                    <a:pt x="13927" y="4443"/>
                  </a:cubicBezTo>
                  <a:cubicBezTo>
                    <a:pt x="12653" y="3157"/>
                    <a:pt x="12653" y="3157"/>
                    <a:pt x="12653" y="3157"/>
                  </a:cubicBezTo>
                  <a:cubicBezTo>
                    <a:pt x="12508" y="3011"/>
                    <a:pt x="12508" y="2777"/>
                    <a:pt x="12653" y="2631"/>
                  </a:cubicBezTo>
                  <a:cubicBezTo>
                    <a:pt x="13695" y="1578"/>
                    <a:pt x="13695" y="1578"/>
                    <a:pt x="13695" y="1578"/>
                  </a:cubicBezTo>
                  <a:cubicBezTo>
                    <a:pt x="13840" y="1432"/>
                    <a:pt x="14072" y="1432"/>
                    <a:pt x="14216" y="1578"/>
                  </a:cubicBezTo>
                  <a:cubicBezTo>
                    <a:pt x="19921" y="7336"/>
                    <a:pt x="19921" y="7336"/>
                    <a:pt x="19921" y="7336"/>
                  </a:cubicBezTo>
                  <a:cubicBezTo>
                    <a:pt x="20065" y="7483"/>
                    <a:pt x="20065" y="7716"/>
                    <a:pt x="19921" y="7863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33" name="Shape 6931"/>
            <p:cNvSpPr/>
            <p:nvPr/>
          </p:nvSpPr>
          <p:spPr>
            <a:xfrm>
              <a:off x="427848" y="488517"/>
              <a:ext cx="153578" cy="15357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06" y="21600"/>
                    <a:pt x="21600" y="16706"/>
                    <a:pt x="21600" y="10800"/>
                  </a:cubicBezTo>
                  <a:cubicBezTo>
                    <a:pt x="21600" y="4894"/>
                    <a:pt x="16706" y="0"/>
                    <a:pt x="10800" y="0"/>
                  </a:cubicBezTo>
                  <a:cubicBezTo>
                    <a:pt x="4894" y="0"/>
                    <a:pt x="0" y="4894"/>
                    <a:pt x="0" y="10800"/>
                  </a:cubicBezTo>
                  <a:cubicBezTo>
                    <a:pt x="0" y="16706"/>
                    <a:pt x="4894" y="21600"/>
                    <a:pt x="10800" y="21600"/>
                  </a:cubicBezTo>
                  <a:close/>
                  <a:moveTo>
                    <a:pt x="10800" y="4388"/>
                  </a:moveTo>
                  <a:cubicBezTo>
                    <a:pt x="14344" y="4388"/>
                    <a:pt x="17212" y="7256"/>
                    <a:pt x="17212" y="10800"/>
                  </a:cubicBezTo>
                  <a:cubicBezTo>
                    <a:pt x="17212" y="14344"/>
                    <a:pt x="14344" y="17212"/>
                    <a:pt x="10800" y="17212"/>
                  </a:cubicBezTo>
                  <a:cubicBezTo>
                    <a:pt x="7256" y="17212"/>
                    <a:pt x="4387" y="14344"/>
                    <a:pt x="4387" y="10800"/>
                  </a:cubicBezTo>
                  <a:cubicBezTo>
                    <a:pt x="4387" y="7256"/>
                    <a:pt x="7256" y="4388"/>
                    <a:pt x="10800" y="4388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34" name="Shape 6932"/>
            <p:cNvSpPr/>
            <p:nvPr/>
          </p:nvSpPr>
          <p:spPr>
            <a:xfrm>
              <a:off x="825431" y="0"/>
              <a:ext cx="152063" cy="15357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15" y="0"/>
                  </a:moveTo>
                  <a:cubicBezTo>
                    <a:pt x="4762" y="0"/>
                    <a:pt x="0" y="4894"/>
                    <a:pt x="0" y="10800"/>
                  </a:cubicBezTo>
                  <a:cubicBezTo>
                    <a:pt x="0" y="16706"/>
                    <a:pt x="4762" y="21600"/>
                    <a:pt x="10715" y="21600"/>
                  </a:cubicBezTo>
                  <a:cubicBezTo>
                    <a:pt x="16668" y="21600"/>
                    <a:pt x="21600" y="16706"/>
                    <a:pt x="21600" y="10800"/>
                  </a:cubicBezTo>
                  <a:cubicBezTo>
                    <a:pt x="21600" y="4894"/>
                    <a:pt x="16668" y="0"/>
                    <a:pt x="10715" y="0"/>
                  </a:cubicBezTo>
                  <a:close/>
                  <a:moveTo>
                    <a:pt x="10715" y="17212"/>
                  </a:moveTo>
                  <a:cubicBezTo>
                    <a:pt x="7143" y="17212"/>
                    <a:pt x="4252" y="14344"/>
                    <a:pt x="4252" y="10800"/>
                  </a:cubicBezTo>
                  <a:cubicBezTo>
                    <a:pt x="4252" y="7256"/>
                    <a:pt x="7143" y="4388"/>
                    <a:pt x="10715" y="4388"/>
                  </a:cubicBezTo>
                  <a:cubicBezTo>
                    <a:pt x="14287" y="4388"/>
                    <a:pt x="17348" y="7256"/>
                    <a:pt x="17348" y="10800"/>
                  </a:cubicBezTo>
                  <a:cubicBezTo>
                    <a:pt x="17348" y="14344"/>
                    <a:pt x="14287" y="17212"/>
                    <a:pt x="10715" y="17212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35" name="Shape 6933"/>
            <p:cNvSpPr/>
            <p:nvPr/>
          </p:nvSpPr>
          <p:spPr>
            <a:xfrm>
              <a:off x="244465" y="458711"/>
              <a:ext cx="122256" cy="12225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29"/>
                    <a:pt x="4871" y="21600"/>
                    <a:pt x="10800" y="21600"/>
                  </a:cubicBezTo>
                  <a:cubicBezTo>
                    <a:pt x="16729" y="21600"/>
                    <a:pt x="21600" y="16729"/>
                    <a:pt x="21600" y="10800"/>
                  </a:cubicBezTo>
                  <a:cubicBezTo>
                    <a:pt x="21600" y="4659"/>
                    <a:pt x="16729" y="0"/>
                    <a:pt x="10800" y="0"/>
                  </a:cubicBezTo>
                  <a:cubicBezTo>
                    <a:pt x="4871" y="0"/>
                    <a:pt x="0" y="4659"/>
                    <a:pt x="0" y="10800"/>
                  </a:cubicBezTo>
                  <a:close/>
                  <a:moveTo>
                    <a:pt x="10800" y="5294"/>
                  </a:moveTo>
                  <a:cubicBezTo>
                    <a:pt x="13765" y="5294"/>
                    <a:pt x="16306" y="7624"/>
                    <a:pt x="16306" y="10800"/>
                  </a:cubicBezTo>
                  <a:cubicBezTo>
                    <a:pt x="16306" y="13765"/>
                    <a:pt x="13765" y="16094"/>
                    <a:pt x="10800" y="16094"/>
                  </a:cubicBezTo>
                  <a:cubicBezTo>
                    <a:pt x="7835" y="16094"/>
                    <a:pt x="5506" y="13765"/>
                    <a:pt x="5506" y="10800"/>
                  </a:cubicBezTo>
                  <a:cubicBezTo>
                    <a:pt x="5506" y="7624"/>
                    <a:pt x="7835" y="5294"/>
                    <a:pt x="10800" y="5294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36" name="Shape 6934"/>
            <p:cNvSpPr/>
            <p:nvPr/>
          </p:nvSpPr>
          <p:spPr>
            <a:xfrm>
              <a:off x="366720" y="671900"/>
              <a:ext cx="61129" cy="6112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37" name="Shape 6935"/>
            <p:cNvSpPr/>
            <p:nvPr/>
          </p:nvSpPr>
          <p:spPr>
            <a:xfrm>
              <a:off x="855742" y="214199"/>
              <a:ext cx="60623" cy="6112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18" grpId="0" animBg="1"/>
      <p:bldP spid="19" grpId="0" animBg="1"/>
      <p:bldP spid="23" grpId="0" animBg="1"/>
      <p:bldP spid="24" grpId="0" animBg="1"/>
      <p:bldP spid="28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71"/>
          <p:cNvSpPr txBox="1"/>
          <p:nvPr/>
        </p:nvSpPr>
        <p:spPr>
          <a:xfrm>
            <a:off x="1969383" y="212840"/>
            <a:ext cx="2189162" cy="684211"/>
          </a:xfrm>
          <a:prstGeom prst="rect">
            <a:avLst/>
          </a:prstGeom>
          <a:noFill/>
        </p:spPr>
        <p:txBody>
          <a:bodyPr wrap="none" lIns="67995" tIns="33997" rIns="67995" bIns="33997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目标规划</a:t>
            </a:r>
            <a:endParaRPr lang="zh-CN" altLang="en-US" sz="4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848878" y="361181"/>
            <a:ext cx="4504541" cy="430887"/>
            <a:chOff x="4848878" y="361181"/>
            <a:chExt cx="4504541" cy="430887"/>
          </a:xfrm>
        </p:grpSpPr>
        <p:sp>
          <p:nvSpPr>
            <p:cNvPr id="4" name="TextBox 23"/>
            <p:cNvSpPr txBox="1"/>
            <p:nvPr/>
          </p:nvSpPr>
          <p:spPr>
            <a:xfrm>
              <a:off x="5677118" y="361181"/>
              <a:ext cx="367630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未来规划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4848878" y="613693"/>
              <a:ext cx="66096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738963" y="195494"/>
            <a:ext cx="632229" cy="769441"/>
            <a:chOff x="5300631" y="1892555"/>
            <a:chExt cx="505807" cy="615582"/>
          </a:xfrm>
        </p:grpSpPr>
        <p:grpSp>
          <p:nvGrpSpPr>
            <p:cNvPr id="7" name="组合 6"/>
            <p:cNvGrpSpPr/>
            <p:nvPr/>
          </p:nvGrpSpPr>
          <p:grpSpPr>
            <a:xfrm rot="13471157">
              <a:off x="5300631" y="1944033"/>
              <a:ext cx="505807" cy="505061"/>
              <a:chOff x="5777219" y="2964181"/>
              <a:chExt cx="505807" cy="505061"/>
            </a:xfrm>
          </p:grpSpPr>
          <p:sp>
            <p:nvSpPr>
              <p:cNvPr id="9" name="直角三角形 8"/>
              <p:cNvSpPr/>
              <p:nvPr/>
            </p:nvSpPr>
            <p:spPr>
              <a:xfrm>
                <a:off x="5778245" y="2964181"/>
                <a:ext cx="504781" cy="504781"/>
              </a:xfrm>
              <a:prstGeom prst="rtTriangle">
                <a:avLst/>
              </a:prstGeom>
              <a:solidFill>
                <a:srgbClr val="B001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10" name="直角三角形 9"/>
              <p:cNvSpPr/>
              <p:nvPr/>
            </p:nvSpPr>
            <p:spPr>
              <a:xfrm rot="5400000" flipV="1">
                <a:off x="5777219" y="2964461"/>
                <a:ext cx="504781" cy="504781"/>
              </a:xfrm>
              <a:prstGeom prst="rtTriangle">
                <a:avLst/>
              </a:prstGeom>
              <a:solidFill>
                <a:srgbClr val="0235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344006" y="1892555"/>
              <a:ext cx="426034" cy="61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2" name="TextBox 129"/>
          <p:cNvSpPr txBox="1"/>
          <p:nvPr/>
        </p:nvSpPr>
        <p:spPr>
          <a:xfrm>
            <a:off x="994037" y="4643747"/>
            <a:ext cx="2364434" cy="1323539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0235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4" name="Straight Connector 67"/>
          <p:cNvCxnSpPr/>
          <p:nvPr/>
        </p:nvCxnSpPr>
        <p:spPr>
          <a:xfrm>
            <a:off x="1534615" y="4491418"/>
            <a:ext cx="1451024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grpSp>
        <p:nvGrpSpPr>
          <p:cNvPr id="108" name="组合 107"/>
          <p:cNvGrpSpPr/>
          <p:nvPr/>
        </p:nvGrpSpPr>
        <p:grpSpPr>
          <a:xfrm>
            <a:off x="1293370" y="2000817"/>
            <a:ext cx="1933513" cy="1920406"/>
            <a:chOff x="1293370" y="2000817"/>
            <a:chExt cx="1933513" cy="1920406"/>
          </a:xfrm>
        </p:grpSpPr>
        <p:sp>
          <p:nvSpPr>
            <p:cNvPr id="66" name="Oval 50"/>
            <p:cNvSpPr/>
            <p:nvPr/>
          </p:nvSpPr>
          <p:spPr>
            <a:xfrm>
              <a:off x="1293370" y="2000817"/>
              <a:ext cx="1933513" cy="1920406"/>
            </a:xfrm>
            <a:prstGeom prst="ellipse">
              <a:avLst/>
            </a:prstGeom>
            <a:solidFill>
              <a:srgbClr val="B0010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577" tIns="45788" rIns="91577" bIns="4578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7" name="Freeform 16"/>
            <p:cNvSpPr>
              <a:spLocks noEditPoints="1"/>
            </p:cNvSpPr>
            <p:nvPr/>
          </p:nvSpPr>
          <p:spPr bwMode="auto">
            <a:xfrm>
              <a:off x="1837504" y="2486846"/>
              <a:ext cx="845838" cy="948349"/>
            </a:xfrm>
            <a:custGeom>
              <a:gdLst>
                <a:gd name="T0" fmla="*/ 48 w 56"/>
                <a:gd name="T1" fmla="*/ 60 h 64"/>
                <a:gd name="T2" fmla="*/ 45 w 56"/>
                <a:gd name="T3" fmla="*/ 60 h 64"/>
                <a:gd name="T4" fmla="*/ 56 w 56"/>
                <a:gd name="T5" fmla="*/ 40 h 64"/>
                <a:gd name="T6" fmla="*/ 38 w 56"/>
                <a:gd name="T7" fmla="*/ 17 h 64"/>
                <a:gd name="T8" fmla="*/ 42 w 56"/>
                <a:gd name="T9" fmla="*/ 8 h 64"/>
                <a:gd name="T10" fmla="*/ 42 w 56"/>
                <a:gd name="T11" fmla="*/ 5 h 64"/>
                <a:gd name="T12" fmla="*/ 31 w 56"/>
                <a:gd name="T13" fmla="*/ 0 h 64"/>
                <a:gd name="T14" fmla="*/ 29 w 56"/>
                <a:gd name="T15" fmla="*/ 0 h 64"/>
                <a:gd name="T16" fmla="*/ 28 w 56"/>
                <a:gd name="T17" fmla="*/ 1 h 64"/>
                <a:gd name="T18" fmla="*/ 15 w 56"/>
                <a:gd name="T19" fmla="*/ 25 h 64"/>
                <a:gd name="T20" fmla="*/ 17 w 56"/>
                <a:gd name="T21" fmla="*/ 31 h 64"/>
                <a:gd name="T22" fmla="*/ 15 w 56"/>
                <a:gd name="T23" fmla="*/ 35 h 64"/>
                <a:gd name="T24" fmla="*/ 22 w 56"/>
                <a:gd name="T25" fmla="*/ 38 h 64"/>
                <a:gd name="T26" fmla="*/ 24 w 56"/>
                <a:gd name="T27" fmla="*/ 35 h 64"/>
                <a:gd name="T28" fmla="*/ 24 w 56"/>
                <a:gd name="T29" fmla="*/ 35 h 64"/>
                <a:gd name="T30" fmla="*/ 30 w 56"/>
                <a:gd name="T31" fmla="*/ 32 h 64"/>
                <a:gd name="T32" fmla="*/ 34 w 56"/>
                <a:gd name="T33" fmla="*/ 24 h 64"/>
                <a:gd name="T34" fmla="*/ 48 w 56"/>
                <a:gd name="T35" fmla="*/ 40 h 64"/>
                <a:gd name="T36" fmla="*/ 32 w 56"/>
                <a:gd name="T37" fmla="*/ 56 h 64"/>
                <a:gd name="T38" fmla="*/ 20 w 56"/>
                <a:gd name="T39" fmla="*/ 52 h 64"/>
                <a:gd name="T40" fmla="*/ 20 w 56"/>
                <a:gd name="T41" fmla="*/ 50 h 64"/>
                <a:gd name="T42" fmla="*/ 22 w 56"/>
                <a:gd name="T43" fmla="*/ 48 h 64"/>
                <a:gd name="T44" fmla="*/ 32 w 56"/>
                <a:gd name="T45" fmla="*/ 48 h 64"/>
                <a:gd name="T46" fmla="*/ 32 w 56"/>
                <a:gd name="T47" fmla="*/ 44 h 64"/>
                <a:gd name="T48" fmla="*/ 17 w 56"/>
                <a:gd name="T49" fmla="*/ 44 h 64"/>
                <a:gd name="T50" fmla="*/ 8 w 56"/>
                <a:gd name="T51" fmla="*/ 44 h 64"/>
                <a:gd name="T52" fmla="*/ 0 w 56"/>
                <a:gd name="T53" fmla="*/ 44 h 64"/>
                <a:gd name="T54" fmla="*/ 0 w 56"/>
                <a:gd name="T55" fmla="*/ 48 h 64"/>
                <a:gd name="T56" fmla="*/ 9 w 56"/>
                <a:gd name="T57" fmla="*/ 48 h 64"/>
                <a:gd name="T58" fmla="*/ 10 w 56"/>
                <a:gd name="T59" fmla="*/ 48 h 64"/>
                <a:gd name="T60" fmla="*/ 12 w 56"/>
                <a:gd name="T61" fmla="*/ 50 h 64"/>
                <a:gd name="T62" fmla="*/ 12 w 56"/>
                <a:gd name="T63" fmla="*/ 52 h 64"/>
                <a:gd name="T64" fmla="*/ 12 w 56"/>
                <a:gd name="T65" fmla="*/ 60 h 64"/>
                <a:gd name="T66" fmla="*/ 4 w 56"/>
                <a:gd name="T67" fmla="*/ 64 h 64"/>
                <a:gd name="T68" fmla="*/ 56 w 56"/>
                <a:gd name="T69" fmla="*/ 64 h 64"/>
                <a:gd name="T70" fmla="*/ 48 w 56"/>
                <a:gd name="T71" fmla="*/ 60 h 64"/>
                <a:gd name="T72" fmla="*/ 34 w 56"/>
                <a:gd name="T73" fmla="*/ 5 h 64"/>
                <a:gd name="T74" fmla="*/ 33 w 56"/>
                <a:gd name="T75" fmla="*/ 7 h 64"/>
                <a:gd name="T76" fmla="*/ 24 w 56"/>
                <a:gd name="T77" fmla="*/ 24 h 64"/>
                <a:gd name="T78" fmla="*/ 20 w 56"/>
                <a:gd name="T79" fmla="*/ 22 h 64"/>
                <a:gd name="T80" fmla="*/ 20 w 56"/>
                <a:gd name="T81" fmla="*/ 22 h 64"/>
                <a:gd name="T82" fmla="*/ 29 w 56"/>
                <a:gd name="T83" fmla="*/ 5 h 64"/>
                <a:gd name="T84" fmla="*/ 30 w 56"/>
                <a:gd name="T85" fmla="*/ 4 h 64"/>
                <a:gd name="T86" fmla="*/ 32 w 56"/>
                <a:gd name="T87" fmla="*/ 4 h 64"/>
                <a:gd name="T88" fmla="*/ 34 w 56"/>
                <a:gd name="T89" fmla="*/ 5 h 64"/>
                <a:gd name="T90" fmla="*/ 34 w 56"/>
                <a:gd name="T91" fmla="*/ 5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64">
                  <a:moveTo>
                    <a:pt x="48" y="60"/>
                  </a:moveTo>
                  <a:cubicBezTo>
                    <a:pt x="45" y="60"/>
                    <a:pt x="45" y="60"/>
                    <a:pt x="45" y="60"/>
                  </a:cubicBezTo>
                  <a:cubicBezTo>
                    <a:pt x="52" y="56"/>
                    <a:pt x="56" y="48"/>
                    <a:pt x="56" y="40"/>
                  </a:cubicBezTo>
                  <a:cubicBezTo>
                    <a:pt x="56" y="29"/>
                    <a:pt x="48" y="19"/>
                    <a:pt x="38" y="17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3" y="7"/>
                    <a:pt x="43" y="6"/>
                    <a:pt x="42" y="5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9" y="0"/>
                    <a:pt x="28" y="1"/>
                    <a:pt x="28" y="1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8"/>
                    <a:pt x="15" y="30"/>
                    <a:pt x="17" y="31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6" y="35"/>
                    <a:pt x="29" y="35"/>
                    <a:pt x="30" y="32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42" y="25"/>
                    <a:pt x="48" y="32"/>
                    <a:pt x="48" y="40"/>
                  </a:cubicBezTo>
                  <a:cubicBezTo>
                    <a:pt x="48" y="49"/>
                    <a:pt x="41" y="56"/>
                    <a:pt x="32" y="56"/>
                  </a:cubicBezTo>
                  <a:cubicBezTo>
                    <a:pt x="28" y="56"/>
                    <a:pt x="23" y="54"/>
                    <a:pt x="20" y="52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49"/>
                    <a:pt x="21" y="48"/>
                    <a:pt x="2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1" y="48"/>
                    <a:pt x="12" y="49"/>
                    <a:pt x="12" y="50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8" y="60"/>
                    <a:pt x="4" y="60"/>
                    <a:pt x="4" y="64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56" y="60"/>
                    <a:pt x="52" y="60"/>
                    <a:pt x="48" y="60"/>
                  </a:cubicBezTo>
                  <a:close/>
                  <a:moveTo>
                    <a:pt x="34" y="5"/>
                  </a:moveTo>
                  <a:cubicBezTo>
                    <a:pt x="33" y="6"/>
                    <a:pt x="33" y="6"/>
                    <a:pt x="33" y="7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30" y="4"/>
                    <a:pt x="30" y="4"/>
                  </a:cubicBezTo>
                  <a:cubicBezTo>
                    <a:pt x="31" y="4"/>
                    <a:pt x="31" y="4"/>
                    <a:pt x="32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577" tIns="45788" rIns="91577" bIns="4578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8" name="Group 6"/>
          <p:cNvGrpSpPr/>
          <p:nvPr/>
        </p:nvGrpSpPr>
        <p:grpSpPr>
          <a:xfrm>
            <a:off x="3155162" y="2560936"/>
            <a:ext cx="806717" cy="801355"/>
            <a:chOff x="3141344" y="2597982"/>
            <a:chExt cx="1228775" cy="1228775"/>
          </a:xfrm>
        </p:grpSpPr>
        <p:sp>
          <p:nvSpPr>
            <p:cNvPr id="106" name="Oval 51"/>
            <p:cNvSpPr/>
            <p:nvPr/>
          </p:nvSpPr>
          <p:spPr>
            <a:xfrm>
              <a:off x="3141344" y="2597982"/>
              <a:ext cx="1228775" cy="1228775"/>
            </a:xfrm>
            <a:prstGeom prst="ellipse">
              <a:avLst/>
            </a:prstGeom>
            <a:solidFill>
              <a:schemeClr val="bg1">
                <a:lumMod val="75000"/>
                <a:alpha val="6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7" name="Freeform 5"/>
            <p:cNvSpPr/>
            <p:nvPr/>
          </p:nvSpPr>
          <p:spPr bwMode="auto">
            <a:xfrm>
              <a:off x="3497422" y="3033725"/>
              <a:ext cx="516619" cy="357288"/>
            </a:xfrm>
            <a:custGeom>
              <a:gdLst>
                <a:gd name="T0" fmla="*/ 253 w 631"/>
                <a:gd name="T1" fmla="*/ 0 h 436"/>
                <a:gd name="T2" fmla="*/ 280 w 631"/>
                <a:gd name="T3" fmla="*/ 159 h 436"/>
                <a:gd name="T4" fmla="*/ 24 w 631"/>
                <a:gd name="T5" fmla="*/ 159 h 436"/>
                <a:gd name="T6" fmla="*/ 0 w 631"/>
                <a:gd name="T7" fmla="*/ 186 h 436"/>
                <a:gd name="T8" fmla="*/ 0 w 631"/>
                <a:gd name="T9" fmla="*/ 253 h 436"/>
                <a:gd name="T10" fmla="*/ 24 w 631"/>
                <a:gd name="T11" fmla="*/ 275 h 436"/>
                <a:gd name="T12" fmla="*/ 278 w 631"/>
                <a:gd name="T13" fmla="*/ 275 h 436"/>
                <a:gd name="T14" fmla="*/ 253 w 631"/>
                <a:gd name="T15" fmla="*/ 436 h 436"/>
                <a:gd name="T16" fmla="*/ 631 w 631"/>
                <a:gd name="T17" fmla="*/ 218 h 436"/>
                <a:gd name="T18" fmla="*/ 253 w 631"/>
                <a:gd name="T19" fmla="*/ 0 h 4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1" h="436">
                  <a:moveTo>
                    <a:pt x="253" y="0"/>
                  </a:moveTo>
                  <a:cubicBezTo>
                    <a:pt x="237" y="0"/>
                    <a:pt x="269" y="75"/>
                    <a:pt x="280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11" y="159"/>
                    <a:pt x="0" y="173"/>
                    <a:pt x="0" y="186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66"/>
                    <a:pt x="11" y="275"/>
                    <a:pt x="24" y="275"/>
                  </a:cubicBezTo>
                  <a:cubicBezTo>
                    <a:pt x="278" y="275"/>
                    <a:pt x="278" y="275"/>
                    <a:pt x="278" y="275"/>
                  </a:cubicBezTo>
                  <a:cubicBezTo>
                    <a:pt x="267" y="359"/>
                    <a:pt x="239" y="436"/>
                    <a:pt x="253" y="436"/>
                  </a:cubicBezTo>
                  <a:cubicBezTo>
                    <a:pt x="287" y="436"/>
                    <a:pt x="631" y="264"/>
                    <a:pt x="631" y="218"/>
                  </a:cubicBezTo>
                  <a:cubicBezTo>
                    <a:pt x="631" y="172"/>
                    <a:pt x="292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70" name="Group 83"/>
          <p:cNvGrpSpPr/>
          <p:nvPr/>
        </p:nvGrpSpPr>
        <p:grpSpPr>
          <a:xfrm>
            <a:off x="5748393" y="2560936"/>
            <a:ext cx="806717" cy="801355"/>
            <a:chOff x="3141344" y="2597982"/>
            <a:chExt cx="1228775" cy="1228775"/>
          </a:xfrm>
        </p:grpSpPr>
        <p:sp>
          <p:nvSpPr>
            <p:cNvPr id="104" name="Oval 86"/>
            <p:cNvSpPr/>
            <p:nvPr/>
          </p:nvSpPr>
          <p:spPr>
            <a:xfrm>
              <a:off x="3141344" y="2597982"/>
              <a:ext cx="1228775" cy="1228775"/>
            </a:xfrm>
            <a:prstGeom prst="ellipse">
              <a:avLst/>
            </a:prstGeom>
            <a:solidFill>
              <a:schemeClr val="bg1">
                <a:lumMod val="75000"/>
                <a:alpha val="6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5" name="Freeform 87"/>
            <p:cNvSpPr/>
            <p:nvPr/>
          </p:nvSpPr>
          <p:spPr bwMode="auto">
            <a:xfrm>
              <a:off x="3497422" y="3033725"/>
              <a:ext cx="516619" cy="357288"/>
            </a:xfrm>
            <a:custGeom>
              <a:gdLst>
                <a:gd name="T0" fmla="*/ 253 w 631"/>
                <a:gd name="T1" fmla="*/ 0 h 436"/>
                <a:gd name="T2" fmla="*/ 280 w 631"/>
                <a:gd name="T3" fmla="*/ 159 h 436"/>
                <a:gd name="T4" fmla="*/ 24 w 631"/>
                <a:gd name="T5" fmla="*/ 159 h 436"/>
                <a:gd name="T6" fmla="*/ 0 w 631"/>
                <a:gd name="T7" fmla="*/ 186 h 436"/>
                <a:gd name="T8" fmla="*/ 0 w 631"/>
                <a:gd name="T9" fmla="*/ 253 h 436"/>
                <a:gd name="T10" fmla="*/ 24 w 631"/>
                <a:gd name="T11" fmla="*/ 275 h 436"/>
                <a:gd name="T12" fmla="*/ 278 w 631"/>
                <a:gd name="T13" fmla="*/ 275 h 436"/>
                <a:gd name="T14" fmla="*/ 253 w 631"/>
                <a:gd name="T15" fmla="*/ 436 h 436"/>
                <a:gd name="T16" fmla="*/ 631 w 631"/>
                <a:gd name="T17" fmla="*/ 218 h 436"/>
                <a:gd name="T18" fmla="*/ 253 w 631"/>
                <a:gd name="T19" fmla="*/ 0 h 4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1" h="436">
                  <a:moveTo>
                    <a:pt x="253" y="0"/>
                  </a:moveTo>
                  <a:cubicBezTo>
                    <a:pt x="237" y="0"/>
                    <a:pt x="269" y="75"/>
                    <a:pt x="280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11" y="159"/>
                    <a:pt x="0" y="173"/>
                    <a:pt x="0" y="186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66"/>
                    <a:pt x="11" y="275"/>
                    <a:pt x="24" y="275"/>
                  </a:cubicBezTo>
                  <a:cubicBezTo>
                    <a:pt x="278" y="275"/>
                    <a:pt x="278" y="275"/>
                    <a:pt x="278" y="275"/>
                  </a:cubicBezTo>
                  <a:cubicBezTo>
                    <a:pt x="267" y="359"/>
                    <a:pt x="239" y="436"/>
                    <a:pt x="253" y="436"/>
                  </a:cubicBezTo>
                  <a:cubicBezTo>
                    <a:pt x="287" y="436"/>
                    <a:pt x="631" y="264"/>
                    <a:pt x="631" y="218"/>
                  </a:cubicBezTo>
                  <a:cubicBezTo>
                    <a:pt x="631" y="172"/>
                    <a:pt x="292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72" name="Group 90"/>
          <p:cNvGrpSpPr/>
          <p:nvPr/>
        </p:nvGrpSpPr>
        <p:grpSpPr>
          <a:xfrm>
            <a:off x="8336882" y="2560936"/>
            <a:ext cx="806717" cy="801355"/>
            <a:chOff x="3141344" y="2597982"/>
            <a:chExt cx="1228775" cy="1228775"/>
          </a:xfrm>
        </p:grpSpPr>
        <p:sp>
          <p:nvSpPr>
            <p:cNvPr id="102" name="Oval 91"/>
            <p:cNvSpPr/>
            <p:nvPr/>
          </p:nvSpPr>
          <p:spPr>
            <a:xfrm>
              <a:off x="3141344" y="2597982"/>
              <a:ext cx="1228775" cy="1228775"/>
            </a:xfrm>
            <a:prstGeom prst="ellipse">
              <a:avLst/>
            </a:prstGeom>
            <a:solidFill>
              <a:schemeClr val="bg1">
                <a:lumMod val="75000"/>
                <a:alpha val="6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3" name="Freeform 92"/>
            <p:cNvSpPr/>
            <p:nvPr/>
          </p:nvSpPr>
          <p:spPr bwMode="auto">
            <a:xfrm>
              <a:off x="3497422" y="3033725"/>
              <a:ext cx="516619" cy="357288"/>
            </a:xfrm>
            <a:custGeom>
              <a:gdLst>
                <a:gd name="T0" fmla="*/ 253 w 631"/>
                <a:gd name="T1" fmla="*/ 0 h 436"/>
                <a:gd name="T2" fmla="*/ 280 w 631"/>
                <a:gd name="T3" fmla="*/ 159 h 436"/>
                <a:gd name="T4" fmla="*/ 24 w 631"/>
                <a:gd name="T5" fmla="*/ 159 h 436"/>
                <a:gd name="T6" fmla="*/ 0 w 631"/>
                <a:gd name="T7" fmla="*/ 186 h 436"/>
                <a:gd name="T8" fmla="*/ 0 w 631"/>
                <a:gd name="T9" fmla="*/ 253 h 436"/>
                <a:gd name="T10" fmla="*/ 24 w 631"/>
                <a:gd name="T11" fmla="*/ 275 h 436"/>
                <a:gd name="T12" fmla="*/ 278 w 631"/>
                <a:gd name="T13" fmla="*/ 275 h 436"/>
                <a:gd name="T14" fmla="*/ 253 w 631"/>
                <a:gd name="T15" fmla="*/ 436 h 436"/>
                <a:gd name="T16" fmla="*/ 631 w 631"/>
                <a:gd name="T17" fmla="*/ 218 h 436"/>
                <a:gd name="T18" fmla="*/ 253 w 631"/>
                <a:gd name="T19" fmla="*/ 0 h 4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1" h="436">
                  <a:moveTo>
                    <a:pt x="253" y="0"/>
                  </a:moveTo>
                  <a:cubicBezTo>
                    <a:pt x="237" y="0"/>
                    <a:pt x="269" y="75"/>
                    <a:pt x="280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11" y="159"/>
                    <a:pt x="0" y="173"/>
                    <a:pt x="0" y="186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66"/>
                    <a:pt x="11" y="275"/>
                    <a:pt x="24" y="275"/>
                  </a:cubicBezTo>
                  <a:cubicBezTo>
                    <a:pt x="278" y="275"/>
                    <a:pt x="278" y="275"/>
                    <a:pt x="278" y="275"/>
                  </a:cubicBezTo>
                  <a:cubicBezTo>
                    <a:pt x="267" y="359"/>
                    <a:pt x="239" y="436"/>
                    <a:pt x="253" y="436"/>
                  </a:cubicBezTo>
                  <a:cubicBezTo>
                    <a:pt x="287" y="436"/>
                    <a:pt x="631" y="264"/>
                    <a:pt x="631" y="218"/>
                  </a:cubicBezTo>
                  <a:cubicBezTo>
                    <a:pt x="631" y="172"/>
                    <a:pt x="292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9070099" y="2000817"/>
            <a:ext cx="1933513" cy="1920406"/>
            <a:chOff x="9070099" y="2000817"/>
            <a:chExt cx="1933513" cy="1920406"/>
          </a:xfrm>
        </p:grpSpPr>
        <p:sp>
          <p:nvSpPr>
            <p:cNvPr id="65" name="Oval 93"/>
            <p:cNvSpPr/>
            <p:nvPr/>
          </p:nvSpPr>
          <p:spPr>
            <a:xfrm>
              <a:off x="9070099" y="2000817"/>
              <a:ext cx="1933513" cy="1920406"/>
            </a:xfrm>
            <a:prstGeom prst="ellipse">
              <a:avLst/>
            </a:prstGeom>
            <a:solidFill>
              <a:srgbClr val="7F7F7F">
                <a:alpha val="84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577" tIns="45788" rIns="91577" bIns="4578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73" name="Group 98"/>
            <p:cNvGrpSpPr/>
            <p:nvPr/>
          </p:nvGrpSpPr>
          <p:grpSpPr>
            <a:xfrm>
              <a:off x="9724482" y="2485660"/>
              <a:ext cx="624154" cy="950720"/>
              <a:chOff x="5438775" y="339726"/>
              <a:chExt cx="550863" cy="844549"/>
            </a:xfrm>
            <a:solidFill>
              <a:srgbClr val="FFFFFF"/>
            </a:solidFill>
          </p:grpSpPr>
          <p:sp>
            <p:nvSpPr>
              <p:cNvPr id="98" name="Freeform 5"/>
              <p:cNvSpPr/>
              <p:nvPr/>
            </p:nvSpPr>
            <p:spPr bwMode="auto">
              <a:xfrm>
                <a:off x="5438775" y="339726"/>
                <a:ext cx="550863" cy="623887"/>
              </a:xfrm>
              <a:custGeom>
                <a:gdLst>
                  <a:gd name="T0" fmla="*/ 72 w 144"/>
                  <a:gd name="T1" fmla="*/ 0 h 164"/>
                  <a:gd name="T2" fmla="*/ 0 w 144"/>
                  <a:gd name="T3" fmla="*/ 71 h 164"/>
                  <a:gd name="T4" fmla="*/ 13 w 144"/>
                  <a:gd name="T5" fmla="*/ 112 h 164"/>
                  <a:gd name="T6" fmla="*/ 19 w 144"/>
                  <a:gd name="T7" fmla="*/ 125 h 164"/>
                  <a:gd name="T8" fmla="*/ 25 w 144"/>
                  <a:gd name="T9" fmla="*/ 137 h 164"/>
                  <a:gd name="T10" fmla="*/ 33 w 144"/>
                  <a:gd name="T11" fmla="*/ 163 h 164"/>
                  <a:gd name="T12" fmla="*/ 33 w 144"/>
                  <a:gd name="T13" fmla="*/ 164 h 164"/>
                  <a:gd name="T14" fmla="*/ 47 w 144"/>
                  <a:gd name="T15" fmla="*/ 164 h 164"/>
                  <a:gd name="T16" fmla="*/ 46 w 144"/>
                  <a:gd name="T17" fmla="*/ 159 h 164"/>
                  <a:gd name="T18" fmla="*/ 37 w 144"/>
                  <a:gd name="T19" fmla="*/ 133 h 164"/>
                  <a:gd name="T20" fmla="*/ 31 w 144"/>
                  <a:gd name="T21" fmla="*/ 119 h 164"/>
                  <a:gd name="T22" fmla="*/ 25 w 144"/>
                  <a:gd name="T23" fmla="*/ 106 h 164"/>
                  <a:gd name="T24" fmla="*/ 25 w 144"/>
                  <a:gd name="T25" fmla="*/ 106 h 164"/>
                  <a:gd name="T26" fmla="*/ 14 w 144"/>
                  <a:gd name="T27" fmla="*/ 71 h 164"/>
                  <a:gd name="T28" fmla="*/ 72 w 144"/>
                  <a:gd name="T29" fmla="*/ 13 h 164"/>
                  <a:gd name="T30" fmla="*/ 131 w 144"/>
                  <a:gd name="T31" fmla="*/ 71 h 164"/>
                  <a:gd name="T32" fmla="*/ 120 w 144"/>
                  <a:gd name="T33" fmla="*/ 107 h 164"/>
                  <a:gd name="T34" fmla="*/ 113 w 144"/>
                  <a:gd name="T35" fmla="*/ 119 h 164"/>
                  <a:gd name="T36" fmla="*/ 107 w 144"/>
                  <a:gd name="T37" fmla="*/ 133 h 164"/>
                  <a:gd name="T38" fmla="*/ 99 w 144"/>
                  <a:gd name="T39" fmla="*/ 159 h 164"/>
                  <a:gd name="T40" fmla="*/ 97 w 144"/>
                  <a:gd name="T41" fmla="*/ 164 h 164"/>
                  <a:gd name="T42" fmla="*/ 111 w 144"/>
                  <a:gd name="T43" fmla="*/ 164 h 164"/>
                  <a:gd name="T44" fmla="*/ 112 w 144"/>
                  <a:gd name="T45" fmla="*/ 163 h 164"/>
                  <a:gd name="T46" fmla="*/ 120 w 144"/>
                  <a:gd name="T47" fmla="*/ 137 h 164"/>
                  <a:gd name="T48" fmla="*/ 125 w 144"/>
                  <a:gd name="T49" fmla="*/ 125 h 164"/>
                  <a:gd name="T50" fmla="*/ 131 w 144"/>
                  <a:gd name="T51" fmla="*/ 113 h 164"/>
                  <a:gd name="T52" fmla="*/ 144 w 144"/>
                  <a:gd name="T53" fmla="*/ 71 h 164"/>
                  <a:gd name="T54" fmla="*/ 72 w 144"/>
                  <a:gd name="T55" fmla="*/ 0 h 1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4" h="164">
                    <a:moveTo>
                      <a:pt x="72" y="0"/>
                    </a:moveTo>
                    <a:cubicBezTo>
                      <a:pt x="33" y="0"/>
                      <a:pt x="0" y="32"/>
                      <a:pt x="0" y="71"/>
                    </a:cubicBezTo>
                    <a:cubicBezTo>
                      <a:pt x="0" y="87"/>
                      <a:pt x="7" y="101"/>
                      <a:pt x="13" y="112"/>
                    </a:cubicBezTo>
                    <a:cubicBezTo>
                      <a:pt x="13" y="113"/>
                      <a:pt x="17" y="121"/>
                      <a:pt x="19" y="125"/>
                    </a:cubicBezTo>
                    <a:cubicBezTo>
                      <a:pt x="21" y="129"/>
                      <a:pt x="23" y="133"/>
                      <a:pt x="25" y="137"/>
                    </a:cubicBezTo>
                    <a:cubicBezTo>
                      <a:pt x="28" y="145"/>
                      <a:pt x="30" y="154"/>
                      <a:pt x="33" y="163"/>
                    </a:cubicBezTo>
                    <a:cubicBezTo>
                      <a:pt x="33" y="163"/>
                      <a:pt x="33" y="164"/>
                      <a:pt x="33" y="164"/>
                    </a:cubicBezTo>
                    <a:cubicBezTo>
                      <a:pt x="47" y="164"/>
                      <a:pt x="47" y="164"/>
                      <a:pt x="47" y="164"/>
                    </a:cubicBezTo>
                    <a:cubicBezTo>
                      <a:pt x="47" y="163"/>
                      <a:pt x="46" y="161"/>
                      <a:pt x="46" y="159"/>
                    </a:cubicBezTo>
                    <a:cubicBezTo>
                      <a:pt x="43" y="150"/>
                      <a:pt x="40" y="141"/>
                      <a:pt x="37" y="133"/>
                    </a:cubicBezTo>
                    <a:cubicBezTo>
                      <a:pt x="35" y="128"/>
                      <a:pt x="33" y="123"/>
                      <a:pt x="31" y="119"/>
                    </a:cubicBezTo>
                    <a:cubicBezTo>
                      <a:pt x="29" y="115"/>
                      <a:pt x="25" y="106"/>
                      <a:pt x="25" y="106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18" y="93"/>
                      <a:pt x="14" y="83"/>
                      <a:pt x="14" y="71"/>
                    </a:cubicBezTo>
                    <a:cubicBezTo>
                      <a:pt x="14" y="39"/>
                      <a:pt x="40" y="13"/>
                      <a:pt x="72" y="13"/>
                    </a:cubicBezTo>
                    <a:cubicBezTo>
                      <a:pt x="104" y="13"/>
                      <a:pt x="131" y="39"/>
                      <a:pt x="131" y="71"/>
                    </a:cubicBezTo>
                    <a:cubicBezTo>
                      <a:pt x="131" y="84"/>
                      <a:pt x="126" y="94"/>
                      <a:pt x="120" y="107"/>
                    </a:cubicBezTo>
                    <a:cubicBezTo>
                      <a:pt x="119" y="107"/>
                      <a:pt x="115" y="115"/>
                      <a:pt x="113" y="119"/>
                    </a:cubicBezTo>
                    <a:cubicBezTo>
                      <a:pt x="111" y="123"/>
                      <a:pt x="109" y="127"/>
                      <a:pt x="107" y="133"/>
                    </a:cubicBezTo>
                    <a:cubicBezTo>
                      <a:pt x="104" y="141"/>
                      <a:pt x="101" y="150"/>
                      <a:pt x="99" y="159"/>
                    </a:cubicBezTo>
                    <a:cubicBezTo>
                      <a:pt x="98" y="161"/>
                      <a:pt x="98" y="163"/>
                      <a:pt x="97" y="164"/>
                    </a:cubicBezTo>
                    <a:cubicBezTo>
                      <a:pt x="111" y="164"/>
                      <a:pt x="111" y="164"/>
                      <a:pt x="111" y="164"/>
                    </a:cubicBezTo>
                    <a:cubicBezTo>
                      <a:pt x="111" y="164"/>
                      <a:pt x="111" y="163"/>
                      <a:pt x="112" y="163"/>
                    </a:cubicBezTo>
                    <a:cubicBezTo>
                      <a:pt x="114" y="154"/>
                      <a:pt x="117" y="146"/>
                      <a:pt x="120" y="137"/>
                    </a:cubicBezTo>
                    <a:cubicBezTo>
                      <a:pt x="122" y="133"/>
                      <a:pt x="123" y="129"/>
                      <a:pt x="125" y="125"/>
                    </a:cubicBezTo>
                    <a:cubicBezTo>
                      <a:pt x="127" y="121"/>
                      <a:pt x="131" y="113"/>
                      <a:pt x="131" y="113"/>
                    </a:cubicBezTo>
                    <a:cubicBezTo>
                      <a:pt x="139" y="99"/>
                      <a:pt x="144" y="86"/>
                      <a:pt x="144" y="71"/>
                    </a:cubicBezTo>
                    <a:cubicBezTo>
                      <a:pt x="144" y="32"/>
                      <a:pt x="112" y="0"/>
                      <a:pt x="7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99" name="Freeform 6"/>
              <p:cNvSpPr/>
              <p:nvPr/>
            </p:nvSpPr>
            <p:spPr bwMode="auto">
              <a:xfrm>
                <a:off x="5564188" y="1050925"/>
                <a:ext cx="298450" cy="133350"/>
              </a:xfrm>
              <a:custGeom>
                <a:gdLst>
                  <a:gd name="T0" fmla="*/ 0 w 78"/>
                  <a:gd name="T1" fmla="*/ 6 h 35"/>
                  <a:gd name="T2" fmla="*/ 15 w 78"/>
                  <a:gd name="T3" fmla="*/ 20 h 35"/>
                  <a:gd name="T4" fmla="*/ 19 w 78"/>
                  <a:gd name="T5" fmla="*/ 20 h 35"/>
                  <a:gd name="T6" fmla="*/ 19 w 78"/>
                  <a:gd name="T7" fmla="*/ 21 h 35"/>
                  <a:gd name="T8" fmla="*/ 33 w 78"/>
                  <a:gd name="T9" fmla="*/ 35 h 35"/>
                  <a:gd name="T10" fmla="*/ 46 w 78"/>
                  <a:gd name="T11" fmla="*/ 35 h 35"/>
                  <a:gd name="T12" fmla="*/ 60 w 78"/>
                  <a:gd name="T13" fmla="*/ 21 h 35"/>
                  <a:gd name="T14" fmla="*/ 60 w 78"/>
                  <a:gd name="T15" fmla="*/ 20 h 35"/>
                  <a:gd name="T16" fmla="*/ 64 w 78"/>
                  <a:gd name="T17" fmla="*/ 20 h 35"/>
                  <a:gd name="T18" fmla="*/ 78 w 78"/>
                  <a:gd name="T19" fmla="*/ 6 h 35"/>
                  <a:gd name="T20" fmla="*/ 78 w 78"/>
                  <a:gd name="T21" fmla="*/ 0 h 35"/>
                  <a:gd name="T22" fmla="*/ 0 w 78"/>
                  <a:gd name="T23" fmla="*/ 0 h 35"/>
                  <a:gd name="T24" fmla="*/ 0 w 78"/>
                  <a:gd name="T25" fmla="*/ 6 h 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35">
                    <a:moveTo>
                      <a:pt x="0" y="6"/>
                    </a:moveTo>
                    <a:cubicBezTo>
                      <a:pt x="0" y="14"/>
                      <a:pt x="7" y="20"/>
                      <a:pt x="15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9"/>
                      <a:pt x="25" y="35"/>
                      <a:pt x="33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53" y="35"/>
                      <a:pt x="60" y="29"/>
                      <a:pt x="60" y="21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72" y="20"/>
                      <a:pt x="78" y="14"/>
                      <a:pt x="78" y="6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00" name="Rectangle 7"/>
              <p:cNvSpPr>
                <a:spLocks noChangeArrowheads="1"/>
              </p:cNvSpPr>
              <p:nvPr/>
            </p:nvSpPr>
            <p:spPr bwMode="auto">
              <a:xfrm>
                <a:off x="5564188" y="993775"/>
                <a:ext cx="298450" cy="301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01" name="Freeform 8"/>
              <p:cNvSpPr/>
              <p:nvPr/>
            </p:nvSpPr>
            <p:spPr bwMode="auto">
              <a:xfrm>
                <a:off x="5553075" y="658813"/>
                <a:ext cx="325438" cy="304800"/>
              </a:xfrm>
              <a:custGeom>
                <a:gdLst>
                  <a:gd name="T0" fmla="*/ 57 w 85"/>
                  <a:gd name="T1" fmla="*/ 80 h 80"/>
                  <a:gd name="T2" fmla="*/ 83 w 85"/>
                  <a:gd name="T3" fmla="*/ 9 h 80"/>
                  <a:gd name="T4" fmla="*/ 85 w 85"/>
                  <a:gd name="T5" fmla="*/ 3 h 80"/>
                  <a:gd name="T6" fmla="*/ 80 w 85"/>
                  <a:gd name="T7" fmla="*/ 0 h 80"/>
                  <a:gd name="T8" fmla="*/ 80 w 85"/>
                  <a:gd name="T9" fmla="*/ 0 h 80"/>
                  <a:gd name="T10" fmla="*/ 71 w 85"/>
                  <a:gd name="T11" fmla="*/ 8 h 80"/>
                  <a:gd name="T12" fmla="*/ 67 w 85"/>
                  <a:gd name="T13" fmla="*/ 12 h 80"/>
                  <a:gd name="T14" fmla="*/ 64 w 85"/>
                  <a:gd name="T15" fmla="*/ 8 h 80"/>
                  <a:gd name="T16" fmla="*/ 55 w 85"/>
                  <a:gd name="T17" fmla="*/ 0 h 80"/>
                  <a:gd name="T18" fmla="*/ 46 w 85"/>
                  <a:gd name="T19" fmla="*/ 8 h 80"/>
                  <a:gd name="T20" fmla="*/ 42 w 85"/>
                  <a:gd name="T21" fmla="*/ 12 h 80"/>
                  <a:gd name="T22" fmla="*/ 39 w 85"/>
                  <a:gd name="T23" fmla="*/ 8 h 80"/>
                  <a:gd name="T24" fmla="*/ 30 w 85"/>
                  <a:gd name="T25" fmla="*/ 0 h 80"/>
                  <a:gd name="T26" fmla="*/ 21 w 85"/>
                  <a:gd name="T27" fmla="*/ 8 h 80"/>
                  <a:gd name="T28" fmla="*/ 17 w 85"/>
                  <a:gd name="T29" fmla="*/ 12 h 80"/>
                  <a:gd name="T30" fmla="*/ 14 w 85"/>
                  <a:gd name="T31" fmla="*/ 8 h 80"/>
                  <a:gd name="T32" fmla="*/ 5 w 85"/>
                  <a:gd name="T33" fmla="*/ 0 h 80"/>
                  <a:gd name="T34" fmla="*/ 4 w 85"/>
                  <a:gd name="T35" fmla="*/ 0 h 80"/>
                  <a:gd name="T36" fmla="*/ 0 w 85"/>
                  <a:gd name="T37" fmla="*/ 3 h 80"/>
                  <a:gd name="T38" fmla="*/ 2 w 85"/>
                  <a:gd name="T39" fmla="*/ 10 h 80"/>
                  <a:gd name="T40" fmla="*/ 29 w 85"/>
                  <a:gd name="T41" fmla="*/ 80 h 80"/>
                  <a:gd name="T42" fmla="*/ 35 w 85"/>
                  <a:gd name="T43" fmla="*/ 80 h 80"/>
                  <a:gd name="T44" fmla="*/ 10 w 85"/>
                  <a:gd name="T45" fmla="*/ 13 h 80"/>
                  <a:gd name="T46" fmla="*/ 17 w 85"/>
                  <a:gd name="T47" fmla="*/ 18 h 80"/>
                  <a:gd name="T48" fmla="*/ 26 w 85"/>
                  <a:gd name="T49" fmla="*/ 11 h 80"/>
                  <a:gd name="T50" fmla="*/ 30 w 85"/>
                  <a:gd name="T51" fmla="*/ 6 h 80"/>
                  <a:gd name="T52" fmla="*/ 33 w 85"/>
                  <a:gd name="T53" fmla="*/ 11 h 80"/>
                  <a:gd name="T54" fmla="*/ 42 w 85"/>
                  <a:gd name="T55" fmla="*/ 18 h 80"/>
                  <a:gd name="T56" fmla="*/ 51 w 85"/>
                  <a:gd name="T57" fmla="*/ 11 h 80"/>
                  <a:gd name="T58" fmla="*/ 55 w 85"/>
                  <a:gd name="T59" fmla="*/ 6 h 80"/>
                  <a:gd name="T60" fmla="*/ 58 w 85"/>
                  <a:gd name="T61" fmla="*/ 11 h 80"/>
                  <a:gd name="T62" fmla="*/ 67 w 85"/>
                  <a:gd name="T63" fmla="*/ 18 h 80"/>
                  <a:gd name="T64" fmla="*/ 75 w 85"/>
                  <a:gd name="T65" fmla="*/ 13 h 80"/>
                  <a:gd name="T66" fmla="*/ 50 w 85"/>
                  <a:gd name="T67" fmla="*/ 80 h 80"/>
                  <a:gd name="T68" fmla="*/ 57 w 85"/>
                  <a:gd name="T69" fmla="*/ 80 h 8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80">
                    <a:moveTo>
                      <a:pt x="57" y="80"/>
                    </a:moveTo>
                    <a:cubicBezTo>
                      <a:pt x="83" y="9"/>
                      <a:pt x="83" y="9"/>
                      <a:pt x="83" y="9"/>
                    </a:cubicBezTo>
                    <a:cubicBezTo>
                      <a:pt x="85" y="3"/>
                      <a:pt x="85" y="3"/>
                      <a:pt x="85" y="3"/>
                    </a:cubicBezTo>
                    <a:cubicBezTo>
                      <a:pt x="84" y="1"/>
                      <a:pt x="82" y="0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5" y="0"/>
                      <a:pt x="72" y="5"/>
                      <a:pt x="71" y="8"/>
                    </a:cubicBezTo>
                    <a:cubicBezTo>
                      <a:pt x="69" y="11"/>
                      <a:pt x="68" y="12"/>
                      <a:pt x="67" y="12"/>
                    </a:cubicBezTo>
                    <a:cubicBezTo>
                      <a:pt x="66" y="12"/>
                      <a:pt x="65" y="11"/>
                      <a:pt x="64" y="8"/>
                    </a:cubicBezTo>
                    <a:cubicBezTo>
                      <a:pt x="62" y="5"/>
                      <a:pt x="60" y="0"/>
                      <a:pt x="55" y="0"/>
                    </a:cubicBezTo>
                    <a:cubicBezTo>
                      <a:pt x="50" y="0"/>
                      <a:pt x="47" y="5"/>
                      <a:pt x="46" y="8"/>
                    </a:cubicBezTo>
                    <a:cubicBezTo>
                      <a:pt x="44" y="11"/>
                      <a:pt x="43" y="12"/>
                      <a:pt x="42" y="12"/>
                    </a:cubicBezTo>
                    <a:cubicBezTo>
                      <a:pt x="41" y="12"/>
                      <a:pt x="40" y="11"/>
                      <a:pt x="39" y="8"/>
                    </a:cubicBezTo>
                    <a:cubicBezTo>
                      <a:pt x="37" y="5"/>
                      <a:pt x="35" y="0"/>
                      <a:pt x="30" y="0"/>
                    </a:cubicBezTo>
                    <a:cubicBezTo>
                      <a:pt x="25" y="0"/>
                      <a:pt x="22" y="5"/>
                      <a:pt x="21" y="8"/>
                    </a:cubicBezTo>
                    <a:cubicBezTo>
                      <a:pt x="19" y="11"/>
                      <a:pt x="18" y="12"/>
                      <a:pt x="17" y="12"/>
                    </a:cubicBezTo>
                    <a:cubicBezTo>
                      <a:pt x="16" y="12"/>
                      <a:pt x="15" y="11"/>
                      <a:pt x="14" y="8"/>
                    </a:cubicBezTo>
                    <a:cubicBezTo>
                      <a:pt x="12" y="5"/>
                      <a:pt x="10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9" y="80"/>
                      <a:pt x="29" y="80"/>
                      <a:pt x="29" y="80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1" y="16"/>
                      <a:pt x="14" y="18"/>
                      <a:pt x="17" y="18"/>
                    </a:cubicBezTo>
                    <a:cubicBezTo>
                      <a:pt x="22" y="18"/>
                      <a:pt x="25" y="14"/>
                      <a:pt x="26" y="11"/>
                    </a:cubicBezTo>
                    <a:cubicBezTo>
                      <a:pt x="28" y="8"/>
                      <a:pt x="29" y="6"/>
                      <a:pt x="30" y="6"/>
                    </a:cubicBezTo>
                    <a:cubicBezTo>
                      <a:pt x="31" y="6"/>
                      <a:pt x="32" y="8"/>
                      <a:pt x="33" y="11"/>
                    </a:cubicBezTo>
                    <a:cubicBezTo>
                      <a:pt x="35" y="14"/>
                      <a:pt x="37" y="18"/>
                      <a:pt x="42" y="18"/>
                    </a:cubicBezTo>
                    <a:cubicBezTo>
                      <a:pt x="47" y="18"/>
                      <a:pt x="49" y="14"/>
                      <a:pt x="51" y="11"/>
                    </a:cubicBezTo>
                    <a:cubicBezTo>
                      <a:pt x="53" y="8"/>
                      <a:pt x="53" y="6"/>
                      <a:pt x="55" y="6"/>
                    </a:cubicBezTo>
                    <a:cubicBezTo>
                      <a:pt x="56" y="6"/>
                      <a:pt x="57" y="8"/>
                      <a:pt x="58" y="11"/>
                    </a:cubicBezTo>
                    <a:cubicBezTo>
                      <a:pt x="60" y="14"/>
                      <a:pt x="62" y="18"/>
                      <a:pt x="67" y="18"/>
                    </a:cubicBezTo>
                    <a:cubicBezTo>
                      <a:pt x="71" y="18"/>
                      <a:pt x="73" y="15"/>
                      <a:pt x="75" y="13"/>
                    </a:cubicBezTo>
                    <a:cubicBezTo>
                      <a:pt x="50" y="80"/>
                      <a:pt x="50" y="80"/>
                      <a:pt x="50" y="80"/>
                    </a:cubicBezTo>
                    <a:lnTo>
                      <a:pt x="57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9" name="组合 108"/>
          <p:cNvGrpSpPr/>
          <p:nvPr/>
        </p:nvGrpSpPr>
        <p:grpSpPr>
          <a:xfrm>
            <a:off x="3888379" y="2000817"/>
            <a:ext cx="1933513" cy="1920406"/>
            <a:chOff x="3888379" y="2000817"/>
            <a:chExt cx="1933513" cy="1920406"/>
          </a:xfrm>
        </p:grpSpPr>
        <p:sp>
          <p:nvSpPr>
            <p:cNvPr id="69" name="Oval 80"/>
            <p:cNvSpPr/>
            <p:nvPr/>
          </p:nvSpPr>
          <p:spPr>
            <a:xfrm>
              <a:off x="3888379" y="2000817"/>
              <a:ext cx="1933513" cy="1920406"/>
            </a:xfrm>
            <a:prstGeom prst="ellipse">
              <a:avLst/>
            </a:prstGeom>
            <a:solidFill>
              <a:srgbClr val="7F7F7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577" tIns="45788" rIns="91577" bIns="4578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74" name="Group 103"/>
            <p:cNvGrpSpPr/>
            <p:nvPr/>
          </p:nvGrpSpPr>
          <p:grpSpPr>
            <a:xfrm>
              <a:off x="4449110" y="2501664"/>
              <a:ext cx="812052" cy="919306"/>
              <a:chOff x="8196263" y="4981575"/>
              <a:chExt cx="796925" cy="908050"/>
            </a:xfrm>
            <a:solidFill>
              <a:srgbClr val="FFFFFF"/>
            </a:solidFill>
          </p:grpSpPr>
          <p:sp>
            <p:nvSpPr>
              <p:cNvPr id="91" name="Freeform 5"/>
              <p:cNvSpPr>
                <a:spLocks noEditPoints="1"/>
              </p:cNvSpPr>
              <p:nvPr/>
            </p:nvSpPr>
            <p:spPr bwMode="auto">
              <a:xfrm>
                <a:off x="8196263" y="4981575"/>
                <a:ext cx="796925" cy="908050"/>
              </a:xfrm>
              <a:custGeom>
                <a:gdLst>
                  <a:gd name="T0" fmla="*/ 666 w 907"/>
                  <a:gd name="T1" fmla="*/ 33 h 1034"/>
                  <a:gd name="T2" fmla="*/ 236 w 907"/>
                  <a:gd name="T3" fmla="*/ 68 h 1034"/>
                  <a:gd name="T4" fmla="*/ 77 w 907"/>
                  <a:gd name="T5" fmla="*/ 272 h 1034"/>
                  <a:gd name="T6" fmla="*/ 78 w 907"/>
                  <a:gd name="T7" fmla="*/ 399 h 1034"/>
                  <a:gd name="T8" fmla="*/ 81 w 907"/>
                  <a:gd name="T9" fmla="*/ 411 h 1034"/>
                  <a:gd name="T10" fmla="*/ 44 w 907"/>
                  <a:gd name="T11" fmla="*/ 468 h 1034"/>
                  <a:gd name="T12" fmla="*/ 16 w 907"/>
                  <a:gd name="T13" fmla="*/ 509 h 1034"/>
                  <a:gd name="T14" fmla="*/ 16 w 907"/>
                  <a:gd name="T15" fmla="*/ 510 h 1034"/>
                  <a:gd name="T16" fmla="*/ 42 w 907"/>
                  <a:gd name="T17" fmla="*/ 624 h 1034"/>
                  <a:gd name="T18" fmla="*/ 57 w 907"/>
                  <a:gd name="T19" fmla="*/ 677 h 1034"/>
                  <a:gd name="T20" fmla="*/ 86 w 907"/>
                  <a:gd name="T21" fmla="*/ 749 h 1034"/>
                  <a:gd name="T22" fmla="*/ 85 w 907"/>
                  <a:gd name="T23" fmla="*/ 800 h 1034"/>
                  <a:gd name="T24" fmla="*/ 195 w 907"/>
                  <a:gd name="T25" fmla="*/ 892 h 1034"/>
                  <a:gd name="T26" fmla="*/ 281 w 907"/>
                  <a:gd name="T27" fmla="*/ 958 h 1034"/>
                  <a:gd name="T28" fmla="*/ 713 w 907"/>
                  <a:gd name="T29" fmla="*/ 1034 h 1034"/>
                  <a:gd name="T30" fmla="*/ 791 w 907"/>
                  <a:gd name="T31" fmla="*/ 940 h 1034"/>
                  <a:gd name="T32" fmla="*/ 766 w 907"/>
                  <a:gd name="T33" fmla="*/ 735 h 1034"/>
                  <a:gd name="T34" fmla="*/ 896 w 907"/>
                  <a:gd name="T35" fmla="*/ 481 h 1034"/>
                  <a:gd name="T36" fmla="*/ 814 w 907"/>
                  <a:gd name="T37" fmla="*/ 136 h 1034"/>
                  <a:gd name="T38" fmla="*/ 723 w 907"/>
                  <a:gd name="T39" fmla="*/ 699 h 1034"/>
                  <a:gd name="T40" fmla="*/ 736 w 907"/>
                  <a:gd name="T41" fmla="*/ 949 h 1034"/>
                  <a:gd name="T42" fmla="*/ 713 w 907"/>
                  <a:gd name="T43" fmla="*/ 978 h 1034"/>
                  <a:gd name="T44" fmla="*/ 337 w 907"/>
                  <a:gd name="T45" fmla="*/ 955 h 1034"/>
                  <a:gd name="T46" fmla="*/ 300 w 907"/>
                  <a:gd name="T47" fmla="*/ 814 h 1034"/>
                  <a:gd name="T48" fmla="*/ 195 w 907"/>
                  <a:gd name="T49" fmla="*/ 837 h 1034"/>
                  <a:gd name="T50" fmla="*/ 116 w 907"/>
                  <a:gd name="T51" fmla="*/ 697 h 1034"/>
                  <a:gd name="T52" fmla="*/ 126 w 907"/>
                  <a:gd name="T53" fmla="*/ 655 h 1034"/>
                  <a:gd name="T54" fmla="*/ 99 w 907"/>
                  <a:gd name="T55" fmla="*/ 640 h 1034"/>
                  <a:gd name="T56" fmla="*/ 108 w 907"/>
                  <a:gd name="T57" fmla="*/ 598 h 1034"/>
                  <a:gd name="T58" fmla="*/ 75 w 907"/>
                  <a:gd name="T59" fmla="*/ 579 h 1034"/>
                  <a:gd name="T60" fmla="*/ 63 w 907"/>
                  <a:gd name="T61" fmla="*/ 539 h 1034"/>
                  <a:gd name="T62" fmla="*/ 128 w 907"/>
                  <a:gd name="T63" fmla="*/ 440 h 1034"/>
                  <a:gd name="T64" fmla="*/ 132 w 907"/>
                  <a:gd name="T65" fmla="*/ 387 h 1034"/>
                  <a:gd name="T66" fmla="*/ 131 w 907"/>
                  <a:gd name="T67" fmla="*/ 286 h 1034"/>
                  <a:gd name="T68" fmla="*/ 841 w 907"/>
                  <a:gd name="T69" fmla="*/ 473 h 10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06" h="1034">
                    <a:moveTo>
                      <a:pt x="814" y="136"/>
                    </a:moveTo>
                    <a:cubicBezTo>
                      <a:pt x="775" y="91"/>
                      <a:pt x="726" y="56"/>
                      <a:pt x="666" y="33"/>
                    </a:cubicBezTo>
                    <a:cubicBezTo>
                      <a:pt x="613" y="11"/>
                      <a:pt x="552" y="0"/>
                      <a:pt x="490" y="0"/>
                    </a:cubicBezTo>
                    <a:cubicBezTo>
                      <a:pt x="399" y="0"/>
                      <a:pt x="308" y="24"/>
                      <a:pt x="236" y="68"/>
                    </a:cubicBezTo>
                    <a:cubicBezTo>
                      <a:pt x="196" y="92"/>
                      <a:pt x="163" y="120"/>
                      <a:pt x="137" y="153"/>
                    </a:cubicBezTo>
                    <a:cubicBezTo>
                      <a:pt x="108" y="189"/>
                      <a:pt x="88" y="229"/>
                      <a:pt x="77" y="272"/>
                    </a:cubicBezTo>
                    <a:cubicBezTo>
                      <a:pt x="68" y="310"/>
                      <a:pt x="67" y="352"/>
                      <a:pt x="75" y="387"/>
                    </a:cubicBezTo>
                    <a:cubicBezTo>
                      <a:pt x="78" y="399"/>
                      <a:pt x="78" y="399"/>
                      <a:pt x="78" y="399"/>
                    </a:cubicBezTo>
                    <a:cubicBezTo>
                      <a:pt x="78" y="403"/>
                      <a:pt x="79" y="406"/>
                      <a:pt x="80" y="409"/>
                    </a:cubicBezTo>
                    <a:cubicBezTo>
                      <a:pt x="80" y="410"/>
                      <a:pt x="80" y="410"/>
                      <a:pt x="81" y="411"/>
                    </a:cubicBezTo>
                    <a:cubicBezTo>
                      <a:pt x="78" y="416"/>
                      <a:pt x="78" y="416"/>
                      <a:pt x="78" y="416"/>
                    </a:cubicBezTo>
                    <a:cubicBezTo>
                      <a:pt x="70" y="433"/>
                      <a:pt x="58" y="450"/>
                      <a:pt x="44" y="468"/>
                    </a:cubicBezTo>
                    <a:cubicBezTo>
                      <a:pt x="35" y="481"/>
                      <a:pt x="25" y="494"/>
                      <a:pt x="16" y="509"/>
                    </a:cubicBezTo>
                    <a:cubicBezTo>
                      <a:pt x="16" y="509"/>
                      <a:pt x="16" y="509"/>
                      <a:pt x="16" y="509"/>
                    </a:cubicBezTo>
                    <a:cubicBezTo>
                      <a:pt x="16" y="509"/>
                      <a:pt x="16" y="509"/>
                      <a:pt x="16" y="509"/>
                    </a:cubicBezTo>
                    <a:cubicBezTo>
                      <a:pt x="16" y="510"/>
                      <a:pt x="16" y="510"/>
                      <a:pt x="16" y="510"/>
                    </a:cubicBezTo>
                    <a:cubicBezTo>
                      <a:pt x="3" y="530"/>
                      <a:pt x="0" y="555"/>
                      <a:pt x="7" y="578"/>
                    </a:cubicBezTo>
                    <a:cubicBezTo>
                      <a:pt x="12" y="597"/>
                      <a:pt x="25" y="613"/>
                      <a:pt x="42" y="624"/>
                    </a:cubicBezTo>
                    <a:cubicBezTo>
                      <a:pt x="40" y="638"/>
                      <a:pt x="43" y="652"/>
                      <a:pt x="49" y="665"/>
                    </a:cubicBezTo>
                    <a:cubicBezTo>
                      <a:pt x="51" y="669"/>
                      <a:pt x="54" y="674"/>
                      <a:pt x="57" y="677"/>
                    </a:cubicBezTo>
                    <a:cubicBezTo>
                      <a:pt x="55" y="696"/>
                      <a:pt x="60" y="714"/>
                      <a:pt x="71" y="730"/>
                    </a:cubicBezTo>
                    <a:cubicBezTo>
                      <a:pt x="86" y="749"/>
                      <a:pt x="86" y="749"/>
                      <a:pt x="86" y="749"/>
                    </a:cubicBezTo>
                    <a:cubicBezTo>
                      <a:pt x="86" y="752"/>
                      <a:pt x="86" y="755"/>
                      <a:pt x="85" y="758"/>
                    </a:cubicBezTo>
                    <a:cubicBezTo>
                      <a:pt x="85" y="770"/>
                      <a:pt x="84" y="785"/>
                      <a:pt x="85" y="800"/>
                    </a:cubicBezTo>
                    <a:cubicBezTo>
                      <a:pt x="88" y="825"/>
                      <a:pt x="97" y="845"/>
                      <a:pt x="112" y="860"/>
                    </a:cubicBezTo>
                    <a:cubicBezTo>
                      <a:pt x="132" y="881"/>
                      <a:pt x="160" y="892"/>
                      <a:pt x="195" y="892"/>
                    </a:cubicBezTo>
                    <a:cubicBezTo>
                      <a:pt x="218" y="892"/>
                      <a:pt x="244" y="888"/>
                      <a:pt x="276" y="879"/>
                    </a:cubicBezTo>
                    <a:cubicBezTo>
                      <a:pt x="278" y="899"/>
                      <a:pt x="280" y="925"/>
                      <a:pt x="281" y="958"/>
                    </a:cubicBezTo>
                    <a:cubicBezTo>
                      <a:pt x="283" y="1000"/>
                      <a:pt x="318" y="1034"/>
                      <a:pt x="361" y="1034"/>
                    </a:cubicBezTo>
                    <a:cubicBezTo>
                      <a:pt x="713" y="1034"/>
                      <a:pt x="713" y="1034"/>
                      <a:pt x="713" y="1034"/>
                    </a:cubicBezTo>
                    <a:cubicBezTo>
                      <a:pt x="736" y="1034"/>
                      <a:pt x="759" y="1023"/>
                      <a:pt x="774" y="1005"/>
                    </a:cubicBezTo>
                    <a:cubicBezTo>
                      <a:pt x="789" y="987"/>
                      <a:pt x="795" y="963"/>
                      <a:pt x="791" y="940"/>
                    </a:cubicBezTo>
                    <a:cubicBezTo>
                      <a:pt x="759" y="759"/>
                      <a:pt x="759" y="759"/>
                      <a:pt x="759" y="759"/>
                    </a:cubicBezTo>
                    <a:cubicBezTo>
                      <a:pt x="758" y="751"/>
                      <a:pt x="760" y="742"/>
                      <a:pt x="766" y="735"/>
                    </a:cubicBezTo>
                    <a:cubicBezTo>
                      <a:pt x="792" y="704"/>
                      <a:pt x="821" y="668"/>
                      <a:pt x="845" y="625"/>
                    </a:cubicBezTo>
                    <a:cubicBezTo>
                      <a:pt x="872" y="578"/>
                      <a:pt x="888" y="531"/>
                      <a:pt x="896" y="481"/>
                    </a:cubicBezTo>
                    <a:cubicBezTo>
                      <a:pt x="907" y="410"/>
                      <a:pt x="905" y="344"/>
                      <a:pt x="890" y="285"/>
                    </a:cubicBezTo>
                    <a:cubicBezTo>
                      <a:pt x="876" y="228"/>
                      <a:pt x="850" y="178"/>
                      <a:pt x="814" y="136"/>
                    </a:cubicBezTo>
                    <a:close/>
                    <a:moveTo>
                      <a:pt x="841" y="473"/>
                    </a:moveTo>
                    <a:cubicBezTo>
                      <a:pt x="826" y="567"/>
                      <a:pt x="777" y="635"/>
                      <a:pt x="723" y="699"/>
                    </a:cubicBezTo>
                    <a:cubicBezTo>
                      <a:pt x="707" y="718"/>
                      <a:pt x="700" y="744"/>
                      <a:pt x="704" y="769"/>
                    </a:cubicBezTo>
                    <a:cubicBezTo>
                      <a:pt x="736" y="949"/>
                      <a:pt x="736" y="949"/>
                      <a:pt x="736" y="949"/>
                    </a:cubicBezTo>
                    <a:cubicBezTo>
                      <a:pt x="738" y="956"/>
                      <a:pt x="736" y="964"/>
                      <a:pt x="731" y="969"/>
                    </a:cubicBezTo>
                    <a:cubicBezTo>
                      <a:pt x="727" y="975"/>
                      <a:pt x="720" y="978"/>
                      <a:pt x="713" y="978"/>
                    </a:cubicBezTo>
                    <a:cubicBezTo>
                      <a:pt x="361" y="978"/>
                      <a:pt x="361" y="978"/>
                      <a:pt x="361" y="978"/>
                    </a:cubicBezTo>
                    <a:cubicBezTo>
                      <a:pt x="348" y="978"/>
                      <a:pt x="337" y="968"/>
                      <a:pt x="337" y="955"/>
                    </a:cubicBezTo>
                    <a:cubicBezTo>
                      <a:pt x="334" y="894"/>
                      <a:pt x="330" y="856"/>
                      <a:pt x="328" y="835"/>
                    </a:cubicBezTo>
                    <a:cubicBezTo>
                      <a:pt x="327" y="825"/>
                      <a:pt x="314" y="814"/>
                      <a:pt x="300" y="814"/>
                    </a:cubicBezTo>
                    <a:cubicBezTo>
                      <a:pt x="297" y="814"/>
                      <a:pt x="295" y="815"/>
                      <a:pt x="292" y="816"/>
                    </a:cubicBezTo>
                    <a:cubicBezTo>
                      <a:pt x="249" y="830"/>
                      <a:pt x="217" y="837"/>
                      <a:pt x="195" y="837"/>
                    </a:cubicBezTo>
                    <a:cubicBezTo>
                      <a:pt x="109" y="837"/>
                      <a:pt x="154" y="748"/>
                      <a:pt x="137" y="725"/>
                    </a:cubicBezTo>
                    <a:cubicBezTo>
                      <a:pt x="116" y="697"/>
                      <a:pt x="116" y="697"/>
                      <a:pt x="116" y="697"/>
                    </a:cubicBezTo>
                    <a:cubicBezTo>
                      <a:pt x="111" y="689"/>
                      <a:pt x="111" y="680"/>
                      <a:pt x="115" y="672"/>
                    </a:cubicBezTo>
                    <a:cubicBezTo>
                      <a:pt x="126" y="655"/>
                      <a:pt x="126" y="655"/>
                      <a:pt x="126" y="655"/>
                    </a:cubicBezTo>
                    <a:cubicBezTo>
                      <a:pt x="112" y="652"/>
                      <a:pt x="112" y="652"/>
                      <a:pt x="112" y="652"/>
                    </a:cubicBezTo>
                    <a:cubicBezTo>
                      <a:pt x="107" y="650"/>
                      <a:pt x="102" y="646"/>
                      <a:pt x="99" y="640"/>
                    </a:cubicBezTo>
                    <a:cubicBezTo>
                      <a:pt x="96" y="635"/>
                      <a:pt x="96" y="629"/>
                      <a:pt x="98" y="623"/>
                    </a:cubicBezTo>
                    <a:cubicBezTo>
                      <a:pt x="108" y="598"/>
                      <a:pt x="108" y="598"/>
                      <a:pt x="108" y="598"/>
                    </a:cubicBezTo>
                    <a:cubicBezTo>
                      <a:pt x="109" y="596"/>
                      <a:pt x="108" y="593"/>
                      <a:pt x="106" y="592"/>
                    </a:cubicBezTo>
                    <a:cubicBezTo>
                      <a:pt x="75" y="579"/>
                      <a:pt x="75" y="579"/>
                      <a:pt x="75" y="579"/>
                    </a:cubicBezTo>
                    <a:cubicBezTo>
                      <a:pt x="68" y="575"/>
                      <a:pt x="62" y="569"/>
                      <a:pt x="60" y="562"/>
                    </a:cubicBezTo>
                    <a:cubicBezTo>
                      <a:pt x="58" y="554"/>
                      <a:pt x="59" y="546"/>
                      <a:pt x="63" y="539"/>
                    </a:cubicBezTo>
                    <a:cubicBezTo>
                      <a:pt x="63" y="538"/>
                      <a:pt x="63" y="538"/>
                      <a:pt x="63" y="538"/>
                    </a:cubicBezTo>
                    <a:cubicBezTo>
                      <a:pt x="84" y="505"/>
                      <a:pt x="111" y="475"/>
                      <a:pt x="128" y="440"/>
                    </a:cubicBezTo>
                    <a:cubicBezTo>
                      <a:pt x="136" y="425"/>
                      <a:pt x="136" y="425"/>
                      <a:pt x="136" y="425"/>
                    </a:cubicBezTo>
                    <a:cubicBezTo>
                      <a:pt x="141" y="415"/>
                      <a:pt x="134" y="398"/>
                      <a:pt x="132" y="387"/>
                    </a:cubicBezTo>
                    <a:cubicBezTo>
                      <a:pt x="129" y="375"/>
                      <a:pt x="129" y="375"/>
                      <a:pt x="129" y="375"/>
                    </a:cubicBezTo>
                    <a:cubicBezTo>
                      <a:pt x="123" y="347"/>
                      <a:pt x="124" y="313"/>
                      <a:pt x="131" y="286"/>
                    </a:cubicBezTo>
                    <a:cubicBezTo>
                      <a:pt x="168" y="139"/>
                      <a:pt x="330" y="56"/>
                      <a:pt x="490" y="56"/>
                    </a:cubicBezTo>
                    <a:cubicBezTo>
                      <a:pt x="689" y="56"/>
                      <a:pt x="885" y="183"/>
                      <a:pt x="841" y="4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92" name="Freeform 6"/>
              <p:cNvSpPr>
                <a:spLocks noEditPoints="1"/>
              </p:cNvSpPr>
              <p:nvPr/>
            </p:nvSpPr>
            <p:spPr bwMode="auto">
              <a:xfrm>
                <a:off x="8596313" y="5100638"/>
                <a:ext cx="296863" cy="295275"/>
              </a:xfrm>
              <a:custGeom>
                <a:gdLst>
                  <a:gd name="T0" fmla="*/ 192 w 337"/>
                  <a:gd name="T1" fmla="*/ 36 h 336"/>
                  <a:gd name="T2" fmla="*/ 234 w 337"/>
                  <a:gd name="T3" fmla="*/ 68 h 336"/>
                  <a:gd name="T4" fmla="*/ 253 w 337"/>
                  <a:gd name="T5" fmla="*/ 54 h 336"/>
                  <a:gd name="T6" fmla="*/ 279 w 337"/>
                  <a:gd name="T7" fmla="*/ 74 h 336"/>
                  <a:gd name="T8" fmla="*/ 268 w 337"/>
                  <a:gd name="T9" fmla="*/ 102 h 336"/>
                  <a:gd name="T10" fmla="*/ 301 w 337"/>
                  <a:gd name="T11" fmla="*/ 144 h 336"/>
                  <a:gd name="T12" fmla="*/ 313 w 337"/>
                  <a:gd name="T13" fmla="*/ 180 h 336"/>
                  <a:gd name="T14" fmla="*/ 286 w 337"/>
                  <a:gd name="T15" fmla="*/ 192 h 336"/>
                  <a:gd name="T16" fmla="*/ 279 w 337"/>
                  <a:gd name="T17" fmla="*/ 244 h 336"/>
                  <a:gd name="T18" fmla="*/ 262 w 337"/>
                  <a:gd name="T19" fmla="*/ 278 h 336"/>
                  <a:gd name="T20" fmla="*/ 245 w 337"/>
                  <a:gd name="T21" fmla="*/ 278 h 336"/>
                  <a:gd name="T22" fmla="*/ 192 w 337"/>
                  <a:gd name="T23" fmla="*/ 286 h 336"/>
                  <a:gd name="T24" fmla="*/ 180 w 337"/>
                  <a:gd name="T25" fmla="*/ 312 h 336"/>
                  <a:gd name="T26" fmla="*/ 144 w 337"/>
                  <a:gd name="T27" fmla="*/ 300 h 336"/>
                  <a:gd name="T28" fmla="*/ 102 w 337"/>
                  <a:gd name="T29" fmla="*/ 268 h 336"/>
                  <a:gd name="T30" fmla="*/ 84 w 337"/>
                  <a:gd name="T31" fmla="*/ 282 h 336"/>
                  <a:gd name="T32" fmla="*/ 58 w 337"/>
                  <a:gd name="T33" fmla="*/ 261 h 336"/>
                  <a:gd name="T34" fmla="*/ 69 w 337"/>
                  <a:gd name="T35" fmla="*/ 234 h 336"/>
                  <a:gd name="T36" fmla="*/ 36 w 337"/>
                  <a:gd name="T37" fmla="*/ 192 h 336"/>
                  <a:gd name="T38" fmla="*/ 24 w 337"/>
                  <a:gd name="T39" fmla="*/ 156 h 336"/>
                  <a:gd name="T40" fmla="*/ 51 w 337"/>
                  <a:gd name="T41" fmla="*/ 144 h 336"/>
                  <a:gd name="T42" fmla="*/ 58 w 337"/>
                  <a:gd name="T43" fmla="*/ 91 h 336"/>
                  <a:gd name="T44" fmla="*/ 75 w 337"/>
                  <a:gd name="T45" fmla="*/ 57 h 336"/>
                  <a:gd name="T46" fmla="*/ 92 w 337"/>
                  <a:gd name="T47" fmla="*/ 57 h 336"/>
                  <a:gd name="T48" fmla="*/ 144 w 337"/>
                  <a:gd name="T49" fmla="*/ 50 h 336"/>
                  <a:gd name="T50" fmla="*/ 156 w 337"/>
                  <a:gd name="T51" fmla="*/ 24 h 336"/>
                  <a:gd name="T52" fmla="*/ 180 w 337"/>
                  <a:gd name="T53" fmla="*/ 0 h 336"/>
                  <a:gd name="T54" fmla="*/ 121 w 337"/>
                  <a:gd name="T55" fmla="*/ 32 h 336"/>
                  <a:gd name="T56" fmla="*/ 84 w 337"/>
                  <a:gd name="T57" fmla="*/ 30 h 336"/>
                  <a:gd name="T58" fmla="*/ 41 w 337"/>
                  <a:gd name="T59" fmla="*/ 57 h 336"/>
                  <a:gd name="T60" fmla="*/ 39 w 337"/>
                  <a:gd name="T61" fmla="*/ 106 h 336"/>
                  <a:gd name="T62" fmla="*/ 0 w 337"/>
                  <a:gd name="T63" fmla="*/ 156 h 336"/>
                  <a:gd name="T64" fmla="*/ 33 w 337"/>
                  <a:gd name="T65" fmla="*/ 216 h 336"/>
                  <a:gd name="T66" fmla="*/ 31 w 337"/>
                  <a:gd name="T67" fmla="*/ 253 h 336"/>
                  <a:gd name="T68" fmla="*/ 58 w 337"/>
                  <a:gd name="T69" fmla="*/ 295 h 336"/>
                  <a:gd name="T70" fmla="*/ 106 w 337"/>
                  <a:gd name="T71" fmla="*/ 298 h 336"/>
                  <a:gd name="T72" fmla="*/ 156 w 337"/>
                  <a:gd name="T73" fmla="*/ 336 h 336"/>
                  <a:gd name="T74" fmla="*/ 216 w 337"/>
                  <a:gd name="T75" fmla="*/ 304 h 336"/>
                  <a:gd name="T76" fmla="*/ 253 w 337"/>
                  <a:gd name="T77" fmla="*/ 306 h 336"/>
                  <a:gd name="T78" fmla="*/ 296 w 337"/>
                  <a:gd name="T79" fmla="*/ 278 h 336"/>
                  <a:gd name="T80" fmla="*/ 298 w 337"/>
                  <a:gd name="T81" fmla="*/ 230 h 336"/>
                  <a:gd name="T82" fmla="*/ 337 w 337"/>
                  <a:gd name="T83" fmla="*/ 180 h 336"/>
                  <a:gd name="T84" fmla="*/ 304 w 337"/>
                  <a:gd name="T85" fmla="*/ 120 h 336"/>
                  <a:gd name="T86" fmla="*/ 306 w 337"/>
                  <a:gd name="T87" fmla="*/ 83 h 336"/>
                  <a:gd name="T88" fmla="*/ 279 w 337"/>
                  <a:gd name="T89" fmla="*/ 40 h 336"/>
                  <a:gd name="T90" fmla="*/ 231 w 337"/>
                  <a:gd name="T91" fmla="*/ 38 h 336"/>
                  <a:gd name="T92" fmla="*/ 180 w 337"/>
                  <a:gd name="T93" fmla="*/ 0 h 3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37" h="336">
                    <a:moveTo>
                      <a:pt x="180" y="24"/>
                    </a:moveTo>
                    <a:cubicBezTo>
                      <a:pt x="187" y="24"/>
                      <a:pt x="192" y="29"/>
                      <a:pt x="192" y="36"/>
                    </a:cubicBezTo>
                    <a:cubicBezTo>
                      <a:pt x="192" y="50"/>
                      <a:pt x="192" y="50"/>
                      <a:pt x="192" y="50"/>
                    </a:cubicBezTo>
                    <a:cubicBezTo>
                      <a:pt x="208" y="53"/>
                      <a:pt x="222" y="60"/>
                      <a:pt x="234" y="68"/>
                    </a:cubicBezTo>
                    <a:cubicBezTo>
                      <a:pt x="245" y="57"/>
                      <a:pt x="245" y="57"/>
                      <a:pt x="245" y="57"/>
                    </a:cubicBezTo>
                    <a:cubicBezTo>
                      <a:pt x="247" y="55"/>
                      <a:pt x="250" y="54"/>
                      <a:pt x="253" y="54"/>
                    </a:cubicBezTo>
                    <a:cubicBezTo>
                      <a:pt x="256" y="54"/>
                      <a:pt x="260" y="55"/>
                      <a:pt x="262" y="57"/>
                    </a:cubicBezTo>
                    <a:cubicBezTo>
                      <a:pt x="279" y="74"/>
                      <a:pt x="279" y="74"/>
                      <a:pt x="279" y="74"/>
                    </a:cubicBezTo>
                    <a:cubicBezTo>
                      <a:pt x="284" y="79"/>
                      <a:pt x="284" y="87"/>
                      <a:pt x="279" y="91"/>
                    </a:cubicBezTo>
                    <a:cubicBezTo>
                      <a:pt x="268" y="102"/>
                      <a:pt x="268" y="102"/>
                      <a:pt x="268" y="102"/>
                    </a:cubicBezTo>
                    <a:cubicBezTo>
                      <a:pt x="277" y="114"/>
                      <a:pt x="283" y="129"/>
                      <a:pt x="286" y="144"/>
                    </a:cubicBezTo>
                    <a:cubicBezTo>
                      <a:pt x="301" y="144"/>
                      <a:pt x="301" y="144"/>
                      <a:pt x="301" y="144"/>
                    </a:cubicBezTo>
                    <a:cubicBezTo>
                      <a:pt x="307" y="144"/>
                      <a:pt x="313" y="149"/>
                      <a:pt x="313" y="156"/>
                    </a:cubicBezTo>
                    <a:cubicBezTo>
                      <a:pt x="313" y="180"/>
                      <a:pt x="313" y="180"/>
                      <a:pt x="313" y="180"/>
                    </a:cubicBezTo>
                    <a:cubicBezTo>
                      <a:pt x="313" y="187"/>
                      <a:pt x="307" y="192"/>
                      <a:pt x="301" y="192"/>
                    </a:cubicBezTo>
                    <a:cubicBezTo>
                      <a:pt x="286" y="192"/>
                      <a:pt x="286" y="192"/>
                      <a:pt x="286" y="192"/>
                    </a:cubicBezTo>
                    <a:cubicBezTo>
                      <a:pt x="283" y="207"/>
                      <a:pt x="277" y="221"/>
                      <a:pt x="268" y="234"/>
                    </a:cubicBezTo>
                    <a:cubicBezTo>
                      <a:pt x="279" y="244"/>
                      <a:pt x="279" y="244"/>
                      <a:pt x="279" y="244"/>
                    </a:cubicBezTo>
                    <a:cubicBezTo>
                      <a:pt x="284" y="249"/>
                      <a:pt x="284" y="257"/>
                      <a:pt x="279" y="261"/>
                    </a:cubicBezTo>
                    <a:cubicBezTo>
                      <a:pt x="262" y="278"/>
                      <a:pt x="262" y="278"/>
                      <a:pt x="262" y="278"/>
                    </a:cubicBezTo>
                    <a:cubicBezTo>
                      <a:pt x="260" y="281"/>
                      <a:pt x="256" y="282"/>
                      <a:pt x="253" y="282"/>
                    </a:cubicBezTo>
                    <a:cubicBezTo>
                      <a:pt x="250" y="282"/>
                      <a:pt x="247" y="281"/>
                      <a:pt x="245" y="278"/>
                    </a:cubicBezTo>
                    <a:cubicBezTo>
                      <a:pt x="234" y="268"/>
                      <a:pt x="234" y="268"/>
                      <a:pt x="234" y="268"/>
                    </a:cubicBezTo>
                    <a:cubicBezTo>
                      <a:pt x="222" y="276"/>
                      <a:pt x="208" y="282"/>
                      <a:pt x="192" y="286"/>
                    </a:cubicBezTo>
                    <a:cubicBezTo>
                      <a:pt x="192" y="300"/>
                      <a:pt x="192" y="300"/>
                      <a:pt x="192" y="300"/>
                    </a:cubicBezTo>
                    <a:cubicBezTo>
                      <a:pt x="192" y="307"/>
                      <a:pt x="187" y="312"/>
                      <a:pt x="180" y="312"/>
                    </a:cubicBezTo>
                    <a:cubicBezTo>
                      <a:pt x="156" y="312"/>
                      <a:pt x="156" y="312"/>
                      <a:pt x="156" y="312"/>
                    </a:cubicBezTo>
                    <a:cubicBezTo>
                      <a:pt x="150" y="312"/>
                      <a:pt x="144" y="307"/>
                      <a:pt x="144" y="300"/>
                    </a:cubicBezTo>
                    <a:cubicBezTo>
                      <a:pt x="144" y="286"/>
                      <a:pt x="144" y="286"/>
                      <a:pt x="144" y="286"/>
                    </a:cubicBezTo>
                    <a:cubicBezTo>
                      <a:pt x="129" y="282"/>
                      <a:pt x="115" y="276"/>
                      <a:pt x="102" y="268"/>
                    </a:cubicBezTo>
                    <a:cubicBezTo>
                      <a:pt x="92" y="278"/>
                      <a:pt x="92" y="278"/>
                      <a:pt x="92" y="278"/>
                    </a:cubicBezTo>
                    <a:cubicBezTo>
                      <a:pt x="90" y="281"/>
                      <a:pt x="87" y="282"/>
                      <a:pt x="84" y="282"/>
                    </a:cubicBezTo>
                    <a:cubicBezTo>
                      <a:pt x="80" y="282"/>
                      <a:pt x="77" y="281"/>
                      <a:pt x="75" y="278"/>
                    </a:cubicBezTo>
                    <a:cubicBezTo>
                      <a:pt x="58" y="261"/>
                      <a:pt x="58" y="261"/>
                      <a:pt x="58" y="261"/>
                    </a:cubicBezTo>
                    <a:cubicBezTo>
                      <a:pt x="53" y="257"/>
                      <a:pt x="53" y="249"/>
                      <a:pt x="58" y="244"/>
                    </a:cubicBezTo>
                    <a:cubicBezTo>
                      <a:pt x="69" y="234"/>
                      <a:pt x="69" y="234"/>
                      <a:pt x="69" y="234"/>
                    </a:cubicBezTo>
                    <a:cubicBezTo>
                      <a:pt x="60" y="221"/>
                      <a:pt x="54" y="207"/>
                      <a:pt x="51" y="192"/>
                    </a:cubicBezTo>
                    <a:cubicBezTo>
                      <a:pt x="36" y="192"/>
                      <a:pt x="36" y="192"/>
                      <a:pt x="36" y="192"/>
                    </a:cubicBezTo>
                    <a:cubicBezTo>
                      <a:pt x="30" y="192"/>
                      <a:pt x="24" y="187"/>
                      <a:pt x="24" y="180"/>
                    </a:cubicBezTo>
                    <a:cubicBezTo>
                      <a:pt x="24" y="156"/>
                      <a:pt x="24" y="156"/>
                      <a:pt x="24" y="156"/>
                    </a:cubicBezTo>
                    <a:cubicBezTo>
                      <a:pt x="24" y="149"/>
                      <a:pt x="30" y="144"/>
                      <a:pt x="36" y="144"/>
                    </a:cubicBezTo>
                    <a:cubicBezTo>
                      <a:pt x="51" y="144"/>
                      <a:pt x="51" y="144"/>
                      <a:pt x="51" y="144"/>
                    </a:cubicBezTo>
                    <a:cubicBezTo>
                      <a:pt x="54" y="129"/>
                      <a:pt x="60" y="114"/>
                      <a:pt x="69" y="102"/>
                    </a:cubicBezTo>
                    <a:cubicBezTo>
                      <a:pt x="58" y="91"/>
                      <a:pt x="58" y="91"/>
                      <a:pt x="58" y="91"/>
                    </a:cubicBezTo>
                    <a:cubicBezTo>
                      <a:pt x="53" y="87"/>
                      <a:pt x="53" y="79"/>
                      <a:pt x="58" y="74"/>
                    </a:cubicBezTo>
                    <a:cubicBezTo>
                      <a:pt x="75" y="57"/>
                      <a:pt x="75" y="57"/>
                      <a:pt x="75" y="57"/>
                    </a:cubicBezTo>
                    <a:cubicBezTo>
                      <a:pt x="77" y="55"/>
                      <a:pt x="80" y="54"/>
                      <a:pt x="84" y="54"/>
                    </a:cubicBezTo>
                    <a:cubicBezTo>
                      <a:pt x="87" y="54"/>
                      <a:pt x="90" y="55"/>
                      <a:pt x="92" y="57"/>
                    </a:cubicBezTo>
                    <a:cubicBezTo>
                      <a:pt x="102" y="68"/>
                      <a:pt x="102" y="68"/>
                      <a:pt x="102" y="68"/>
                    </a:cubicBezTo>
                    <a:cubicBezTo>
                      <a:pt x="115" y="60"/>
                      <a:pt x="129" y="53"/>
                      <a:pt x="144" y="50"/>
                    </a:cubicBezTo>
                    <a:cubicBezTo>
                      <a:pt x="144" y="36"/>
                      <a:pt x="144" y="36"/>
                      <a:pt x="144" y="36"/>
                    </a:cubicBezTo>
                    <a:cubicBezTo>
                      <a:pt x="144" y="29"/>
                      <a:pt x="150" y="24"/>
                      <a:pt x="156" y="24"/>
                    </a:cubicBezTo>
                    <a:cubicBezTo>
                      <a:pt x="180" y="24"/>
                      <a:pt x="180" y="24"/>
                      <a:pt x="180" y="24"/>
                    </a:cubicBezTo>
                    <a:moveTo>
                      <a:pt x="180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138" y="0"/>
                      <a:pt x="123" y="14"/>
                      <a:pt x="121" y="32"/>
                    </a:cubicBezTo>
                    <a:cubicBezTo>
                      <a:pt x="116" y="34"/>
                      <a:pt x="111" y="36"/>
                      <a:pt x="106" y="38"/>
                    </a:cubicBezTo>
                    <a:cubicBezTo>
                      <a:pt x="100" y="33"/>
                      <a:pt x="92" y="30"/>
                      <a:pt x="84" y="30"/>
                    </a:cubicBezTo>
                    <a:cubicBezTo>
                      <a:pt x="74" y="30"/>
                      <a:pt x="65" y="34"/>
                      <a:pt x="58" y="40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34" y="64"/>
                      <a:pt x="31" y="73"/>
                      <a:pt x="31" y="83"/>
                    </a:cubicBezTo>
                    <a:cubicBezTo>
                      <a:pt x="31" y="91"/>
                      <a:pt x="33" y="99"/>
                      <a:pt x="39" y="106"/>
                    </a:cubicBezTo>
                    <a:cubicBezTo>
                      <a:pt x="36" y="110"/>
                      <a:pt x="34" y="115"/>
                      <a:pt x="33" y="120"/>
                    </a:cubicBezTo>
                    <a:cubicBezTo>
                      <a:pt x="15" y="122"/>
                      <a:pt x="0" y="137"/>
                      <a:pt x="0" y="156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0" y="199"/>
                      <a:pt x="15" y="214"/>
                      <a:pt x="33" y="216"/>
                    </a:cubicBezTo>
                    <a:cubicBezTo>
                      <a:pt x="34" y="221"/>
                      <a:pt x="36" y="225"/>
                      <a:pt x="39" y="230"/>
                    </a:cubicBezTo>
                    <a:cubicBezTo>
                      <a:pt x="33" y="236"/>
                      <a:pt x="31" y="244"/>
                      <a:pt x="31" y="253"/>
                    </a:cubicBezTo>
                    <a:cubicBezTo>
                      <a:pt x="31" y="262"/>
                      <a:pt x="34" y="271"/>
                      <a:pt x="41" y="278"/>
                    </a:cubicBezTo>
                    <a:cubicBezTo>
                      <a:pt x="58" y="295"/>
                      <a:pt x="58" y="295"/>
                      <a:pt x="58" y="295"/>
                    </a:cubicBezTo>
                    <a:cubicBezTo>
                      <a:pt x="65" y="302"/>
                      <a:pt x="74" y="306"/>
                      <a:pt x="84" y="306"/>
                    </a:cubicBezTo>
                    <a:cubicBezTo>
                      <a:pt x="92" y="306"/>
                      <a:pt x="100" y="303"/>
                      <a:pt x="106" y="298"/>
                    </a:cubicBezTo>
                    <a:cubicBezTo>
                      <a:pt x="111" y="300"/>
                      <a:pt x="116" y="302"/>
                      <a:pt x="121" y="304"/>
                    </a:cubicBezTo>
                    <a:cubicBezTo>
                      <a:pt x="123" y="322"/>
                      <a:pt x="138" y="336"/>
                      <a:pt x="156" y="336"/>
                    </a:cubicBezTo>
                    <a:cubicBezTo>
                      <a:pt x="180" y="336"/>
                      <a:pt x="180" y="336"/>
                      <a:pt x="180" y="336"/>
                    </a:cubicBezTo>
                    <a:cubicBezTo>
                      <a:pt x="199" y="336"/>
                      <a:pt x="214" y="322"/>
                      <a:pt x="216" y="304"/>
                    </a:cubicBezTo>
                    <a:cubicBezTo>
                      <a:pt x="221" y="302"/>
                      <a:pt x="226" y="300"/>
                      <a:pt x="231" y="298"/>
                    </a:cubicBezTo>
                    <a:cubicBezTo>
                      <a:pt x="237" y="303"/>
                      <a:pt x="245" y="306"/>
                      <a:pt x="253" y="306"/>
                    </a:cubicBezTo>
                    <a:cubicBezTo>
                      <a:pt x="263" y="306"/>
                      <a:pt x="272" y="302"/>
                      <a:pt x="279" y="295"/>
                    </a:cubicBezTo>
                    <a:cubicBezTo>
                      <a:pt x="296" y="278"/>
                      <a:pt x="296" y="278"/>
                      <a:pt x="296" y="278"/>
                    </a:cubicBezTo>
                    <a:cubicBezTo>
                      <a:pt x="303" y="271"/>
                      <a:pt x="306" y="262"/>
                      <a:pt x="306" y="253"/>
                    </a:cubicBezTo>
                    <a:cubicBezTo>
                      <a:pt x="306" y="244"/>
                      <a:pt x="304" y="236"/>
                      <a:pt x="298" y="230"/>
                    </a:cubicBezTo>
                    <a:cubicBezTo>
                      <a:pt x="301" y="225"/>
                      <a:pt x="303" y="221"/>
                      <a:pt x="304" y="216"/>
                    </a:cubicBezTo>
                    <a:cubicBezTo>
                      <a:pt x="322" y="214"/>
                      <a:pt x="337" y="199"/>
                      <a:pt x="337" y="180"/>
                    </a:cubicBezTo>
                    <a:cubicBezTo>
                      <a:pt x="337" y="156"/>
                      <a:pt x="337" y="156"/>
                      <a:pt x="337" y="156"/>
                    </a:cubicBezTo>
                    <a:cubicBezTo>
                      <a:pt x="337" y="137"/>
                      <a:pt x="322" y="122"/>
                      <a:pt x="304" y="120"/>
                    </a:cubicBezTo>
                    <a:cubicBezTo>
                      <a:pt x="303" y="115"/>
                      <a:pt x="301" y="110"/>
                      <a:pt x="298" y="106"/>
                    </a:cubicBezTo>
                    <a:cubicBezTo>
                      <a:pt x="304" y="99"/>
                      <a:pt x="306" y="91"/>
                      <a:pt x="306" y="83"/>
                    </a:cubicBezTo>
                    <a:cubicBezTo>
                      <a:pt x="306" y="73"/>
                      <a:pt x="303" y="64"/>
                      <a:pt x="296" y="57"/>
                    </a:cubicBezTo>
                    <a:cubicBezTo>
                      <a:pt x="279" y="40"/>
                      <a:pt x="279" y="40"/>
                      <a:pt x="279" y="40"/>
                    </a:cubicBezTo>
                    <a:cubicBezTo>
                      <a:pt x="272" y="34"/>
                      <a:pt x="263" y="30"/>
                      <a:pt x="253" y="30"/>
                    </a:cubicBezTo>
                    <a:cubicBezTo>
                      <a:pt x="245" y="30"/>
                      <a:pt x="237" y="33"/>
                      <a:pt x="231" y="38"/>
                    </a:cubicBezTo>
                    <a:cubicBezTo>
                      <a:pt x="226" y="36"/>
                      <a:pt x="221" y="34"/>
                      <a:pt x="216" y="32"/>
                    </a:cubicBezTo>
                    <a:cubicBezTo>
                      <a:pt x="214" y="14"/>
                      <a:pt x="199" y="0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93" name="Freeform 7"/>
              <p:cNvSpPr>
                <a:spLocks noEditPoints="1"/>
              </p:cNvSpPr>
              <p:nvPr/>
            </p:nvSpPr>
            <p:spPr bwMode="auto">
              <a:xfrm>
                <a:off x="8675688" y="5180013"/>
                <a:ext cx="138113" cy="136525"/>
              </a:xfrm>
              <a:custGeom>
                <a:gdLst>
                  <a:gd name="T0" fmla="*/ 78 w 157"/>
                  <a:gd name="T1" fmla="*/ 156 h 156"/>
                  <a:gd name="T2" fmla="*/ 0 w 157"/>
                  <a:gd name="T3" fmla="*/ 78 h 156"/>
                  <a:gd name="T4" fmla="*/ 78 w 157"/>
                  <a:gd name="T5" fmla="*/ 0 h 156"/>
                  <a:gd name="T6" fmla="*/ 157 w 157"/>
                  <a:gd name="T7" fmla="*/ 78 h 156"/>
                  <a:gd name="T8" fmla="*/ 78 w 157"/>
                  <a:gd name="T9" fmla="*/ 156 h 156"/>
                  <a:gd name="T10" fmla="*/ 78 w 157"/>
                  <a:gd name="T11" fmla="*/ 12 h 156"/>
                  <a:gd name="T12" fmla="*/ 12 w 157"/>
                  <a:gd name="T13" fmla="*/ 78 h 156"/>
                  <a:gd name="T14" fmla="*/ 78 w 157"/>
                  <a:gd name="T15" fmla="*/ 144 h 156"/>
                  <a:gd name="T16" fmla="*/ 145 w 157"/>
                  <a:gd name="T17" fmla="*/ 78 h 156"/>
                  <a:gd name="T18" fmla="*/ 78 w 157"/>
                  <a:gd name="T19" fmla="*/ 12 h 1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156">
                    <a:moveTo>
                      <a:pt x="78" y="156"/>
                    </a:moveTo>
                    <a:cubicBezTo>
                      <a:pt x="35" y="156"/>
                      <a:pt x="0" y="121"/>
                      <a:pt x="0" y="78"/>
                    </a:cubicBezTo>
                    <a:cubicBezTo>
                      <a:pt x="0" y="35"/>
                      <a:pt x="35" y="0"/>
                      <a:pt x="78" y="0"/>
                    </a:cubicBezTo>
                    <a:cubicBezTo>
                      <a:pt x="122" y="0"/>
                      <a:pt x="157" y="35"/>
                      <a:pt x="157" y="78"/>
                    </a:cubicBezTo>
                    <a:cubicBezTo>
                      <a:pt x="157" y="121"/>
                      <a:pt x="122" y="156"/>
                      <a:pt x="78" y="156"/>
                    </a:cubicBezTo>
                    <a:close/>
                    <a:moveTo>
                      <a:pt x="78" y="12"/>
                    </a:moveTo>
                    <a:cubicBezTo>
                      <a:pt x="42" y="12"/>
                      <a:pt x="12" y="41"/>
                      <a:pt x="12" y="78"/>
                    </a:cubicBezTo>
                    <a:cubicBezTo>
                      <a:pt x="12" y="114"/>
                      <a:pt x="42" y="144"/>
                      <a:pt x="78" y="144"/>
                    </a:cubicBezTo>
                    <a:cubicBezTo>
                      <a:pt x="115" y="144"/>
                      <a:pt x="145" y="114"/>
                      <a:pt x="145" y="78"/>
                    </a:cubicBezTo>
                    <a:cubicBezTo>
                      <a:pt x="145" y="41"/>
                      <a:pt x="115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94" name="Freeform 8"/>
              <p:cNvSpPr>
                <a:spLocks noEditPoints="1"/>
              </p:cNvSpPr>
              <p:nvPr/>
            </p:nvSpPr>
            <p:spPr bwMode="auto">
              <a:xfrm>
                <a:off x="8707438" y="5211763"/>
                <a:ext cx="74613" cy="73025"/>
              </a:xfrm>
              <a:custGeom>
                <a:gdLst>
                  <a:gd name="T0" fmla="*/ 42 w 85"/>
                  <a:gd name="T1" fmla="*/ 84 h 84"/>
                  <a:gd name="T2" fmla="*/ 0 w 85"/>
                  <a:gd name="T3" fmla="*/ 42 h 84"/>
                  <a:gd name="T4" fmla="*/ 42 w 85"/>
                  <a:gd name="T5" fmla="*/ 0 h 84"/>
                  <a:gd name="T6" fmla="*/ 85 w 85"/>
                  <a:gd name="T7" fmla="*/ 42 h 84"/>
                  <a:gd name="T8" fmla="*/ 42 w 85"/>
                  <a:gd name="T9" fmla="*/ 84 h 84"/>
                  <a:gd name="T10" fmla="*/ 42 w 85"/>
                  <a:gd name="T11" fmla="*/ 12 h 84"/>
                  <a:gd name="T12" fmla="*/ 12 w 85"/>
                  <a:gd name="T13" fmla="*/ 42 h 84"/>
                  <a:gd name="T14" fmla="*/ 42 w 85"/>
                  <a:gd name="T15" fmla="*/ 72 h 84"/>
                  <a:gd name="T16" fmla="*/ 73 w 85"/>
                  <a:gd name="T17" fmla="*/ 42 h 84"/>
                  <a:gd name="T18" fmla="*/ 42 w 85"/>
                  <a:gd name="T19" fmla="*/ 12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" h="84">
                    <a:moveTo>
                      <a:pt x="42" y="84"/>
                    </a:moveTo>
                    <a:cubicBezTo>
                      <a:pt x="19" y="84"/>
                      <a:pt x="0" y="65"/>
                      <a:pt x="0" y="42"/>
                    </a:cubicBezTo>
                    <a:cubicBezTo>
                      <a:pt x="0" y="19"/>
                      <a:pt x="19" y="0"/>
                      <a:pt x="42" y="0"/>
                    </a:cubicBezTo>
                    <a:cubicBezTo>
                      <a:pt x="66" y="0"/>
                      <a:pt x="85" y="19"/>
                      <a:pt x="85" y="42"/>
                    </a:cubicBezTo>
                    <a:cubicBezTo>
                      <a:pt x="85" y="65"/>
                      <a:pt x="66" y="84"/>
                      <a:pt x="42" y="84"/>
                    </a:cubicBezTo>
                    <a:close/>
                    <a:moveTo>
                      <a:pt x="42" y="12"/>
                    </a:moveTo>
                    <a:cubicBezTo>
                      <a:pt x="26" y="12"/>
                      <a:pt x="12" y="25"/>
                      <a:pt x="12" y="42"/>
                    </a:cubicBezTo>
                    <a:cubicBezTo>
                      <a:pt x="12" y="58"/>
                      <a:pt x="26" y="72"/>
                      <a:pt x="42" y="72"/>
                    </a:cubicBezTo>
                    <a:cubicBezTo>
                      <a:pt x="59" y="72"/>
                      <a:pt x="73" y="58"/>
                      <a:pt x="73" y="42"/>
                    </a:cubicBezTo>
                    <a:cubicBezTo>
                      <a:pt x="73" y="25"/>
                      <a:pt x="59" y="12"/>
                      <a:pt x="4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95" name="Freeform 9"/>
              <p:cNvSpPr>
                <a:spLocks noEditPoints="1"/>
              </p:cNvSpPr>
              <p:nvPr/>
            </p:nvSpPr>
            <p:spPr bwMode="auto">
              <a:xfrm>
                <a:off x="8416926" y="5081588"/>
                <a:ext cx="187325" cy="187325"/>
              </a:xfrm>
              <a:custGeom>
                <a:gdLst>
                  <a:gd name="T0" fmla="*/ 121 w 213"/>
                  <a:gd name="T1" fmla="*/ 23 h 213"/>
                  <a:gd name="T2" fmla="*/ 148 w 213"/>
                  <a:gd name="T3" fmla="*/ 44 h 213"/>
                  <a:gd name="T4" fmla="*/ 160 w 213"/>
                  <a:gd name="T5" fmla="*/ 35 h 213"/>
                  <a:gd name="T6" fmla="*/ 176 w 213"/>
                  <a:gd name="T7" fmla="*/ 48 h 213"/>
                  <a:gd name="T8" fmla="*/ 170 w 213"/>
                  <a:gd name="T9" fmla="*/ 65 h 213"/>
                  <a:gd name="T10" fmla="*/ 190 w 213"/>
                  <a:gd name="T11" fmla="*/ 92 h 213"/>
                  <a:gd name="T12" fmla="*/ 198 w 213"/>
                  <a:gd name="T13" fmla="*/ 115 h 213"/>
                  <a:gd name="T14" fmla="*/ 181 w 213"/>
                  <a:gd name="T15" fmla="*/ 122 h 213"/>
                  <a:gd name="T16" fmla="*/ 176 w 213"/>
                  <a:gd name="T17" fmla="*/ 155 h 213"/>
                  <a:gd name="T18" fmla="*/ 165 w 213"/>
                  <a:gd name="T19" fmla="*/ 177 h 213"/>
                  <a:gd name="T20" fmla="*/ 155 w 213"/>
                  <a:gd name="T21" fmla="*/ 177 h 213"/>
                  <a:gd name="T22" fmla="*/ 121 w 213"/>
                  <a:gd name="T23" fmla="*/ 182 h 213"/>
                  <a:gd name="T24" fmla="*/ 114 w 213"/>
                  <a:gd name="T25" fmla="*/ 198 h 213"/>
                  <a:gd name="T26" fmla="*/ 91 w 213"/>
                  <a:gd name="T27" fmla="*/ 191 h 213"/>
                  <a:gd name="T28" fmla="*/ 64 w 213"/>
                  <a:gd name="T29" fmla="*/ 170 h 213"/>
                  <a:gd name="T30" fmla="*/ 52 w 213"/>
                  <a:gd name="T31" fmla="*/ 179 h 213"/>
                  <a:gd name="T32" fmla="*/ 36 w 213"/>
                  <a:gd name="T33" fmla="*/ 166 h 213"/>
                  <a:gd name="T34" fmla="*/ 43 w 213"/>
                  <a:gd name="T35" fmla="*/ 149 h 213"/>
                  <a:gd name="T36" fmla="*/ 22 w 213"/>
                  <a:gd name="T37" fmla="*/ 122 h 213"/>
                  <a:gd name="T38" fmla="*/ 15 w 213"/>
                  <a:gd name="T39" fmla="*/ 99 h 213"/>
                  <a:gd name="T40" fmla="*/ 32 w 213"/>
                  <a:gd name="T41" fmla="*/ 92 h 213"/>
                  <a:gd name="T42" fmla="*/ 36 w 213"/>
                  <a:gd name="T43" fmla="*/ 59 h 213"/>
                  <a:gd name="T44" fmla="*/ 47 w 213"/>
                  <a:gd name="T45" fmla="*/ 37 h 213"/>
                  <a:gd name="T46" fmla="*/ 58 w 213"/>
                  <a:gd name="T47" fmla="*/ 37 h 213"/>
                  <a:gd name="T48" fmla="*/ 91 w 213"/>
                  <a:gd name="T49" fmla="*/ 32 h 213"/>
                  <a:gd name="T50" fmla="*/ 99 w 213"/>
                  <a:gd name="T51" fmla="*/ 16 h 213"/>
                  <a:gd name="T52" fmla="*/ 114 w 213"/>
                  <a:gd name="T53" fmla="*/ 0 h 213"/>
                  <a:gd name="T54" fmla="*/ 76 w 213"/>
                  <a:gd name="T55" fmla="*/ 21 h 213"/>
                  <a:gd name="T56" fmla="*/ 52 w 213"/>
                  <a:gd name="T57" fmla="*/ 20 h 213"/>
                  <a:gd name="T58" fmla="*/ 25 w 213"/>
                  <a:gd name="T59" fmla="*/ 37 h 213"/>
                  <a:gd name="T60" fmla="*/ 24 w 213"/>
                  <a:gd name="T61" fmla="*/ 68 h 213"/>
                  <a:gd name="T62" fmla="*/ 0 w 213"/>
                  <a:gd name="T63" fmla="*/ 99 h 213"/>
                  <a:gd name="T64" fmla="*/ 20 w 213"/>
                  <a:gd name="T65" fmla="*/ 137 h 213"/>
                  <a:gd name="T66" fmla="*/ 19 w 213"/>
                  <a:gd name="T67" fmla="*/ 161 h 213"/>
                  <a:gd name="T68" fmla="*/ 36 w 213"/>
                  <a:gd name="T69" fmla="*/ 188 h 213"/>
                  <a:gd name="T70" fmla="*/ 67 w 213"/>
                  <a:gd name="T71" fmla="*/ 189 h 213"/>
                  <a:gd name="T72" fmla="*/ 99 w 213"/>
                  <a:gd name="T73" fmla="*/ 213 h 213"/>
                  <a:gd name="T74" fmla="*/ 137 w 213"/>
                  <a:gd name="T75" fmla="*/ 193 h 213"/>
                  <a:gd name="T76" fmla="*/ 160 w 213"/>
                  <a:gd name="T77" fmla="*/ 194 h 213"/>
                  <a:gd name="T78" fmla="*/ 187 w 213"/>
                  <a:gd name="T79" fmla="*/ 177 h 213"/>
                  <a:gd name="T80" fmla="*/ 188 w 213"/>
                  <a:gd name="T81" fmla="*/ 146 h 213"/>
                  <a:gd name="T82" fmla="*/ 213 w 213"/>
                  <a:gd name="T83" fmla="*/ 115 h 213"/>
                  <a:gd name="T84" fmla="*/ 192 w 213"/>
                  <a:gd name="T85" fmla="*/ 77 h 213"/>
                  <a:gd name="T86" fmla="*/ 194 w 213"/>
                  <a:gd name="T87" fmla="*/ 53 h 213"/>
                  <a:gd name="T88" fmla="*/ 176 w 213"/>
                  <a:gd name="T89" fmla="*/ 26 h 213"/>
                  <a:gd name="T90" fmla="*/ 146 w 213"/>
                  <a:gd name="T91" fmla="*/ 25 h 213"/>
                  <a:gd name="T92" fmla="*/ 114 w 213"/>
                  <a:gd name="T93" fmla="*/ 0 h 2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13" h="213">
                    <a:moveTo>
                      <a:pt x="114" y="16"/>
                    </a:moveTo>
                    <a:cubicBezTo>
                      <a:pt x="118" y="16"/>
                      <a:pt x="121" y="19"/>
                      <a:pt x="121" y="23"/>
                    </a:cubicBezTo>
                    <a:cubicBezTo>
                      <a:pt x="121" y="32"/>
                      <a:pt x="121" y="32"/>
                      <a:pt x="121" y="32"/>
                    </a:cubicBezTo>
                    <a:cubicBezTo>
                      <a:pt x="131" y="34"/>
                      <a:pt x="140" y="38"/>
                      <a:pt x="148" y="44"/>
                    </a:cubicBezTo>
                    <a:cubicBezTo>
                      <a:pt x="155" y="37"/>
                      <a:pt x="155" y="37"/>
                      <a:pt x="155" y="37"/>
                    </a:cubicBezTo>
                    <a:cubicBezTo>
                      <a:pt x="156" y="35"/>
                      <a:pt x="158" y="35"/>
                      <a:pt x="160" y="35"/>
                    </a:cubicBezTo>
                    <a:cubicBezTo>
                      <a:pt x="162" y="35"/>
                      <a:pt x="164" y="35"/>
                      <a:pt x="165" y="37"/>
                    </a:cubicBezTo>
                    <a:cubicBezTo>
                      <a:pt x="176" y="48"/>
                      <a:pt x="176" y="48"/>
                      <a:pt x="176" y="48"/>
                    </a:cubicBezTo>
                    <a:cubicBezTo>
                      <a:pt x="179" y="51"/>
                      <a:pt x="179" y="56"/>
                      <a:pt x="176" y="59"/>
                    </a:cubicBezTo>
                    <a:cubicBezTo>
                      <a:pt x="170" y="65"/>
                      <a:pt x="170" y="65"/>
                      <a:pt x="170" y="65"/>
                    </a:cubicBezTo>
                    <a:cubicBezTo>
                      <a:pt x="175" y="73"/>
                      <a:pt x="179" y="82"/>
                      <a:pt x="181" y="92"/>
                    </a:cubicBezTo>
                    <a:cubicBezTo>
                      <a:pt x="190" y="92"/>
                      <a:pt x="190" y="92"/>
                      <a:pt x="190" y="92"/>
                    </a:cubicBezTo>
                    <a:cubicBezTo>
                      <a:pt x="194" y="92"/>
                      <a:pt x="198" y="95"/>
                      <a:pt x="198" y="99"/>
                    </a:cubicBezTo>
                    <a:cubicBezTo>
                      <a:pt x="198" y="115"/>
                      <a:pt x="198" y="115"/>
                      <a:pt x="198" y="115"/>
                    </a:cubicBezTo>
                    <a:cubicBezTo>
                      <a:pt x="198" y="119"/>
                      <a:pt x="194" y="122"/>
                      <a:pt x="190" y="122"/>
                    </a:cubicBezTo>
                    <a:cubicBezTo>
                      <a:pt x="181" y="122"/>
                      <a:pt x="181" y="122"/>
                      <a:pt x="181" y="122"/>
                    </a:cubicBezTo>
                    <a:cubicBezTo>
                      <a:pt x="179" y="132"/>
                      <a:pt x="175" y="141"/>
                      <a:pt x="170" y="149"/>
                    </a:cubicBezTo>
                    <a:cubicBezTo>
                      <a:pt x="176" y="155"/>
                      <a:pt x="176" y="155"/>
                      <a:pt x="176" y="155"/>
                    </a:cubicBezTo>
                    <a:cubicBezTo>
                      <a:pt x="179" y="158"/>
                      <a:pt x="179" y="163"/>
                      <a:pt x="176" y="166"/>
                    </a:cubicBezTo>
                    <a:cubicBezTo>
                      <a:pt x="165" y="177"/>
                      <a:pt x="165" y="177"/>
                      <a:pt x="165" y="177"/>
                    </a:cubicBezTo>
                    <a:cubicBezTo>
                      <a:pt x="164" y="178"/>
                      <a:pt x="162" y="179"/>
                      <a:pt x="160" y="179"/>
                    </a:cubicBezTo>
                    <a:cubicBezTo>
                      <a:pt x="158" y="179"/>
                      <a:pt x="156" y="178"/>
                      <a:pt x="155" y="177"/>
                    </a:cubicBezTo>
                    <a:cubicBezTo>
                      <a:pt x="148" y="170"/>
                      <a:pt x="148" y="170"/>
                      <a:pt x="148" y="170"/>
                    </a:cubicBezTo>
                    <a:cubicBezTo>
                      <a:pt x="140" y="176"/>
                      <a:pt x="131" y="180"/>
                      <a:pt x="121" y="182"/>
                    </a:cubicBezTo>
                    <a:cubicBezTo>
                      <a:pt x="121" y="191"/>
                      <a:pt x="121" y="191"/>
                      <a:pt x="121" y="191"/>
                    </a:cubicBezTo>
                    <a:cubicBezTo>
                      <a:pt x="121" y="195"/>
                      <a:pt x="118" y="198"/>
                      <a:pt x="114" y="198"/>
                    </a:cubicBezTo>
                    <a:cubicBezTo>
                      <a:pt x="99" y="198"/>
                      <a:pt x="99" y="198"/>
                      <a:pt x="99" y="198"/>
                    </a:cubicBezTo>
                    <a:cubicBezTo>
                      <a:pt x="94" y="198"/>
                      <a:pt x="91" y="195"/>
                      <a:pt x="91" y="191"/>
                    </a:cubicBezTo>
                    <a:cubicBezTo>
                      <a:pt x="91" y="182"/>
                      <a:pt x="91" y="182"/>
                      <a:pt x="91" y="182"/>
                    </a:cubicBezTo>
                    <a:cubicBezTo>
                      <a:pt x="81" y="180"/>
                      <a:pt x="72" y="176"/>
                      <a:pt x="64" y="170"/>
                    </a:cubicBezTo>
                    <a:cubicBezTo>
                      <a:pt x="58" y="177"/>
                      <a:pt x="58" y="177"/>
                      <a:pt x="58" y="177"/>
                    </a:cubicBezTo>
                    <a:cubicBezTo>
                      <a:pt x="56" y="178"/>
                      <a:pt x="54" y="179"/>
                      <a:pt x="52" y="179"/>
                    </a:cubicBezTo>
                    <a:cubicBezTo>
                      <a:pt x="50" y="179"/>
                      <a:pt x="48" y="178"/>
                      <a:pt x="47" y="177"/>
                    </a:cubicBezTo>
                    <a:cubicBezTo>
                      <a:pt x="36" y="166"/>
                      <a:pt x="36" y="166"/>
                      <a:pt x="36" y="166"/>
                    </a:cubicBezTo>
                    <a:cubicBezTo>
                      <a:pt x="33" y="163"/>
                      <a:pt x="33" y="158"/>
                      <a:pt x="36" y="155"/>
                    </a:cubicBezTo>
                    <a:cubicBezTo>
                      <a:pt x="43" y="149"/>
                      <a:pt x="43" y="149"/>
                      <a:pt x="43" y="149"/>
                    </a:cubicBezTo>
                    <a:cubicBezTo>
                      <a:pt x="38" y="141"/>
                      <a:pt x="34" y="132"/>
                      <a:pt x="32" y="122"/>
                    </a:cubicBezTo>
                    <a:cubicBezTo>
                      <a:pt x="22" y="122"/>
                      <a:pt x="22" y="122"/>
                      <a:pt x="22" y="122"/>
                    </a:cubicBezTo>
                    <a:cubicBezTo>
                      <a:pt x="18" y="122"/>
                      <a:pt x="15" y="119"/>
                      <a:pt x="15" y="115"/>
                    </a:cubicBezTo>
                    <a:cubicBezTo>
                      <a:pt x="15" y="99"/>
                      <a:pt x="15" y="99"/>
                      <a:pt x="15" y="99"/>
                    </a:cubicBezTo>
                    <a:cubicBezTo>
                      <a:pt x="15" y="95"/>
                      <a:pt x="18" y="92"/>
                      <a:pt x="22" y="92"/>
                    </a:cubicBezTo>
                    <a:cubicBezTo>
                      <a:pt x="32" y="92"/>
                      <a:pt x="32" y="92"/>
                      <a:pt x="32" y="92"/>
                    </a:cubicBezTo>
                    <a:cubicBezTo>
                      <a:pt x="34" y="82"/>
                      <a:pt x="38" y="73"/>
                      <a:pt x="43" y="65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3" y="56"/>
                      <a:pt x="33" y="51"/>
                      <a:pt x="36" y="48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8" y="35"/>
                      <a:pt x="50" y="35"/>
                      <a:pt x="52" y="35"/>
                    </a:cubicBezTo>
                    <a:cubicBezTo>
                      <a:pt x="54" y="35"/>
                      <a:pt x="56" y="35"/>
                      <a:pt x="58" y="37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72" y="38"/>
                      <a:pt x="81" y="34"/>
                      <a:pt x="91" y="32"/>
                    </a:cubicBezTo>
                    <a:cubicBezTo>
                      <a:pt x="91" y="23"/>
                      <a:pt x="91" y="23"/>
                      <a:pt x="91" y="23"/>
                    </a:cubicBezTo>
                    <a:cubicBezTo>
                      <a:pt x="91" y="19"/>
                      <a:pt x="94" y="16"/>
                      <a:pt x="99" y="16"/>
                    </a:cubicBezTo>
                    <a:cubicBezTo>
                      <a:pt x="114" y="16"/>
                      <a:pt x="114" y="16"/>
                      <a:pt x="114" y="16"/>
                    </a:cubicBezTo>
                    <a:moveTo>
                      <a:pt x="114" y="0"/>
                    </a:moveTo>
                    <a:cubicBezTo>
                      <a:pt x="99" y="0"/>
                      <a:pt x="99" y="0"/>
                      <a:pt x="99" y="0"/>
                    </a:cubicBezTo>
                    <a:cubicBezTo>
                      <a:pt x="87" y="0"/>
                      <a:pt x="77" y="9"/>
                      <a:pt x="76" y="21"/>
                    </a:cubicBezTo>
                    <a:cubicBezTo>
                      <a:pt x="73" y="22"/>
                      <a:pt x="70" y="23"/>
                      <a:pt x="67" y="25"/>
                    </a:cubicBezTo>
                    <a:cubicBezTo>
                      <a:pt x="63" y="21"/>
                      <a:pt x="58" y="20"/>
                      <a:pt x="52" y="20"/>
                    </a:cubicBezTo>
                    <a:cubicBezTo>
                      <a:pt x="46" y="20"/>
                      <a:pt x="41" y="22"/>
                      <a:pt x="36" y="26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1" y="41"/>
                      <a:pt x="19" y="47"/>
                      <a:pt x="19" y="53"/>
                    </a:cubicBezTo>
                    <a:cubicBezTo>
                      <a:pt x="19" y="58"/>
                      <a:pt x="21" y="64"/>
                      <a:pt x="24" y="68"/>
                    </a:cubicBezTo>
                    <a:cubicBezTo>
                      <a:pt x="23" y="71"/>
                      <a:pt x="21" y="74"/>
                      <a:pt x="20" y="77"/>
                    </a:cubicBezTo>
                    <a:cubicBezTo>
                      <a:pt x="9" y="78"/>
                      <a:pt x="0" y="88"/>
                      <a:pt x="0" y="99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6"/>
                      <a:pt x="9" y="136"/>
                      <a:pt x="20" y="137"/>
                    </a:cubicBezTo>
                    <a:cubicBezTo>
                      <a:pt x="21" y="140"/>
                      <a:pt x="23" y="143"/>
                      <a:pt x="24" y="146"/>
                    </a:cubicBezTo>
                    <a:cubicBezTo>
                      <a:pt x="21" y="150"/>
                      <a:pt x="19" y="155"/>
                      <a:pt x="19" y="161"/>
                    </a:cubicBezTo>
                    <a:cubicBezTo>
                      <a:pt x="19" y="167"/>
                      <a:pt x="21" y="173"/>
                      <a:pt x="25" y="177"/>
                    </a:cubicBezTo>
                    <a:cubicBezTo>
                      <a:pt x="36" y="188"/>
                      <a:pt x="36" y="188"/>
                      <a:pt x="36" y="188"/>
                    </a:cubicBezTo>
                    <a:cubicBezTo>
                      <a:pt x="41" y="192"/>
                      <a:pt x="46" y="194"/>
                      <a:pt x="52" y="194"/>
                    </a:cubicBezTo>
                    <a:cubicBezTo>
                      <a:pt x="58" y="194"/>
                      <a:pt x="63" y="193"/>
                      <a:pt x="67" y="189"/>
                    </a:cubicBezTo>
                    <a:cubicBezTo>
                      <a:pt x="70" y="191"/>
                      <a:pt x="73" y="192"/>
                      <a:pt x="76" y="193"/>
                    </a:cubicBezTo>
                    <a:cubicBezTo>
                      <a:pt x="77" y="205"/>
                      <a:pt x="87" y="213"/>
                      <a:pt x="99" y="213"/>
                    </a:cubicBezTo>
                    <a:cubicBezTo>
                      <a:pt x="114" y="213"/>
                      <a:pt x="114" y="213"/>
                      <a:pt x="114" y="213"/>
                    </a:cubicBezTo>
                    <a:cubicBezTo>
                      <a:pt x="126" y="213"/>
                      <a:pt x="135" y="205"/>
                      <a:pt x="137" y="193"/>
                    </a:cubicBezTo>
                    <a:cubicBezTo>
                      <a:pt x="140" y="192"/>
                      <a:pt x="143" y="191"/>
                      <a:pt x="146" y="189"/>
                    </a:cubicBezTo>
                    <a:cubicBezTo>
                      <a:pt x="150" y="193"/>
                      <a:pt x="155" y="194"/>
                      <a:pt x="160" y="194"/>
                    </a:cubicBezTo>
                    <a:cubicBezTo>
                      <a:pt x="166" y="194"/>
                      <a:pt x="172" y="192"/>
                      <a:pt x="176" y="188"/>
                    </a:cubicBezTo>
                    <a:cubicBezTo>
                      <a:pt x="187" y="177"/>
                      <a:pt x="187" y="177"/>
                      <a:pt x="187" y="177"/>
                    </a:cubicBezTo>
                    <a:cubicBezTo>
                      <a:pt x="191" y="173"/>
                      <a:pt x="194" y="167"/>
                      <a:pt x="194" y="161"/>
                    </a:cubicBezTo>
                    <a:cubicBezTo>
                      <a:pt x="194" y="155"/>
                      <a:pt x="192" y="150"/>
                      <a:pt x="188" y="146"/>
                    </a:cubicBezTo>
                    <a:cubicBezTo>
                      <a:pt x="190" y="143"/>
                      <a:pt x="191" y="140"/>
                      <a:pt x="192" y="137"/>
                    </a:cubicBezTo>
                    <a:cubicBezTo>
                      <a:pt x="204" y="136"/>
                      <a:pt x="213" y="126"/>
                      <a:pt x="213" y="115"/>
                    </a:cubicBezTo>
                    <a:cubicBezTo>
                      <a:pt x="213" y="99"/>
                      <a:pt x="213" y="99"/>
                      <a:pt x="213" y="99"/>
                    </a:cubicBezTo>
                    <a:cubicBezTo>
                      <a:pt x="213" y="88"/>
                      <a:pt x="204" y="78"/>
                      <a:pt x="192" y="77"/>
                    </a:cubicBezTo>
                    <a:cubicBezTo>
                      <a:pt x="191" y="74"/>
                      <a:pt x="190" y="71"/>
                      <a:pt x="188" y="68"/>
                    </a:cubicBezTo>
                    <a:cubicBezTo>
                      <a:pt x="192" y="64"/>
                      <a:pt x="194" y="58"/>
                      <a:pt x="194" y="53"/>
                    </a:cubicBezTo>
                    <a:cubicBezTo>
                      <a:pt x="194" y="47"/>
                      <a:pt x="191" y="41"/>
                      <a:pt x="187" y="37"/>
                    </a:cubicBezTo>
                    <a:cubicBezTo>
                      <a:pt x="176" y="26"/>
                      <a:pt x="176" y="26"/>
                      <a:pt x="176" y="26"/>
                    </a:cubicBezTo>
                    <a:cubicBezTo>
                      <a:pt x="172" y="22"/>
                      <a:pt x="166" y="20"/>
                      <a:pt x="160" y="20"/>
                    </a:cubicBezTo>
                    <a:cubicBezTo>
                      <a:pt x="155" y="20"/>
                      <a:pt x="150" y="21"/>
                      <a:pt x="146" y="25"/>
                    </a:cubicBezTo>
                    <a:cubicBezTo>
                      <a:pt x="143" y="23"/>
                      <a:pt x="140" y="22"/>
                      <a:pt x="137" y="21"/>
                    </a:cubicBezTo>
                    <a:cubicBezTo>
                      <a:pt x="135" y="9"/>
                      <a:pt x="126" y="0"/>
                      <a:pt x="1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96" name="Freeform 10"/>
              <p:cNvSpPr>
                <a:spLocks noEditPoints="1"/>
              </p:cNvSpPr>
              <p:nvPr/>
            </p:nvSpPr>
            <p:spPr bwMode="auto">
              <a:xfrm>
                <a:off x="8467726" y="5132388"/>
                <a:ext cx="87313" cy="85725"/>
              </a:xfrm>
              <a:custGeom>
                <a:gdLst>
                  <a:gd name="T0" fmla="*/ 49 w 99"/>
                  <a:gd name="T1" fmla="*/ 99 h 99"/>
                  <a:gd name="T2" fmla="*/ 0 w 99"/>
                  <a:gd name="T3" fmla="*/ 50 h 99"/>
                  <a:gd name="T4" fmla="*/ 49 w 99"/>
                  <a:gd name="T5" fmla="*/ 0 h 99"/>
                  <a:gd name="T6" fmla="*/ 99 w 99"/>
                  <a:gd name="T7" fmla="*/ 50 h 99"/>
                  <a:gd name="T8" fmla="*/ 49 w 99"/>
                  <a:gd name="T9" fmla="*/ 99 h 99"/>
                  <a:gd name="T10" fmla="*/ 49 w 99"/>
                  <a:gd name="T11" fmla="*/ 8 h 99"/>
                  <a:gd name="T12" fmla="*/ 7 w 99"/>
                  <a:gd name="T13" fmla="*/ 50 h 99"/>
                  <a:gd name="T14" fmla="*/ 49 w 99"/>
                  <a:gd name="T15" fmla="*/ 92 h 99"/>
                  <a:gd name="T16" fmla="*/ 91 w 99"/>
                  <a:gd name="T17" fmla="*/ 50 h 99"/>
                  <a:gd name="T18" fmla="*/ 49 w 99"/>
                  <a:gd name="T19" fmla="*/ 8 h 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9" h="99">
                    <a:moveTo>
                      <a:pt x="49" y="99"/>
                    </a:moveTo>
                    <a:cubicBezTo>
                      <a:pt x="22" y="99"/>
                      <a:pt x="0" y="77"/>
                      <a:pt x="0" y="50"/>
                    </a:cubicBezTo>
                    <a:cubicBezTo>
                      <a:pt x="0" y="23"/>
                      <a:pt x="22" y="0"/>
                      <a:pt x="49" y="0"/>
                    </a:cubicBezTo>
                    <a:cubicBezTo>
                      <a:pt x="76" y="0"/>
                      <a:pt x="99" y="23"/>
                      <a:pt x="99" y="50"/>
                    </a:cubicBezTo>
                    <a:cubicBezTo>
                      <a:pt x="99" y="77"/>
                      <a:pt x="76" y="99"/>
                      <a:pt x="49" y="99"/>
                    </a:cubicBezTo>
                    <a:close/>
                    <a:moveTo>
                      <a:pt x="49" y="8"/>
                    </a:moveTo>
                    <a:cubicBezTo>
                      <a:pt x="26" y="8"/>
                      <a:pt x="7" y="27"/>
                      <a:pt x="7" y="50"/>
                    </a:cubicBezTo>
                    <a:cubicBezTo>
                      <a:pt x="7" y="73"/>
                      <a:pt x="26" y="92"/>
                      <a:pt x="49" y="92"/>
                    </a:cubicBezTo>
                    <a:cubicBezTo>
                      <a:pt x="72" y="92"/>
                      <a:pt x="91" y="73"/>
                      <a:pt x="91" y="50"/>
                    </a:cubicBezTo>
                    <a:cubicBezTo>
                      <a:pt x="91" y="27"/>
                      <a:pt x="72" y="8"/>
                      <a:pt x="4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97" name="Freeform 11"/>
              <p:cNvSpPr>
                <a:spLocks noEditPoints="1"/>
              </p:cNvSpPr>
              <p:nvPr/>
            </p:nvSpPr>
            <p:spPr bwMode="auto">
              <a:xfrm>
                <a:off x="8488363" y="5151438"/>
                <a:ext cx="46038" cy="47625"/>
              </a:xfrm>
              <a:custGeom>
                <a:gdLst>
                  <a:gd name="T0" fmla="*/ 26 w 53"/>
                  <a:gd name="T1" fmla="*/ 54 h 54"/>
                  <a:gd name="T2" fmla="*/ 0 w 53"/>
                  <a:gd name="T3" fmla="*/ 27 h 54"/>
                  <a:gd name="T4" fmla="*/ 26 w 53"/>
                  <a:gd name="T5" fmla="*/ 0 h 54"/>
                  <a:gd name="T6" fmla="*/ 53 w 53"/>
                  <a:gd name="T7" fmla="*/ 27 h 54"/>
                  <a:gd name="T8" fmla="*/ 26 w 53"/>
                  <a:gd name="T9" fmla="*/ 54 h 54"/>
                  <a:gd name="T10" fmla="*/ 26 w 53"/>
                  <a:gd name="T11" fmla="*/ 8 h 54"/>
                  <a:gd name="T12" fmla="*/ 7 w 53"/>
                  <a:gd name="T13" fmla="*/ 27 h 54"/>
                  <a:gd name="T14" fmla="*/ 26 w 53"/>
                  <a:gd name="T15" fmla="*/ 46 h 54"/>
                  <a:gd name="T16" fmla="*/ 45 w 53"/>
                  <a:gd name="T17" fmla="*/ 27 h 54"/>
                  <a:gd name="T18" fmla="*/ 26 w 53"/>
                  <a:gd name="T19" fmla="*/ 8 h 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4">
                    <a:moveTo>
                      <a:pt x="26" y="54"/>
                    </a:moveTo>
                    <a:cubicBezTo>
                      <a:pt x="12" y="54"/>
                      <a:pt x="0" y="42"/>
                      <a:pt x="0" y="27"/>
                    </a:cubicBezTo>
                    <a:cubicBezTo>
                      <a:pt x="0" y="12"/>
                      <a:pt x="12" y="0"/>
                      <a:pt x="26" y="0"/>
                    </a:cubicBezTo>
                    <a:cubicBezTo>
                      <a:pt x="41" y="0"/>
                      <a:pt x="53" y="12"/>
                      <a:pt x="53" y="27"/>
                    </a:cubicBezTo>
                    <a:cubicBezTo>
                      <a:pt x="53" y="42"/>
                      <a:pt x="41" y="54"/>
                      <a:pt x="26" y="54"/>
                    </a:cubicBezTo>
                    <a:close/>
                    <a:moveTo>
                      <a:pt x="26" y="8"/>
                    </a:moveTo>
                    <a:cubicBezTo>
                      <a:pt x="16" y="8"/>
                      <a:pt x="7" y="16"/>
                      <a:pt x="7" y="27"/>
                    </a:cubicBezTo>
                    <a:cubicBezTo>
                      <a:pt x="7" y="37"/>
                      <a:pt x="16" y="46"/>
                      <a:pt x="26" y="46"/>
                    </a:cubicBezTo>
                    <a:cubicBezTo>
                      <a:pt x="37" y="46"/>
                      <a:pt x="45" y="37"/>
                      <a:pt x="45" y="27"/>
                    </a:cubicBezTo>
                    <a:cubicBezTo>
                      <a:pt x="45" y="16"/>
                      <a:pt x="37" y="8"/>
                      <a:pt x="2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0" name="组合 109"/>
          <p:cNvGrpSpPr/>
          <p:nvPr/>
        </p:nvGrpSpPr>
        <p:grpSpPr>
          <a:xfrm>
            <a:off x="6434191" y="2000817"/>
            <a:ext cx="1933513" cy="1920406"/>
            <a:chOff x="6434191" y="2000817"/>
            <a:chExt cx="1933513" cy="1920406"/>
          </a:xfrm>
        </p:grpSpPr>
        <p:sp>
          <p:nvSpPr>
            <p:cNvPr id="71" name="Oval 88"/>
            <p:cNvSpPr/>
            <p:nvPr/>
          </p:nvSpPr>
          <p:spPr>
            <a:xfrm>
              <a:off x="6434191" y="2000817"/>
              <a:ext cx="1933513" cy="1920406"/>
            </a:xfrm>
            <a:prstGeom prst="ellipse">
              <a:avLst/>
            </a:prstGeom>
            <a:solidFill>
              <a:srgbClr val="B0010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577" tIns="45788" rIns="91577" bIns="4578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75" name="Group 111"/>
            <p:cNvGrpSpPr/>
            <p:nvPr/>
          </p:nvGrpSpPr>
          <p:grpSpPr>
            <a:xfrm>
              <a:off x="7068421" y="2578124"/>
              <a:ext cx="665053" cy="766384"/>
              <a:chOff x="6940550" y="4567238"/>
              <a:chExt cx="217488" cy="252413"/>
            </a:xfrm>
            <a:solidFill>
              <a:srgbClr val="FFFFFF"/>
            </a:solidFill>
          </p:grpSpPr>
          <p:sp>
            <p:nvSpPr>
              <p:cNvPr id="89" name="Freeform 20"/>
              <p:cNvSpPr/>
              <p:nvPr/>
            </p:nvSpPr>
            <p:spPr bwMode="auto">
              <a:xfrm>
                <a:off x="6948488" y="4567238"/>
                <a:ext cx="209550" cy="196850"/>
              </a:xfrm>
              <a:custGeom>
                <a:gdLst>
                  <a:gd name="T0" fmla="*/ 49 w 53"/>
                  <a:gd name="T1" fmla="*/ 8 h 50"/>
                  <a:gd name="T2" fmla="*/ 53 w 53"/>
                  <a:gd name="T3" fmla="*/ 4 h 50"/>
                  <a:gd name="T4" fmla="*/ 49 w 53"/>
                  <a:gd name="T5" fmla="*/ 0 h 50"/>
                  <a:gd name="T6" fmla="*/ 45 w 53"/>
                  <a:gd name="T7" fmla="*/ 4 h 50"/>
                  <a:gd name="T8" fmla="*/ 45 w 53"/>
                  <a:gd name="T9" fmla="*/ 6 h 50"/>
                  <a:gd name="T10" fmla="*/ 25 w 53"/>
                  <a:gd name="T11" fmla="*/ 20 h 50"/>
                  <a:gd name="T12" fmla="*/ 7 w 53"/>
                  <a:gd name="T13" fmla="*/ 2 h 50"/>
                  <a:gd name="T14" fmla="*/ 3 w 53"/>
                  <a:gd name="T15" fmla="*/ 1 h 50"/>
                  <a:gd name="T16" fmla="*/ 0 w 53"/>
                  <a:gd name="T17" fmla="*/ 4 h 50"/>
                  <a:gd name="T18" fmla="*/ 14 w 53"/>
                  <a:gd name="T19" fmla="*/ 37 h 50"/>
                  <a:gd name="T20" fmla="*/ 46 w 53"/>
                  <a:gd name="T21" fmla="*/ 50 h 50"/>
                  <a:gd name="T22" fmla="*/ 50 w 53"/>
                  <a:gd name="T23" fmla="*/ 48 h 50"/>
                  <a:gd name="T24" fmla="*/ 49 w 53"/>
                  <a:gd name="T25" fmla="*/ 43 h 50"/>
                  <a:gd name="T26" fmla="*/ 33 w 53"/>
                  <a:gd name="T27" fmla="*/ 27 h 50"/>
                  <a:gd name="T28" fmla="*/ 46 w 53"/>
                  <a:gd name="T29" fmla="*/ 7 h 50"/>
                  <a:gd name="T30" fmla="*/ 49 w 53"/>
                  <a:gd name="T31" fmla="*/ 8 h 5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2" h="50">
                    <a:moveTo>
                      <a:pt x="49" y="8"/>
                    </a:moveTo>
                    <a:cubicBezTo>
                      <a:pt x="51" y="8"/>
                      <a:pt x="53" y="6"/>
                      <a:pt x="53" y="4"/>
                    </a:cubicBezTo>
                    <a:cubicBezTo>
                      <a:pt x="53" y="2"/>
                      <a:pt x="51" y="0"/>
                      <a:pt x="49" y="0"/>
                    </a:cubicBezTo>
                    <a:cubicBezTo>
                      <a:pt x="46" y="0"/>
                      <a:pt x="45" y="2"/>
                      <a:pt x="45" y="4"/>
                    </a:cubicBezTo>
                    <a:cubicBezTo>
                      <a:pt x="45" y="5"/>
                      <a:pt x="45" y="6"/>
                      <a:pt x="45" y="6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0"/>
                      <a:pt x="4" y="0"/>
                      <a:pt x="3" y="1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6"/>
                      <a:pt x="5" y="28"/>
                      <a:pt x="14" y="37"/>
                    </a:cubicBezTo>
                    <a:cubicBezTo>
                      <a:pt x="22" y="46"/>
                      <a:pt x="34" y="50"/>
                      <a:pt x="46" y="50"/>
                    </a:cubicBezTo>
                    <a:cubicBezTo>
                      <a:pt x="48" y="50"/>
                      <a:pt x="49" y="49"/>
                      <a:pt x="50" y="48"/>
                    </a:cubicBezTo>
                    <a:cubicBezTo>
                      <a:pt x="51" y="46"/>
                      <a:pt x="50" y="44"/>
                      <a:pt x="49" y="43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7" y="8"/>
                      <a:pt x="48" y="8"/>
                      <a:pt x="4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90" name="Freeform 21"/>
              <p:cNvSpPr/>
              <p:nvPr/>
            </p:nvSpPr>
            <p:spPr bwMode="auto">
              <a:xfrm>
                <a:off x="6940550" y="4729163"/>
                <a:ext cx="103188" cy="90488"/>
              </a:xfrm>
              <a:custGeom>
                <a:gdLst>
                  <a:gd name="T0" fmla="*/ 23 w 26"/>
                  <a:gd name="T1" fmla="*/ 9 h 23"/>
                  <a:gd name="T2" fmla="*/ 22 w 26"/>
                  <a:gd name="T3" fmla="*/ 8 h 23"/>
                  <a:gd name="T4" fmla="*/ 12 w 26"/>
                  <a:gd name="T5" fmla="*/ 0 h 23"/>
                  <a:gd name="T6" fmla="*/ 11 w 26"/>
                  <a:gd name="T7" fmla="*/ 0 h 23"/>
                  <a:gd name="T8" fmla="*/ 11 w 26"/>
                  <a:gd name="T9" fmla="*/ 0 h 23"/>
                  <a:gd name="T10" fmla="*/ 0 w 26"/>
                  <a:gd name="T11" fmla="*/ 20 h 23"/>
                  <a:gd name="T12" fmla="*/ 0 w 26"/>
                  <a:gd name="T13" fmla="*/ 22 h 23"/>
                  <a:gd name="T14" fmla="*/ 2 w 26"/>
                  <a:gd name="T15" fmla="*/ 23 h 23"/>
                  <a:gd name="T16" fmla="*/ 24 w 26"/>
                  <a:gd name="T17" fmla="*/ 23 h 23"/>
                  <a:gd name="T18" fmla="*/ 26 w 26"/>
                  <a:gd name="T19" fmla="*/ 22 h 23"/>
                  <a:gd name="T20" fmla="*/ 26 w 26"/>
                  <a:gd name="T21" fmla="*/ 20 h 23"/>
                  <a:gd name="T22" fmla="*/ 23 w 26"/>
                  <a:gd name="T23" fmla="*/ 9 h 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23">
                    <a:moveTo>
                      <a:pt x="23" y="9"/>
                    </a:moveTo>
                    <a:cubicBezTo>
                      <a:pt x="22" y="8"/>
                      <a:pt x="22" y="8"/>
                      <a:pt x="22" y="8"/>
                    </a:cubicBezTo>
                    <a:cubicBezTo>
                      <a:pt x="18" y="6"/>
                      <a:pt x="15" y="3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1"/>
                      <a:pt x="0" y="22"/>
                    </a:cubicBezTo>
                    <a:cubicBezTo>
                      <a:pt x="1" y="23"/>
                      <a:pt x="1" y="23"/>
                      <a:pt x="2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5" y="23"/>
                      <a:pt x="25" y="23"/>
                      <a:pt x="26" y="22"/>
                    </a:cubicBezTo>
                    <a:cubicBezTo>
                      <a:pt x="26" y="22"/>
                      <a:pt x="26" y="21"/>
                      <a:pt x="26" y="20"/>
                    </a:cubicBezTo>
                    <a:lnTo>
                      <a:pt x="23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76" name="TextBox 162"/>
          <p:cNvSpPr txBox="1"/>
          <p:nvPr/>
        </p:nvSpPr>
        <p:spPr>
          <a:xfrm>
            <a:off x="3755606" y="4666863"/>
            <a:ext cx="2364434" cy="1323539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0235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8" name="Straight Connector 119"/>
          <p:cNvCxnSpPr/>
          <p:nvPr/>
        </p:nvCxnSpPr>
        <p:spPr>
          <a:xfrm>
            <a:off x="4067979" y="4491418"/>
            <a:ext cx="1451024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79" name="TextBox 165"/>
          <p:cNvSpPr txBox="1"/>
          <p:nvPr/>
        </p:nvSpPr>
        <p:spPr>
          <a:xfrm>
            <a:off x="6321571" y="4666863"/>
            <a:ext cx="2364434" cy="1323539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0235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1" name="Straight Connector 123"/>
          <p:cNvCxnSpPr/>
          <p:nvPr/>
        </p:nvCxnSpPr>
        <p:spPr>
          <a:xfrm>
            <a:off x="6708629" y="4491418"/>
            <a:ext cx="1451024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82" name="TextBox 168"/>
          <p:cNvSpPr txBox="1"/>
          <p:nvPr/>
        </p:nvSpPr>
        <p:spPr>
          <a:xfrm>
            <a:off x="9022680" y="4666863"/>
            <a:ext cx="2364434" cy="1323539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0235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4" name="Straight Connector 127"/>
          <p:cNvCxnSpPr/>
          <p:nvPr/>
        </p:nvCxnSpPr>
        <p:spPr>
          <a:xfrm>
            <a:off x="9253255" y="4491418"/>
            <a:ext cx="1451024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85" name="TextBox 56"/>
          <p:cNvSpPr txBox="1"/>
          <p:nvPr/>
        </p:nvSpPr>
        <p:spPr>
          <a:xfrm>
            <a:off x="1344938" y="4190910"/>
            <a:ext cx="1662632" cy="461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1" i="0" u="none" strike="noStrike" kern="0" cap="none" spc="0" normalizeH="0" baseline="0" noProof="0">
              <a:ln>
                <a:noFill/>
              </a:ln>
              <a:solidFill>
                <a:srgbClr val="02356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86" name="TextBox 57"/>
          <p:cNvSpPr txBox="1"/>
          <p:nvPr/>
        </p:nvSpPr>
        <p:spPr>
          <a:xfrm>
            <a:off x="3983217" y="4182019"/>
            <a:ext cx="1662632" cy="461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1" i="0" u="none" strike="noStrike" kern="0" cap="none" spc="0" normalizeH="0" baseline="0" noProof="0">
              <a:ln>
                <a:noFill/>
              </a:ln>
              <a:solidFill>
                <a:srgbClr val="02356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87" name="TextBox 58"/>
          <p:cNvSpPr txBox="1"/>
          <p:nvPr/>
        </p:nvSpPr>
        <p:spPr>
          <a:xfrm>
            <a:off x="6577634" y="4182019"/>
            <a:ext cx="1662632" cy="461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1" i="0" u="none" strike="noStrike" kern="0" cap="none" spc="0" normalizeH="0" baseline="0" noProof="0">
              <a:ln>
                <a:noFill/>
              </a:ln>
              <a:solidFill>
                <a:srgbClr val="02356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88" name="TextBox 59"/>
          <p:cNvSpPr txBox="1"/>
          <p:nvPr/>
        </p:nvSpPr>
        <p:spPr>
          <a:xfrm>
            <a:off x="9299489" y="4183205"/>
            <a:ext cx="1662632" cy="461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1" i="0" u="none" strike="noStrike" kern="0" cap="none" spc="0" normalizeH="0" baseline="0" noProof="0">
              <a:ln>
                <a:noFill/>
              </a:ln>
              <a:solidFill>
                <a:srgbClr val="02356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2" grpId="0"/>
      <p:bldP spid="76" grpId="0"/>
      <p:bldP spid="79" grpId="0"/>
      <p:bldP spid="82" grpId="0"/>
      <p:bldP spid="85" grpId="0"/>
      <p:bldP spid="86" grpId="0"/>
      <p:bldP spid="87" grpId="0"/>
      <p:bldP spid="8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B00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2356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617787" y="930825"/>
            <a:ext cx="6956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竞聘汇报完毕</a:t>
            </a:r>
            <a:endParaRPr lang="zh-CN" altLang="en-US" sz="8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87949" y="3099196"/>
            <a:ext cx="1816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竞聘岗位：销售经理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49967" y="3410751"/>
            <a:ext cx="1654084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竞聘人：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70237" y="2227376"/>
            <a:ext cx="585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 COMPETITION</a:t>
            </a:r>
            <a:endParaRPr lang="zh-CN" altLang="en-US" sz="3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8124" y="212543"/>
            <a:ext cx="11715750" cy="6432914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55" y="3984550"/>
            <a:ext cx="1938089" cy="28734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673339" y="6305841"/>
            <a:ext cx="84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10000" p14:dur="2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8" grpId="0" animBg="1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7653" y="3067213"/>
            <a:ext cx="447475" cy="492699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9175" y="3069595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2" tIns="0" rIns="134932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6056" y="249478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123" y="2491211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6081" y="3797929"/>
            <a:ext cx="6268204" cy="1268639"/>
          </a:xfrm>
          <a:prstGeom prst="rect">
            <a:avLst/>
          </a:prstGeom>
          <a:noFill/>
          <a:ln w="25400">
            <a:noFill/>
          </a:ln>
        </p:spPr>
        <p:txBody>
          <a:bodyPr lIns="91392" tIns="45694" rIns="91392" bIns="4569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2671" y="975035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1714500"/>
            <a:ext cx="6096000" cy="3429000"/>
          </a:xfrm>
          <a:prstGeom prst="rect">
            <a:avLst/>
          </a:prstGeom>
          <a:solidFill>
            <a:srgbClr val="B00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096000" y="1714500"/>
            <a:ext cx="6096000" cy="3429000"/>
          </a:xfrm>
          <a:prstGeom prst="rect">
            <a:avLst/>
          </a:prstGeom>
          <a:solidFill>
            <a:srgbClr val="02356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38124" y="1950720"/>
            <a:ext cx="11715750" cy="287812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71"/>
          <p:cNvSpPr txBox="1"/>
          <p:nvPr/>
        </p:nvSpPr>
        <p:spPr>
          <a:xfrm>
            <a:off x="1254105" y="2528086"/>
            <a:ext cx="3215084" cy="991988"/>
          </a:xfrm>
          <a:prstGeom prst="rect">
            <a:avLst/>
          </a:prstGeom>
          <a:noFill/>
        </p:spPr>
        <p:txBody>
          <a:bodyPr wrap="none" lIns="67995" tIns="33997" rIns="67995" bIns="33997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个人简历</a:t>
            </a:r>
            <a:endParaRPr lang="zh-CN" altLang="en-US" sz="6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TextBox 72"/>
          <p:cNvSpPr txBox="1"/>
          <p:nvPr/>
        </p:nvSpPr>
        <p:spPr>
          <a:xfrm>
            <a:off x="1366135" y="3721568"/>
            <a:ext cx="3073869" cy="437990"/>
          </a:xfrm>
          <a:prstGeom prst="rect">
            <a:avLst/>
          </a:prstGeom>
          <a:noFill/>
        </p:spPr>
        <p:txBody>
          <a:bodyPr vert="horz" wrap="square" lIns="67995" tIns="33997" rIns="67995" bIns="33997" rtlCol="0">
            <a:spAutoFit/>
          </a:bodyPr>
          <a:lstStyle/>
          <a:p>
            <a:pPr algn="dist"/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ABOUT ME</a:t>
            </a:r>
            <a:endParaRPr lang="en-US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TextBox 23"/>
          <p:cNvSpPr txBox="1"/>
          <p:nvPr/>
        </p:nvSpPr>
        <p:spPr>
          <a:xfrm>
            <a:off x="7305849" y="2742655"/>
            <a:ext cx="367630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基本信息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0" name="TextBox 23"/>
          <p:cNvSpPr txBox="1"/>
          <p:nvPr/>
        </p:nvSpPr>
        <p:spPr>
          <a:xfrm>
            <a:off x="7306701" y="3571001"/>
            <a:ext cx="213001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荣誉奖项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2" name="TextBox 23"/>
          <p:cNvSpPr txBox="1"/>
          <p:nvPr/>
        </p:nvSpPr>
        <p:spPr>
          <a:xfrm>
            <a:off x="9492406" y="3571001"/>
            <a:ext cx="252817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职业技能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4" name="TextBox 23"/>
          <p:cNvSpPr txBox="1"/>
          <p:nvPr/>
        </p:nvSpPr>
        <p:spPr>
          <a:xfrm>
            <a:off x="9492406" y="2742655"/>
            <a:ext cx="252817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个人简历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568015" y="2612991"/>
            <a:ext cx="1030462" cy="1323439"/>
            <a:chOff x="5300631" y="1896032"/>
            <a:chExt cx="505807" cy="649616"/>
          </a:xfrm>
        </p:grpSpPr>
        <p:grpSp>
          <p:nvGrpSpPr>
            <p:cNvPr id="16" name="组合 15"/>
            <p:cNvGrpSpPr/>
            <p:nvPr/>
          </p:nvGrpSpPr>
          <p:grpSpPr>
            <a:xfrm rot="13471157">
              <a:off x="5300631" y="1944033"/>
              <a:ext cx="505807" cy="505061"/>
              <a:chOff x="5777219" y="2964181"/>
              <a:chExt cx="505807" cy="505061"/>
            </a:xfrm>
          </p:grpSpPr>
          <p:sp>
            <p:nvSpPr>
              <p:cNvPr id="18" name="直角三角形 17"/>
              <p:cNvSpPr/>
              <p:nvPr/>
            </p:nvSpPr>
            <p:spPr>
              <a:xfrm>
                <a:off x="5778245" y="2964181"/>
                <a:ext cx="504781" cy="504781"/>
              </a:xfrm>
              <a:prstGeom prst="rtTriangle">
                <a:avLst/>
              </a:prstGeom>
              <a:solidFill>
                <a:srgbClr val="B001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/>
              </a:p>
            </p:txBody>
          </p:sp>
          <p:sp>
            <p:nvSpPr>
              <p:cNvPr id="19" name="直角三角形 18"/>
              <p:cNvSpPr/>
              <p:nvPr/>
            </p:nvSpPr>
            <p:spPr>
              <a:xfrm rot="5400000" flipV="1">
                <a:off x="5777219" y="2964461"/>
                <a:ext cx="504781" cy="504781"/>
              </a:xfrm>
              <a:prstGeom prst="rtTriangle">
                <a:avLst/>
              </a:prstGeom>
              <a:solidFill>
                <a:srgbClr val="0235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/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5344006" y="1896032"/>
              <a:ext cx="401447" cy="649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8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2" name="组合 31"/>
          <p:cNvGrpSpPr/>
          <p:nvPr/>
        </p:nvGrpSpPr>
        <p:grpSpPr>
          <a:xfrm>
            <a:off x="738963" y="195492"/>
            <a:ext cx="632229" cy="718909"/>
            <a:chOff x="5300631" y="1892555"/>
            <a:chExt cx="505807" cy="575155"/>
          </a:xfrm>
        </p:grpSpPr>
        <p:grpSp>
          <p:nvGrpSpPr>
            <p:cNvPr id="33" name="组合 32"/>
            <p:cNvGrpSpPr/>
            <p:nvPr/>
          </p:nvGrpSpPr>
          <p:grpSpPr>
            <a:xfrm rot="13471157">
              <a:off x="5300631" y="1944033"/>
              <a:ext cx="505807" cy="505061"/>
              <a:chOff x="5777219" y="2964181"/>
              <a:chExt cx="505807" cy="505061"/>
            </a:xfrm>
          </p:grpSpPr>
          <p:sp>
            <p:nvSpPr>
              <p:cNvPr id="35" name="直角三角形 34"/>
              <p:cNvSpPr/>
              <p:nvPr/>
            </p:nvSpPr>
            <p:spPr>
              <a:xfrm>
                <a:off x="5778245" y="2964181"/>
                <a:ext cx="504781" cy="504781"/>
              </a:xfrm>
              <a:prstGeom prst="rtTriangle">
                <a:avLst/>
              </a:prstGeom>
              <a:solidFill>
                <a:srgbClr val="B001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36" name="直角三角形 35"/>
              <p:cNvSpPr/>
              <p:nvPr/>
            </p:nvSpPr>
            <p:spPr>
              <a:xfrm rot="5400000" flipV="1">
                <a:off x="5777219" y="2964461"/>
                <a:ext cx="504781" cy="504781"/>
              </a:xfrm>
              <a:prstGeom prst="rtTriangle">
                <a:avLst/>
              </a:prstGeom>
              <a:solidFill>
                <a:srgbClr val="0235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5344006" y="1892555"/>
              <a:ext cx="398055" cy="575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TextBox 71"/>
          <p:cNvSpPr txBox="1"/>
          <p:nvPr/>
        </p:nvSpPr>
        <p:spPr>
          <a:xfrm>
            <a:off x="1969383" y="212840"/>
            <a:ext cx="2189162" cy="684211"/>
          </a:xfrm>
          <a:prstGeom prst="rect">
            <a:avLst/>
          </a:prstGeom>
          <a:noFill/>
        </p:spPr>
        <p:txBody>
          <a:bodyPr wrap="none" lIns="67995" tIns="33997" rIns="67995" bIns="33997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个人简历</a:t>
            </a:r>
            <a:endParaRPr lang="zh-CN" altLang="en-US" sz="4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4848878" y="361181"/>
            <a:ext cx="4504541" cy="430887"/>
            <a:chOff x="4848878" y="361181"/>
            <a:chExt cx="4504541" cy="430887"/>
          </a:xfrm>
        </p:grpSpPr>
        <p:sp>
          <p:nvSpPr>
            <p:cNvPr id="41" name="TextBox 23"/>
            <p:cNvSpPr txBox="1"/>
            <p:nvPr/>
          </p:nvSpPr>
          <p:spPr>
            <a:xfrm>
              <a:off x="5677118" y="361181"/>
              <a:ext cx="367630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C00000"/>
                </a:buClr>
              </a:pPr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基本信息</a:t>
              </a: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4848878" y="613693"/>
              <a:ext cx="66096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组合 157"/>
          <p:cNvGrpSpPr/>
          <p:nvPr/>
        </p:nvGrpSpPr>
        <p:grpSpPr>
          <a:xfrm>
            <a:off x="6872676" y="2178845"/>
            <a:ext cx="2997926" cy="402443"/>
            <a:chOff x="6872676" y="2178845"/>
            <a:chExt cx="2997926" cy="402443"/>
          </a:xfrm>
        </p:grpSpPr>
        <p:sp>
          <p:nvSpPr>
            <p:cNvPr id="52" name="TextBox 46"/>
            <p:cNvSpPr txBox="1"/>
            <p:nvPr/>
          </p:nvSpPr>
          <p:spPr>
            <a:xfrm>
              <a:off x="6872676" y="2181178"/>
              <a:ext cx="8306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rgbClr val="023560"/>
                  </a:solidFill>
                  <a:latin typeface="方正兰亭黑_GBK" pitchFamily="2" charset="-122"/>
                  <a:ea typeface="方正兰亭黑_GBK" pitchFamily="2" charset="-122"/>
                </a:rPr>
                <a:t>姓名</a:t>
              </a:r>
              <a:r>
                <a:rPr lang="en-US" altLang="zh-CN" sz="2000" b="1">
                  <a:solidFill>
                    <a:srgbClr val="023560"/>
                  </a:solidFill>
                  <a:latin typeface="方正兰亭黑_GBK" pitchFamily="2" charset="-122"/>
                  <a:ea typeface="方正兰亭黑_GBK" pitchFamily="2" charset="-122"/>
                </a:rPr>
                <a:t>:</a:t>
              </a:r>
              <a:endParaRPr lang="en-US" altLang="zh-CN" sz="2000" b="1">
                <a:solidFill>
                  <a:srgbClr val="023560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  <p:sp>
          <p:nvSpPr>
            <p:cNvPr id="53" name="TextBox 47"/>
            <p:cNvSpPr txBox="1"/>
            <p:nvPr/>
          </p:nvSpPr>
          <p:spPr>
            <a:xfrm>
              <a:off x="8778517" y="2178845"/>
              <a:ext cx="8306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rgbClr val="023560"/>
                  </a:solidFill>
                  <a:latin typeface="方正兰亭黑_GBK" pitchFamily="2" charset="-122"/>
                  <a:ea typeface="方正兰亭黑_GBK" pitchFamily="2" charset="-122"/>
                </a:rPr>
                <a:t>性别</a:t>
              </a:r>
              <a:r>
                <a:rPr lang="en-US" altLang="zh-CN" sz="2000" b="1">
                  <a:solidFill>
                    <a:srgbClr val="023560"/>
                  </a:solidFill>
                  <a:latin typeface="方正兰亭黑_GBK" pitchFamily="2" charset="-122"/>
                  <a:ea typeface="方正兰亭黑_GBK" pitchFamily="2" charset="-122"/>
                </a:rPr>
                <a:t>:</a:t>
              </a:r>
              <a:endParaRPr lang="en-US" altLang="zh-CN" sz="2000" b="1">
                <a:solidFill>
                  <a:srgbClr val="023560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  <p:sp>
          <p:nvSpPr>
            <p:cNvPr id="56" name="TextBox 50"/>
            <p:cNvSpPr txBox="1"/>
            <p:nvPr/>
          </p:nvSpPr>
          <p:spPr>
            <a:xfrm>
              <a:off x="7558285" y="2181178"/>
              <a:ext cx="9589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rgbClr val="023560"/>
                  </a:solidFill>
                  <a:latin typeface="方正兰亭细黑_GBK" pitchFamily="2" charset="-122"/>
                  <a:ea typeface="方正兰亭细黑_GBK" pitchFamily="2" charset="-122"/>
                </a:rPr>
                <a:t>毕程功</a:t>
              </a:r>
              <a:endParaRPr lang="en-US" altLang="zh-CN" sz="2000" b="1">
                <a:solidFill>
                  <a:srgbClr val="02356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  <p:sp>
          <p:nvSpPr>
            <p:cNvPr id="57" name="TextBox 51"/>
            <p:cNvSpPr txBox="1"/>
            <p:nvPr/>
          </p:nvSpPr>
          <p:spPr>
            <a:xfrm>
              <a:off x="9427852" y="2178845"/>
              <a:ext cx="4427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rgbClr val="023560"/>
                  </a:solidFill>
                  <a:latin typeface="方正兰亭细黑_GBK" pitchFamily="2" charset="-122"/>
                  <a:ea typeface="方正兰亭细黑_GBK" pitchFamily="2" charset="-122"/>
                </a:rPr>
                <a:t>男</a:t>
              </a:r>
              <a:endParaRPr lang="en-US" altLang="zh-CN" sz="2000" b="1">
                <a:solidFill>
                  <a:srgbClr val="02356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6872676" y="2687499"/>
            <a:ext cx="2949881" cy="407312"/>
            <a:chOff x="6872676" y="2687499"/>
            <a:chExt cx="2949881" cy="407312"/>
          </a:xfrm>
        </p:grpSpPr>
        <p:sp>
          <p:nvSpPr>
            <p:cNvPr id="54" name="TextBox 48"/>
            <p:cNvSpPr txBox="1"/>
            <p:nvPr/>
          </p:nvSpPr>
          <p:spPr>
            <a:xfrm>
              <a:off x="6872676" y="2694701"/>
              <a:ext cx="8306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rgbClr val="023560"/>
                  </a:solidFill>
                  <a:latin typeface="方正兰亭黑_GBK" pitchFamily="2" charset="-122"/>
                  <a:ea typeface="方正兰亭黑_GBK" pitchFamily="2" charset="-122"/>
                </a:rPr>
                <a:t>年龄</a:t>
              </a:r>
              <a:r>
                <a:rPr lang="en-US" altLang="zh-CN" sz="2000" b="1">
                  <a:solidFill>
                    <a:srgbClr val="023560"/>
                  </a:solidFill>
                  <a:latin typeface="方正兰亭黑_GBK" pitchFamily="2" charset="-122"/>
                  <a:ea typeface="方正兰亭黑_GBK" pitchFamily="2" charset="-122"/>
                </a:rPr>
                <a:t>:</a:t>
              </a:r>
              <a:endParaRPr lang="en-US" altLang="zh-CN" sz="2000" b="1">
                <a:solidFill>
                  <a:srgbClr val="023560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  <p:sp>
          <p:nvSpPr>
            <p:cNvPr id="55" name="TextBox 49"/>
            <p:cNvSpPr txBox="1"/>
            <p:nvPr/>
          </p:nvSpPr>
          <p:spPr>
            <a:xfrm>
              <a:off x="8778517" y="2687499"/>
              <a:ext cx="8306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rgbClr val="023560"/>
                  </a:solidFill>
                  <a:latin typeface="方正兰亭黑_GBK" pitchFamily="2" charset="-122"/>
                  <a:ea typeface="方正兰亭黑_GBK" pitchFamily="2" charset="-122"/>
                </a:rPr>
                <a:t>民族</a:t>
              </a:r>
              <a:r>
                <a:rPr lang="en-US" altLang="zh-CN" sz="2000" b="1">
                  <a:solidFill>
                    <a:srgbClr val="023560"/>
                  </a:solidFill>
                  <a:latin typeface="方正兰亭黑_GBK" pitchFamily="2" charset="-122"/>
                  <a:ea typeface="方正兰亭黑_GBK" pitchFamily="2" charset="-122"/>
                </a:rPr>
                <a:t>:</a:t>
              </a:r>
              <a:endParaRPr lang="en-US" altLang="zh-CN" sz="2000" b="1">
                <a:solidFill>
                  <a:srgbClr val="023560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  <p:sp>
          <p:nvSpPr>
            <p:cNvPr id="58" name="TextBox 52"/>
            <p:cNvSpPr txBox="1"/>
            <p:nvPr/>
          </p:nvSpPr>
          <p:spPr>
            <a:xfrm>
              <a:off x="7506542" y="2694701"/>
              <a:ext cx="7024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>
                  <a:solidFill>
                    <a:srgbClr val="023560"/>
                  </a:solidFill>
                  <a:latin typeface="方正兰亭细黑_GBK" pitchFamily="2" charset="-122"/>
                  <a:ea typeface="方正兰亭细黑_GBK" pitchFamily="2" charset="-122"/>
                </a:rPr>
                <a:t>28</a:t>
              </a:r>
              <a:r>
                <a:rPr lang="zh-CN" altLang="en-US" sz="2000" b="1">
                  <a:solidFill>
                    <a:srgbClr val="023560"/>
                  </a:solidFill>
                  <a:latin typeface="方正兰亭细黑_GBK" pitchFamily="2" charset="-122"/>
                  <a:ea typeface="方正兰亭细黑_GBK" pitchFamily="2" charset="-122"/>
                </a:rPr>
                <a:t>岁</a:t>
              </a:r>
              <a:endParaRPr lang="en-US" altLang="zh-CN" sz="2000" b="1">
                <a:solidFill>
                  <a:srgbClr val="02356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  <p:sp>
          <p:nvSpPr>
            <p:cNvPr id="59" name="TextBox 53"/>
            <p:cNvSpPr txBox="1"/>
            <p:nvPr/>
          </p:nvSpPr>
          <p:spPr>
            <a:xfrm>
              <a:off x="9379807" y="2693849"/>
              <a:ext cx="4427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rgbClr val="023560"/>
                  </a:solidFill>
                  <a:latin typeface="方正兰亭细黑_GBK" pitchFamily="2" charset="-122"/>
                  <a:ea typeface="方正兰亭细黑_GBK" pitchFamily="2" charset="-122"/>
                </a:rPr>
                <a:t>汉</a:t>
              </a:r>
              <a:endParaRPr lang="en-US" altLang="zh-CN" sz="2000" b="1">
                <a:solidFill>
                  <a:srgbClr val="02356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6872676" y="3217718"/>
            <a:ext cx="3341014" cy="406460"/>
            <a:chOff x="6872676" y="3217718"/>
            <a:chExt cx="3341014" cy="406460"/>
          </a:xfrm>
        </p:grpSpPr>
        <p:sp>
          <p:nvSpPr>
            <p:cNvPr id="62" name="TextBox 56"/>
            <p:cNvSpPr txBox="1"/>
            <p:nvPr/>
          </p:nvSpPr>
          <p:spPr>
            <a:xfrm>
              <a:off x="8778517" y="3217718"/>
              <a:ext cx="8306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rgbClr val="023560"/>
                  </a:solidFill>
                  <a:latin typeface="方正兰亭黑_GBK" pitchFamily="2" charset="-122"/>
                  <a:ea typeface="方正兰亭黑_GBK" pitchFamily="2" charset="-122"/>
                </a:rPr>
                <a:t>身高</a:t>
              </a:r>
              <a:r>
                <a:rPr lang="en-US" altLang="zh-CN" sz="2000" b="1">
                  <a:solidFill>
                    <a:srgbClr val="023560"/>
                  </a:solidFill>
                  <a:latin typeface="方正兰亭黑_GBK" pitchFamily="2" charset="-122"/>
                  <a:ea typeface="方正兰亭黑_GBK" pitchFamily="2" charset="-122"/>
                </a:rPr>
                <a:t>:</a:t>
              </a:r>
              <a:endParaRPr lang="en-US" altLang="zh-CN" sz="2000" b="1">
                <a:solidFill>
                  <a:srgbClr val="023560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  <p:sp>
          <p:nvSpPr>
            <p:cNvPr id="63" name="TextBox 57"/>
            <p:cNvSpPr txBox="1"/>
            <p:nvPr/>
          </p:nvSpPr>
          <p:spPr>
            <a:xfrm>
              <a:off x="6872676" y="3220125"/>
              <a:ext cx="8306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rgbClr val="023560"/>
                  </a:solidFill>
                  <a:latin typeface="方正兰亭黑_GBK" pitchFamily="2" charset="-122"/>
                  <a:ea typeface="方正兰亭黑_GBK" pitchFamily="2" charset="-122"/>
                </a:rPr>
                <a:t>体重</a:t>
              </a:r>
              <a:r>
                <a:rPr lang="en-US" altLang="zh-CN" sz="2000" b="1">
                  <a:solidFill>
                    <a:srgbClr val="023560"/>
                  </a:solidFill>
                  <a:latin typeface="方正兰亭黑_GBK" pitchFamily="2" charset="-122"/>
                  <a:ea typeface="方正兰亭黑_GBK" pitchFamily="2" charset="-122"/>
                </a:rPr>
                <a:t>:</a:t>
              </a:r>
              <a:endParaRPr lang="en-US" altLang="zh-CN" sz="2000" b="1">
                <a:solidFill>
                  <a:srgbClr val="023560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  <p:sp>
          <p:nvSpPr>
            <p:cNvPr id="64" name="TextBox 58"/>
            <p:cNvSpPr txBox="1"/>
            <p:nvPr/>
          </p:nvSpPr>
          <p:spPr>
            <a:xfrm>
              <a:off x="7541869" y="3220125"/>
              <a:ext cx="7040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>
                  <a:solidFill>
                    <a:srgbClr val="023560"/>
                  </a:solidFill>
                  <a:latin typeface="方正兰亭细黑_GBK" pitchFamily="2" charset="-122"/>
                  <a:ea typeface="方正兰亭细黑_GBK" pitchFamily="2" charset="-122"/>
                </a:rPr>
                <a:t>70kg</a:t>
              </a:r>
              <a:endParaRPr lang="en-US" altLang="zh-CN" sz="2000" b="1">
                <a:solidFill>
                  <a:srgbClr val="02356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  <p:sp>
          <p:nvSpPr>
            <p:cNvPr id="65" name="TextBox 59"/>
            <p:cNvSpPr txBox="1"/>
            <p:nvPr/>
          </p:nvSpPr>
          <p:spPr>
            <a:xfrm>
              <a:off x="9379807" y="3224068"/>
              <a:ext cx="8338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>
                  <a:solidFill>
                    <a:srgbClr val="023560"/>
                  </a:solidFill>
                  <a:latin typeface="方正兰亭细黑_GBK" pitchFamily="2" charset="-122"/>
                  <a:ea typeface="方正兰亭细黑_GBK" pitchFamily="2" charset="-122"/>
                </a:rPr>
                <a:t>175cm</a:t>
              </a:r>
              <a:endParaRPr lang="en-US" altLang="zh-CN" sz="2000" b="1">
                <a:solidFill>
                  <a:srgbClr val="02356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6872676" y="3743895"/>
            <a:ext cx="4014436" cy="412255"/>
            <a:chOff x="6872676" y="3743895"/>
            <a:chExt cx="4014436" cy="412255"/>
          </a:xfrm>
        </p:grpSpPr>
        <p:sp>
          <p:nvSpPr>
            <p:cNvPr id="60" name="TextBox 54"/>
            <p:cNvSpPr txBox="1"/>
            <p:nvPr/>
          </p:nvSpPr>
          <p:spPr>
            <a:xfrm>
              <a:off x="6872676" y="3753434"/>
              <a:ext cx="8306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rgbClr val="023560"/>
                  </a:solidFill>
                  <a:latin typeface="方正兰亭黑_GBK" pitchFamily="2" charset="-122"/>
                  <a:ea typeface="方正兰亭黑_GBK" pitchFamily="2" charset="-122"/>
                </a:rPr>
                <a:t>籍贯</a:t>
              </a:r>
              <a:r>
                <a:rPr lang="en-US" altLang="zh-CN" sz="2000" b="1">
                  <a:solidFill>
                    <a:srgbClr val="023560"/>
                  </a:solidFill>
                  <a:latin typeface="方正兰亭黑_GBK" pitchFamily="2" charset="-122"/>
                  <a:ea typeface="方正兰亭黑_GBK" pitchFamily="2" charset="-122"/>
                </a:rPr>
                <a:t>:</a:t>
              </a:r>
              <a:endParaRPr lang="en-US" altLang="zh-CN" sz="2000" b="1">
                <a:solidFill>
                  <a:srgbClr val="023560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  <p:sp>
          <p:nvSpPr>
            <p:cNvPr id="61" name="TextBox 55"/>
            <p:cNvSpPr txBox="1"/>
            <p:nvPr/>
          </p:nvSpPr>
          <p:spPr>
            <a:xfrm>
              <a:off x="8778517" y="3743895"/>
              <a:ext cx="8306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rgbClr val="023560"/>
                  </a:solidFill>
                  <a:latin typeface="方正兰亭黑_GBK" pitchFamily="2" charset="-122"/>
                  <a:ea typeface="方正兰亭黑_GBK" pitchFamily="2" charset="-122"/>
                </a:rPr>
                <a:t>学历</a:t>
              </a:r>
              <a:r>
                <a:rPr lang="en-US" altLang="zh-CN" sz="2000" b="1">
                  <a:solidFill>
                    <a:srgbClr val="023560"/>
                  </a:solidFill>
                  <a:latin typeface="方正兰亭黑_GBK" pitchFamily="2" charset="-122"/>
                  <a:ea typeface="方正兰亭黑_GBK" pitchFamily="2" charset="-122"/>
                </a:rPr>
                <a:t>:</a:t>
              </a:r>
              <a:endParaRPr lang="en-US" altLang="zh-CN" sz="2000" b="1">
                <a:solidFill>
                  <a:srgbClr val="023560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  <p:sp>
          <p:nvSpPr>
            <p:cNvPr id="66" name="TextBox 60"/>
            <p:cNvSpPr txBox="1"/>
            <p:nvPr/>
          </p:nvSpPr>
          <p:spPr>
            <a:xfrm>
              <a:off x="7506542" y="3753434"/>
              <a:ext cx="9589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rgbClr val="023560"/>
                  </a:solidFill>
                  <a:latin typeface="方正兰亭细黑_GBK" pitchFamily="2" charset="-122"/>
                  <a:ea typeface="方正兰亭细黑_GBK" pitchFamily="2" charset="-122"/>
                </a:rPr>
                <a:t>上海市</a:t>
              </a:r>
              <a:endParaRPr lang="en-US" altLang="zh-CN" sz="2000" b="1">
                <a:solidFill>
                  <a:srgbClr val="02356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  <p:sp>
          <p:nvSpPr>
            <p:cNvPr id="67" name="TextBox 61"/>
            <p:cNvSpPr txBox="1"/>
            <p:nvPr/>
          </p:nvSpPr>
          <p:spPr>
            <a:xfrm>
              <a:off x="9540268" y="3756040"/>
              <a:ext cx="1346844" cy="4001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srgbClr val="023560"/>
                  </a:solidFill>
                  <a:latin typeface="方正兰亭细黑_GBK" pitchFamily="2" charset="-122"/>
                  <a:ea typeface="方正兰亭细黑_GBK" pitchFamily="2" charset="-122"/>
                </a:rPr>
                <a:t>本科</a:t>
              </a:r>
              <a:endParaRPr lang="en-US" altLang="zh-CN" sz="2000" b="1">
                <a:solidFill>
                  <a:srgbClr val="02356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6872676" y="4282800"/>
            <a:ext cx="3727481" cy="410003"/>
            <a:chOff x="6872676" y="4282800"/>
            <a:chExt cx="3727481" cy="410003"/>
          </a:xfrm>
        </p:grpSpPr>
        <p:sp>
          <p:nvSpPr>
            <p:cNvPr id="68" name="TextBox 62"/>
            <p:cNvSpPr txBox="1"/>
            <p:nvPr/>
          </p:nvSpPr>
          <p:spPr>
            <a:xfrm>
              <a:off x="8734317" y="4284511"/>
              <a:ext cx="13468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rgbClr val="023560"/>
                  </a:solidFill>
                  <a:latin typeface="方正兰亭黑_GBK" pitchFamily="2" charset="-122"/>
                  <a:ea typeface="方正兰亭黑_GBK" pitchFamily="2" charset="-122"/>
                </a:rPr>
                <a:t>政治面貌</a:t>
              </a:r>
              <a:r>
                <a:rPr lang="en-US" altLang="zh-CN" sz="2000" b="1">
                  <a:solidFill>
                    <a:srgbClr val="023560"/>
                  </a:solidFill>
                  <a:latin typeface="方正兰亭黑_GBK" pitchFamily="2" charset="-122"/>
                  <a:ea typeface="方正兰亭黑_GBK" pitchFamily="2" charset="-122"/>
                </a:rPr>
                <a:t>:</a:t>
              </a:r>
              <a:endParaRPr lang="en-US" altLang="zh-CN" sz="2000" b="1">
                <a:solidFill>
                  <a:srgbClr val="023560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  <p:sp>
          <p:nvSpPr>
            <p:cNvPr id="70" name="TextBox 64"/>
            <p:cNvSpPr txBox="1"/>
            <p:nvPr/>
          </p:nvSpPr>
          <p:spPr>
            <a:xfrm>
              <a:off x="6872676" y="4287161"/>
              <a:ext cx="13468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rgbClr val="023560"/>
                  </a:solidFill>
                  <a:latin typeface="方正兰亭黑_GBK" pitchFamily="2" charset="-122"/>
                  <a:ea typeface="方正兰亭黑_GBK" pitchFamily="2" charset="-122"/>
                </a:rPr>
                <a:t>婚姻状况</a:t>
              </a:r>
              <a:r>
                <a:rPr lang="en-US" altLang="zh-CN" sz="2000" b="1">
                  <a:solidFill>
                    <a:srgbClr val="023560"/>
                  </a:solidFill>
                  <a:latin typeface="方正兰亭黑_GBK" pitchFamily="2" charset="-122"/>
                  <a:ea typeface="方正兰亭黑_GBK" pitchFamily="2" charset="-122"/>
                </a:rPr>
                <a:t>:</a:t>
              </a:r>
              <a:endParaRPr lang="en-US" altLang="zh-CN" sz="2000" b="1">
                <a:solidFill>
                  <a:srgbClr val="023560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  <p:sp>
          <p:nvSpPr>
            <p:cNvPr id="71" name="TextBox 65"/>
            <p:cNvSpPr txBox="1"/>
            <p:nvPr/>
          </p:nvSpPr>
          <p:spPr>
            <a:xfrm>
              <a:off x="8056733" y="4292693"/>
              <a:ext cx="7008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rgbClr val="023560"/>
                  </a:solidFill>
                  <a:latin typeface="方正兰亭细黑_GBK" pitchFamily="2" charset="-122"/>
                  <a:ea typeface="方正兰亭细黑_GBK" pitchFamily="2" charset="-122"/>
                </a:rPr>
                <a:t>未婚</a:t>
              </a:r>
              <a:endParaRPr lang="en-US" altLang="zh-CN" sz="2000" b="1">
                <a:solidFill>
                  <a:srgbClr val="02356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  <p:sp>
          <p:nvSpPr>
            <p:cNvPr id="72" name="TextBox 66"/>
            <p:cNvSpPr txBox="1"/>
            <p:nvPr/>
          </p:nvSpPr>
          <p:spPr>
            <a:xfrm>
              <a:off x="9899324" y="4282800"/>
              <a:ext cx="7008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rgbClr val="023560"/>
                  </a:solidFill>
                  <a:latin typeface="方正兰亭细黑_GBK" pitchFamily="2" charset="-122"/>
                  <a:ea typeface="方正兰亭细黑_GBK" pitchFamily="2" charset="-122"/>
                </a:rPr>
                <a:t>党员</a:t>
              </a:r>
              <a:endParaRPr lang="en-US" altLang="zh-CN" sz="2000" b="1">
                <a:solidFill>
                  <a:srgbClr val="02356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6872676" y="4870724"/>
            <a:ext cx="2949881" cy="400110"/>
            <a:chOff x="6872676" y="4870724"/>
            <a:chExt cx="2949881" cy="400110"/>
          </a:xfrm>
        </p:grpSpPr>
        <p:sp>
          <p:nvSpPr>
            <p:cNvPr id="69" name="TextBox 63"/>
            <p:cNvSpPr txBox="1"/>
            <p:nvPr/>
          </p:nvSpPr>
          <p:spPr>
            <a:xfrm>
              <a:off x="6872676" y="4870724"/>
              <a:ext cx="13468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rgbClr val="023560"/>
                  </a:solidFill>
                  <a:latin typeface="方正兰亭黑_GBK" pitchFamily="2" charset="-122"/>
                  <a:ea typeface="方正兰亭黑_GBK" pitchFamily="2" charset="-122"/>
                </a:rPr>
                <a:t>联系方式</a:t>
              </a:r>
              <a:r>
                <a:rPr lang="en-US" altLang="zh-CN" sz="2000" b="1">
                  <a:solidFill>
                    <a:srgbClr val="023560"/>
                  </a:solidFill>
                  <a:latin typeface="方正兰亭黑_GBK" pitchFamily="2" charset="-122"/>
                  <a:ea typeface="方正兰亭黑_GBK" pitchFamily="2" charset="-122"/>
                </a:rPr>
                <a:t>:</a:t>
              </a:r>
              <a:endParaRPr lang="en-US" altLang="zh-CN" sz="2000" b="1">
                <a:solidFill>
                  <a:srgbClr val="023560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  <p:sp>
          <p:nvSpPr>
            <p:cNvPr id="73" name="TextBox 67"/>
            <p:cNvSpPr txBox="1"/>
            <p:nvPr/>
          </p:nvSpPr>
          <p:spPr>
            <a:xfrm>
              <a:off x="8209615" y="4870724"/>
              <a:ext cx="16129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>
                  <a:solidFill>
                    <a:srgbClr val="023560"/>
                  </a:solidFill>
                  <a:latin typeface="方正兰亭细黑_GBK" pitchFamily="2" charset="-122"/>
                  <a:ea typeface="方正兰亭细黑_GBK" pitchFamily="2" charset="-122"/>
                </a:rPr>
                <a:t>13998xxxxxx</a:t>
              </a:r>
              <a:endParaRPr lang="en-US" altLang="zh-CN" sz="2000" b="1">
                <a:solidFill>
                  <a:srgbClr val="02356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6872676" y="5323235"/>
            <a:ext cx="3639363" cy="413691"/>
            <a:chOff x="6872676" y="5323235"/>
            <a:chExt cx="3639363" cy="413691"/>
          </a:xfrm>
        </p:grpSpPr>
        <p:sp>
          <p:nvSpPr>
            <p:cNvPr id="74" name="TextBox 68"/>
            <p:cNvSpPr txBox="1"/>
            <p:nvPr/>
          </p:nvSpPr>
          <p:spPr>
            <a:xfrm>
              <a:off x="6872676" y="5336816"/>
              <a:ext cx="13468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rgbClr val="023560"/>
                  </a:solidFill>
                  <a:latin typeface="方正兰亭黑_GBK" pitchFamily="2" charset="-122"/>
                  <a:ea typeface="方正兰亭黑_GBK" pitchFamily="2" charset="-122"/>
                </a:rPr>
                <a:t>电子邮箱</a:t>
              </a:r>
              <a:r>
                <a:rPr lang="en-US" altLang="zh-CN" sz="2000" b="1">
                  <a:solidFill>
                    <a:srgbClr val="023560"/>
                  </a:solidFill>
                  <a:latin typeface="方正兰亭黑_GBK" pitchFamily="2" charset="-122"/>
                  <a:ea typeface="方正兰亭黑_GBK" pitchFamily="2" charset="-122"/>
                </a:rPr>
                <a:t>:</a:t>
              </a:r>
              <a:endParaRPr lang="en-US" altLang="zh-CN" sz="2000" b="1">
                <a:solidFill>
                  <a:srgbClr val="023560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  <p:sp>
          <p:nvSpPr>
            <p:cNvPr id="75" name="TextBox 69"/>
            <p:cNvSpPr txBox="1"/>
            <p:nvPr/>
          </p:nvSpPr>
          <p:spPr>
            <a:xfrm>
              <a:off x="8120038" y="5323235"/>
              <a:ext cx="23920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>
                  <a:solidFill>
                    <a:srgbClr val="023560"/>
                  </a:solidFill>
                  <a:latin typeface="方正兰亭细黑_GBK" pitchFamily="2" charset="-122"/>
                  <a:ea typeface="方正兰亭细黑_GBK" pitchFamily="2" charset="-122"/>
                </a:rPr>
                <a:t>ooopic@ooopic.com</a:t>
              </a:r>
              <a:endParaRPr lang="en-US" altLang="zh-CN" sz="2000" b="1">
                <a:solidFill>
                  <a:srgbClr val="02356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6872676" y="5889353"/>
            <a:ext cx="4002856" cy="400110"/>
            <a:chOff x="6872676" y="5889353"/>
            <a:chExt cx="4002856" cy="400110"/>
          </a:xfrm>
        </p:grpSpPr>
        <p:sp>
          <p:nvSpPr>
            <p:cNvPr id="76" name="TextBox 70"/>
            <p:cNvSpPr txBox="1"/>
            <p:nvPr/>
          </p:nvSpPr>
          <p:spPr>
            <a:xfrm>
              <a:off x="6872676" y="5889353"/>
              <a:ext cx="13468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rgbClr val="023560"/>
                  </a:solidFill>
                  <a:latin typeface="方正兰亭黑_GBK" pitchFamily="2" charset="-122"/>
                  <a:ea typeface="方正兰亭黑_GBK" pitchFamily="2" charset="-122"/>
                </a:rPr>
                <a:t>现在住址</a:t>
              </a:r>
              <a:r>
                <a:rPr lang="en-US" altLang="zh-CN" sz="2000" b="1">
                  <a:solidFill>
                    <a:srgbClr val="023560"/>
                  </a:solidFill>
                  <a:latin typeface="方正兰亭黑_GBK" pitchFamily="2" charset="-122"/>
                  <a:ea typeface="方正兰亭黑_GBK" pitchFamily="2" charset="-122"/>
                </a:rPr>
                <a:t>:</a:t>
              </a:r>
              <a:endParaRPr lang="en-US" altLang="zh-CN" sz="2000" b="1">
                <a:solidFill>
                  <a:srgbClr val="023560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  <p:sp>
          <p:nvSpPr>
            <p:cNvPr id="77" name="TextBox 71"/>
            <p:cNvSpPr txBox="1"/>
            <p:nvPr/>
          </p:nvSpPr>
          <p:spPr>
            <a:xfrm>
              <a:off x="8105222" y="5889353"/>
              <a:ext cx="27703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rgbClr val="023560"/>
                  </a:solidFill>
                  <a:latin typeface="方正兰亭细黑_GBK" pitchFamily="2" charset="-122"/>
                  <a:ea typeface="方正兰亭细黑_GBK" pitchFamily="2" charset="-122"/>
                </a:rPr>
                <a:t>上海市</a:t>
              </a:r>
              <a:r>
                <a:rPr lang="en-US" altLang="zh-CN" sz="2000" b="1">
                  <a:solidFill>
                    <a:srgbClr val="023560"/>
                  </a:solidFill>
                  <a:latin typeface="方正兰亭细黑_GBK" pitchFamily="2" charset="-122"/>
                  <a:ea typeface="方正兰亭细黑_GBK" pitchFamily="2" charset="-122"/>
                </a:rPr>
                <a:t>XX</a:t>
              </a:r>
              <a:r>
                <a:rPr lang="zh-CN" altLang="en-US" sz="2000" b="1">
                  <a:solidFill>
                    <a:srgbClr val="023560"/>
                  </a:solidFill>
                  <a:latin typeface="方正兰亭细黑_GBK" pitchFamily="2" charset="-122"/>
                  <a:ea typeface="方正兰亭细黑_GBK" pitchFamily="2" charset="-122"/>
                </a:rPr>
                <a:t>区</a:t>
              </a:r>
              <a:r>
                <a:rPr lang="en-US" altLang="zh-CN" sz="2000" b="1">
                  <a:solidFill>
                    <a:srgbClr val="023560"/>
                  </a:solidFill>
                  <a:latin typeface="方正兰亭细黑_GBK" pitchFamily="2" charset="-122"/>
                  <a:ea typeface="方正兰亭细黑_GBK" pitchFamily="2" charset="-122"/>
                </a:rPr>
                <a:t>XX</a:t>
              </a:r>
              <a:r>
                <a:rPr lang="zh-CN" altLang="en-US" sz="2000" b="1">
                  <a:solidFill>
                    <a:srgbClr val="023560"/>
                  </a:solidFill>
                  <a:latin typeface="方正兰亭细黑_GBK" pitchFamily="2" charset="-122"/>
                  <a:ea typeface="方正兰亭细黑_GBK" pitchFamily="2" charset="-122"/>
                </a:rPr>
                <a:t>路</a:t>
              </a:r>
              <a:r>
                <a:rPr lang="en-US" altLang="zh-CN" sz="2000" b="1">
                  <a:solidFill>
                    <a:srgbClr val="023560"/>
                  </a:solidFill>
                  <a:latin typeface="方正兰亭细黑_GBK" pitchFamily="2" charset="-122"/>
                  <a:ea typeface="方正兰亭细黑_GBK" pitchFamily="2" charset="-122"/>
                </a:rPr>
                <a:t>XX</a:t>
              </a:r>
              <a:r>
                <a:rPr lang="zh-CN" altLang="en-US" sz="2000" b="1">
                  <a:solidFill>
                    <a:srgbClr val="023560"/>
                  </a:solidFill>
                  <a:latin typeface="方正兰亭细黑_GBK" pitchFamily="2" charset="-122"/>
                  <a:ea typeface="方正兰亭细黑_GBK" pitchFamily="2" charset="-122"/>
                </a:rPr>
                <a:t>家园</a:t>
              </a:r>
              <a:endParaRPr lang="en-US" altLang="zh-CN" sz="2000" b="1">
                <a:solidFill>
                  <a:srgbClr val="02356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pic>
        <p:nvPicPr>
          <p:cNvPr id="152" name="图片 1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17" y="2183511"/>
            <a:ext cx="3036300" cy="4084497"/>
          </a:xfrm>
          <a:prstGeom prst="rect">
            <a:avLst/>
          </a:prstGeom>
        </p:spPr>
      </p:pic>
      <p:cxnSp>
        <p:nvCxnSpPr>
          <p:cNvPr id="153" name="直接连接符 23"/>
          <p:cNvCxnSpPr>
            <a:cxnSpLocks noChangeShapeType="1"/>
          </p:cNvCxnSpPr>
          <p:nvPr/>
        </p:nvCxnSpPr>
        <p:spPr bwMode="auto">
          <a:xfrm flipH="1" flipV="1">
            <a:off x="5826369" y="2181178"/>
            <a:ext cx="0" cy="4086830"/>
          </a:xfrm>
          <a:prstGeom prst="line">
            <a:avLst/>
          </a:prstGeom>
          <a:noFill/>
          <a:ln w="19050">
            <a:solidFill>
              <a:srgbClr val="B00108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2" name="组合 31"/>
          <p:cNvGrpSpPr/>
          <p:nvPr/>
        </p:nvGrpSpPr>
        <p:grpSpPr>
          <a:xfrm>
            <a:off x="738963" y="195492"/>
            <a:ext cx="632229" cy="718909"/>
            <a:chOff x="5300631" y="1892555"/>
            <a:chExt cx="505807" cy="575155"/>
          </a:xfrm>
        </p:grpSpPr>
        <p:grpSp>
          <p:nvGrpSpPr>
            <p:cNvPr id="33" name="组合 32"/>
            <p:cNvGrpSpPr/>
            <p:nvPr/>
          </p:nvGrpSpPr>
          <p:grpSpPr>
            <a:xfrm rot="13471157">
              <a:off x="5300631" y="1944033"/>
              <a:ext cx="505807" cy="505061"/>
              <a:chOff x="5777219" y="2964181"/>
              <a:chExt cx="505807" cy="505061"/>
            </a:xfrm>
          </p:grpSpPr>
          <p:sp>
            <p:nvSpPr>
              <p:cNvPr id="35" name="直角三角形 34"/>
              <p:cNvSpPr/>
              <p:nvPr/>
            </p:nvSpPr>
            <p:spPr>
              <a:xfrm>
                <a:off x="5778245" y="2964181"/>
                <a:ext cx="504781" cy="504781"/>
              </a:xfrm>
              <a:prstGeom prst="rtTriangle">
                <a:avLst/>
              </a:prstGeom>
              <a:solidFill>
                <a:srgbClr val="B001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36" name="直角三角形 35"/>
              <p:cNvSpPr/>
              <p:nvPr/>
            </p:nvSpPr>
            <p:spPr>
              <a:xfrm rot="5400000" flipV="1">
                <a:off x="5777219" y="2964461"/>
                <a:ext cx="504781" cy="504781"/>
              </a:xfrm>
              <a:prstGeom prst="rtTriangle">
                <a:avLst/>
              </a:prstGeom>
              <a:solidFill>
                <a:srgbClr val="0235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5344006" y="1892555"/>
              <a:ext cx="398055" cy="575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TextBox 71"/>
          <p:cNvSpPr txBox="1"/>
          <p:nvPr/>
        </p:nvSpPr>
        <p:spPr>
          <a:xfrm>
            <a:off x="1969383" y="212840"/>
            <a:ext cx="2189162" cy="684211"/>
          </a:xfrm>
          <a:prstGeom prst="rect">
            <a:avLst/>
          </a:prstGeom>
          <a:noFill/>
        </p:spPr>
        <p:txBody>
          <a:bodyPr wrap="none" lIns="67995" tIns="33997" rIns="67995" bIns="33997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个人简历</a:t>
            </a:r>
            <a:endParaRPr lang="zh-CN" altLang="en-US" sz="4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848878" y="361181"/>
            <a:ext cx="4504541" cy="430887"/>
            <a:chOff x="4848878" y="361181"/>
            <a:chExt cx="4504541" cy="430887"/>
          </a:xfrm>
        </p:grpSpPr>
        <p:sp>
          <p:nvSpPr>
            <p:cNvPr id="41" name="TextBox 23"/>
            <p:cNvSpPr txBox="1"/>
            <p:nvPr/>
          </p:nvSpPr>
          <p:spPr>
            <a:xfrm>
              <a:off x="5677118" y="361181"/>
              <a:ext cx="367630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C00000"/>
                </a:buClr>
              </a:pPr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个人履历</a:t>
              </a: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4848878" y="613693"/>
              <a:ext cx="66096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타원 34"/>
          <p:cNvSpPr/>
          <p:nvPr/>
        </p:nvSpPr>
        <p:spPr>
          <a:xfrm>
            <a:off x="2411907" y="4722851"/>
            <a:ext cx="215900" cy="215900"/>
          </a:xfrm>
          <a:prstGeom prst="ellipse">
            <a:avLst/>
          </a:prstGeom>
          <a:solidFill>
            <a:srgbClr val="DA1F2A"/>
          </a:solidFill>
          <a:ln w="50800">
            <a:solidFill>
              <a:srgbClr val="DA1F2A"/>
            </a:solidFill>
            <a:round/>
          </a:ln>
        </p:spPr>
        <p:txBody>
          <a:bodyPr/>
          <a:lstStyle/>
          <a:p>
            <a:pPr defTabSz="914400" eaLnBrk="1" fontAlgn="auto" latinLnBrk="1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1800" kern="0">
              <a:solidFill>
                <a:prstClr val="white">
                  <a:lumMod val="65000"/>
                </a:prstClr>
              </a:solidFill>
              <a:latin typeface="+mn-lt"/>
              <a:ea typeface="+mn-ea"/>
              <a:sym typeface="Calibri" panose="020f0502020204030204" pitchFamily="34" charset="0"/>
            </a:endParaRPr>
          </a:p>
        </p:txBody>
      </p:sp>
      <p:sp>
        <p:nvSpPr>
          <p:cNvPr id="79" name="TextBox 6"/>
          <p:cNvSpPr txBox="1"/>
          <p:nvPr/>
        </p:nvSpPr>
        <p:spPr>
          <a:xfrm>
            <a:off x="2167787" y="4041667"/>
            <a:ext cx="1062171" cy="30777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defTabSz="1031875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>
                <a:solidFill>
                  <a:srgbClr val="DA1F2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2013.3</a:t>
            </a:r>
            <a:endParaRPr lang="en-US" sz="2000" b="1" kern="0">
              <a:solidFill>
                <a:srgbClr val="DA1F2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0" name="TextBox 6"/>
          <p:cNvSpPr txBox="1"/>
          <p:nvPr/>
        </p:nvSpPr>
        <p:spPr>
          <a:xfrm>
            <a:off x="3958925" y="3570397"/>
            <a:ext cx="1033463" cy="30777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defTabSz="1031875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>
                <a:solidFill>
                  <a:srgbClr val="DA1F2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2014.3</a:t>
            </a:r>
            <a:endParaRPr lang="en-US" sz="2000" b="1" kern="0">
              <a:solidFill>
                <a:srgbClr val="DA1F2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4223309" y="4081327"/>
            <a:ext cx="184567" cy="184567"/>
          </a:xfrm>
          <a:prstGeom prst="ellipse">
            <a:avLst/>
          </a:prstGeom>
          <a:solidFill>
            <a:srgbClr val="DA1F2A"/>
          </a:solidFill>
          <a:ln w="19050" cap="flat" cmpd="sng" algn="ctr">
            <a:solidFill>
              <a:srgbClr val="DA1F2A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kern="0">
              <a:solidFill>
                <a:prstClr val="white">
                  <a:lumMod val="65000"/>
                </a:prstClr>
              </a:solidFill>
              <a:latin typeface="+mn-lt"/>
              <a:ea typeface="微软雅黑 Light" panose="020b0502040204020203" charset="-122"/>
              <a:sym typeface="Calibri" panose="020f0502020204030204" pitchFamily="34" charset="0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5768039" y="5027176"/>
            <a:ext cx="174625" cy="174625"/>
          </a:xfrm>
          <a:prstGeom prst="ellipse">
            <a:avLst/>
          </a:prstGeom>
          <a:solidFill>
            <a:srgbClr val="DA1F2A"/>
          </a:solidFill>
          <a:ln w="19050" cap="flat" cmpd="sng" algn="ctr">
            <a:solidFill>
              <a:srgbClr val="DA1F2A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kern="0">
              <a:solidFill>
                <a:prstClr val="white">
                  <a:lumMod val="65000"/>
                </a:prstClr>
              </a:solidFill>
              <a:latin typeface="+mn-lt"/>
              <a:ea typeface="微软雅黑 Light" panose="020b0502040204020203" charset="-122"/>
              <a:sym typeface="Calibri" panose="020f0502020204030204" pitchFamily="34" charset="0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7261028" y="3352960"/>
            <a:ext cx="177192" cy="174625"/>
          </a:xfrm>
          <a:prstGeom prst="ellipse">
            <a:avLst/>
          </a:prstGeom>
          <a:solidFill>
            <a:srgbClr val="DA1F2A"/>
          </a:solidFill>
          <a:ln w="19050" cap="flat" cmpd="sng" algn="ctr">
            <a:solidFill>
              <a:srgbClr val="DA1F2A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kern="0">
              <a:solidFill>
                <a:prstClr val="white">
                  <a:lumMod val="65000"/>
                </a:prstClr>
              </a:solidFill>
              <a:latin typeface="+mn-lt"/>
              <a:ea typeface="微软雅黑 Light" panose="020b0502040204020203" charset="-122"/>
              <a:sym typeface="Calibri" panose="020f0502020204030204" pitchFamily="34" charset="0"/>
            </a:endParaRPr>
          </a:p>
        </p:txBody>
      </p:sp>
      <p:sp>
        <p:nvSpPr>
          <p:cNvPr id="84" name="TextBox 6"/>
          <p:cNvSpPr txBox="1"/>
          <p:nvPr/>
        </p:nvSpPr>
        <p:spPr>
          <a:xfrm>
            <a:off x="5479506" y="4431900"/>
            <a:ext cx="1033463" cy="30777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defTabSz="1031875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>
                <a:solidFill>
                  <a:srgbClr val="DA1F2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2016.3</a:t>
            </a:r>
            <a:endParaRPr lang="en-US" sz="2000" b="1" kern="0">
              <a:solidFill>
                <a:srgbClr val="DA1F2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5" name="TextBox 6"/>
          <p:cNvSpPr txBox="1"/>
          <p:nvPr/>
        </p:nvSpPr>
        <p:spPr>
          <a:xfrm>
            <a:off x="7299613" y="2800033"/>
            <a:ext cx="1033463" cy="30777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defTabSz="1031875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>
                <a:solidFill>
                  <a:srgbClr val="DA1F2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2018.3</a:t>
            </a:r>
            <a:endParaRPr lang="en-US" sz="2000" b="1" kern="0">
              <a:solidFill>
                <a:srgbClr val="DA1F2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90" name="Group 4"/>
          <p:cNvGrpSpPr>
            <a:grpSpLocks noChangeAspect="1"/>
          </p:cNvGrpSpPr>
          <p:nvPr/>
        </p:nvGrpSpPr>
        <p:grpSpPr>
          <a:xfrm>
            <a:off x="8986538" y="2787689"/>
            <a:ext cx="1641475" cy="736600"/>
            <a:chOff x="2432" y="706"/>
            <a:chExt cx="611" cy="274"/>
          </a:xfrm>
        </p:grpSpPr>
        <p:sp>
          <p:nvSpPr>
            <p:cNvPr id="91" name="Freeform 5"/>
            <p:cNvSpPr/>
            <p:nvPr/>
          </p:nvSpPr>
          <p:spPr bwMode="auto">
            <a:xfrm>
              <a:off x="2585" y="854"/>
              <a:ext cx="234" cy="116"/>
            </a:xfrm>
            <a:custGeom>
              <a:gdLst>
                <a:gd name="T0" fmla="*/ 19 w 234"/>
                <a:gd name="T1" fmla="*/ 116 h 116"/>
                <a:gd name="T2" fmla="*/ 0 w 234"/>
                <a:gd name="T3" fmla="*/ 0 h 116"/>
                <a:gd name="T4" fmla="*/ 234 w 234"/>
                <a:gd name="T5" fmla="*/ 0 h 116"/>
                <a:gd name="T6" fmla="*/ 19 w 234"/>
                <a:gd name="T7" fmla="*/ 116 h 1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4" h="115">
                  <a:moveTo>
                    <a:pt x="19" y="116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19" y="11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 kern="0">
                <a:solidFill>
                  <a:prstClr val="black"/>
                </a:solidFill>
                <a:latin typeface="+mn-lt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92" name="Freeform 6"/>
            <p:cNvSpPr/>
            <p:nvPr/>
          </p:nvSpPr>
          <p:spPr bwMode="auto">
            <a:xfrm>
              <a:off x="2432" y="706"/>
              <a:ext cx="611" cy="274"/>
            </a:xfrm>
            <a:custGeom>
              <a:gdLst>
                <a:gd name="T0" fmla="*/ 344 w 611"/>
                <a:gd name="T1" fmla="*/ 274 h 274"/>
                <a:gd name="T2" fmla="*/ 0 w 611"/>
                <a:gd name="T3" fmla="*/ 56 h 274"/>
                <a:gd name="T4" fmla="*/ 611 w 611"/>
                <a:gd name="T5" fmla="*/ 0 h 274"/>
                <a:gd name="T6" fmla="*/ 344 w 611"/>
                <a:gd name="T7" fmla="*/ 274 h 2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1" h="274">
                  <a:moveTo>
                    <a:pt x="344" y="274"/>
                  </a:moveTo>
                  <a:lnTo>
                    <a:pt x="0" y="56"/>
                  </a:lnTo>
                  <a:lnTo>
                    <a:pt x="611" y="0"/>
                  </a:lnTo>
                  <a:lnTo>
                    <a:pt x="344" y="274"/>
                  </a:lnTo>
                  <a:close/>
                </a:path>
              </a:pathLst>
            </a:custGeom>
            <a:solidFill>
              <a:srgbClr val="DA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 kern="0">
                <a:solidFill>
                  <a:prstClr val="black"/>
                </a:solidFill>
                <a:latin typeface="+mn-lt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93" name="Freeform 7"/>
            <p:cNvSpPr/>
            <p:nvPr/>
          </p:nvSpPr>
          <p:spPr bwMode="auto">
            <a:xfrm>
              <a:off x="2585" y="767"/>
              <a:ext cx="315" cy="203"/>
            </a:xfrm>
            <a:custGeom>
              <a:gdLst>
                <a:gd name="T0" fmla="*/ 0 w 315"/>
                <a:gd name="T1" fmla="*/ 87 h 203"/>
                <a:gd name="T2" fmla="*/ 315 w 315"/>
                <a:gd name="T3" fmla="*/ 0 h 203"/>
                <a:gd name="T4" fmla="*/ 60 w 315"/>
                <a:gd name="T5" fmla="*/ 128 h 203"/>
                <a:gd name="T6" fmla="*/ 19 w 315"/>
                <a:gd name="T7" fmla="*/ 203 h 203"/>
                <a:gd name="T8" fmla="*/ 0 w 315"/>
                <a:gd name="T9" fmla="*/ 87 h 2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203">
                  <a:moveTo>
                    <a:pt x="0" y="87"/>
                  </a:moveTo>
                  <a:lnTo>
                    <a:pt x="315" y="0"/>
                  </a:lnTo>
                  <a:lnTo>
                    <a:pt x="60" y="128"/>
                  </a:lnTo>
                  <a:lnTo>
                    <a:pt x="19" y="203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235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 kern="0">
                <a:solidFill>
                  <a:prstClr val="black"/>
                </a:solidFill>
                <a:latin typeface="+mn-lt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94" name="Freeform 6"/>
          <p:cNvSpPr/>
          <p:nvPr/>
        </p:nvSpPr>
        <p:spPr bwMode="auto">
          <a:xfrm rot="900000" flipH="1">
            <a:off x="1991931" y="2505851"/>
            <a:ext cx="7185301" cy="3114178"/>
          </a:xfrm>
          <a:custGeom>
            <a:gdLst>
              <a:gd name="T0" fmla="*/ 14 w 8518"/>
              <a:gd name="T1" fmla="*/ 79 h 4029"/>
              <a:gd name="T2" fmla="*/ 63 w 8518"/>
              <a:gd name="T3" fmla="*/ 209 h 4029"/>
              <a:gd name="T4" fmla="*/ 139 w 8518"/>
              <a:gd name="T5" fmla="*/ 334 h 4029"/>
              <a:gd name="T6" fmla="*/ 240 w 8518"/>
              <a:gd name="T7" fmla="*/ 447 h 4029"/>
              <a:gd name="T8" fmla="*/ 363 w 8518"/>
              <a:gd name="T9" fmla="*/ 543 h 4029"/>
              <a:gd name="T10" fmla="*/ 507 w 8518"/>
              <a:gd name="T11" fmla="*/ 611 h 4029"/>
              <a:gd name="T12" fmla="*/ 636 w 8518"/>
              <a:gd name="T13" fmla="*/ 644 h 4029"/>
              <a:gd name="T14" fmla="*/ 907 w 8518"/>
              <a:gd name="T15" fmla="*/ 658 h 4029"/>
              <a:gd name="T16" fmla="*/ 1180 w 8518"/>
              <a:gd name="T17" fmla="*/ 634 h 4029"/>
              <a:gd name="T18" fmla="*/ 1728 w 8518"/>
              <a:gd name="T19" fmla="*/ 558 h 4029"/>
              <a:gd name="T20" fmla="*/ 2000 w 8518"/>
              <a:gd name="T21" fmla="*/ 550 h 4029"/>
              <a:gd name="T22" fmla="*/ 2270 w 8518"/>
              <a:gd name="T23" fmla="*/ 592 h 4029"/>
              <a:gd name="T24" fmla="*/ 2463 w 8518"/>
              <a:gd name="T25" fmla="*/ 669 h 4029"/>
              <a:gd name="T26" fmla="*/ 2655 w 8518"/>
              <a:gd name="T27" fmla="*/ 802 h 4029"/>
              <a:gd name="T28" fmla="*/ 2811 w 8518"/>
              <a:gd name="T29" fmla="*/ 976 h 4029"/>
              <a:gd name="T30" fmla="*/ 2926 w 8518"/>
              <a:gd name="T31" fmla="*/ 1179 h 4029"/>
              <a:gd name="T32" fmla="*/ 3001 w 8518"/>
              <a:gd name="T33" fmla="*/ 1404 h 4029"/>
              <a:gd name="T34" fmla="*/ 3036 w 8518"/>
              <a:gd name="T35" fmla="*/ 1637 h 4029"/>
              <a:gd name="T36" fmla="*/ 3029 w 8518"/>
              <a:gd name="T37" fmla="*/ 1871 h 4029"/>
              <a:gd name="T38" fmla="*/ 3003 w 8518"/>
              <a:gd name="T39" fmla="*/ 2188 h 4029"/>
              <a:gd name="T40" fmla="*/ 3010 w 8518"/>
              <a:gd name="T41" fmla="*/ 2415 h 4029"/>
              <a:gd name="T42" fmla="*/ 3043 w 8518"/>
              <a:gd name="T43" fmla="*/ 2596 h 4029"/>
              <a:gd name="T44" fmla="*/ 3108 w 8518"/>
              <a:gd name="T45" fmla="*/ 2768 h 4029"/>
              <a:gd name="T46" fmla="*/ 3210 w 8518"/>
              <a:gd name="T47" fmla="*/ 2931 h 4029"/>
              <a:gd name="T48" fmla="*/ 3329 w 8518"/>
              <a:gd name="T49" fmla="*/ 3055 h 4029"/>
              <a:gd name="T50" fmla="*/ 3530 w 8518"/>
              <a:gd name="T51" fmla="*/ 3188 h 4029"/>
              <a:gd name="T52" fmla="*/ 3757 w 8518"/>
              <a:gd name="T53" fmla="*/ 3269 h 4029"/>
              <a:gd name="T54" fmla="*/ 4000 w 8518"/>
              <a:gd name="T55" fmla="*/ 3299 h 4029"/>
              <a:gd name="T56" fmla="*/ 4242 w 8518"/>
              <a:gd name="T57" fmla="*/ 3276 h 4029"/>
              <a:gd name="T58" fmla="*/ 4474 w 8518"/>
              <a:gd name="T59" fmla="*/ 3203 h 4029"/>
              <a:gd name="T60" fmla="*/ 4680 w 8518"/>
              <a:gd name="T61" fmla="*/ 3080 h 4029"/>
              <a:gd name="T62" fmla="*/ 4925 w 8518"/>
              <a:gd name="T63" fmla="*/ 2871 h 4029"/>
              <a:gd name="T64" fmla="*/ 5139 w 8518"/>
              <a:gd name="T65" fmla="*/ 2717 h 4029"/>
              <a:gd name="T66" fmla="*/ 5327 w 8518"/>
              <a:gd name="T67" fmla="*/ 2618 h 4029"/>
              <a:gd name="T68" fmla="*/ 5528 w 8518"/>
              <a:gd name="T69" fmla="*/ 2557 h 4029"/>
              <a:gd name="T70" fmla="*/ 5746 w 8518"/>
              <a:gd name="T71" fmla="*/ 2540 h 4029"/>
              <a:gd name="T72" fmla="*/ 5985 w 8518"/>
              <a:gd name="T73" fmla="*/ 2576 h 4029"/>
              <a:gd name="T74" fmla="*/ 6112 w 8518"/>
              <a:gd name="T75" fmla="*/ 2621 h 4029"/>
              <a:gd name="T76" fmla="*/ 6257 w 8518"/>
              <a:gd name="T77" fmla="*/ 2701 h 4029"/>
              <a:gd name="T78" fmla="*/ 6384 w 8518"/>
              <a:gd name="T79" fmla="*/ 2806 h 4029"/>
              <a:gd name="T80" fmla="*/ 6495 w 8518"/>
              <a:gd name="T81" fmla="*/ 2928 h 4029"/>
              <a:gd name="T82" fmla="*/ 6620 w 8518"/>
              <a:gd name="T83" fmla="*/ 3120 h 4029"/>
              <a:gd name="T84" fmla="*/ 6712 w 8518"/>
              <a:gd name="T85" fmla="*/ 3329 h 4029"/>
              <a:gd name="T86" fmla="*/ 6791 w 8518"/>
              <a:gd name="T87" fmla="*/ 3485 h 4029"/>
              <a:gd name="T88" fmla="*/ 6891 w 8518"/>
              <a:gd name="T89" fmla="*/ 3624 h 4029"/>
              <a:gd name="T90" fmla="*/ 7007 w 8518"/>
              <a:gd name="T91" fmla="*/ 3746 h 4029"/>
              <a:gd name="T92" fmla="*/ 7139 w 8518"/>
              <a:gd name="T93" fmla="*/ 3847 h 4029"/>
              <a:gd name="T94" fmla="*/ 7283 w 8518"/>
              <a:gd name="T95" fmla="*/ 3927 h 4029"/>
              <a:gd name="T96" fmla="*/ 7439 w 8518"/>
              <a:gd name="T97" fmla="*/ 3986 h 4029"/>
              <a:gd name="T98" fmla="*/ 7600 w 8518"/>
              <a:gd name="T99" fmla="*/ 4019 h 4029"/>
              <a:gd name="T100" fmla="*/ 7767 w 8518"/>
              <a:gd name="T101" fmla="*/ 4029 h 4029"/>
              <a:gd name="T102" fmla="*/ 7936 w 8518"/>
              <a:gd name="T103" fmla="*/ 4012 h 4029"/>
              <a:gd name="T104" fmla="*/ 8103 w 8518"/>
              <a:gd name="T105" fmla="*/ 3969 h 4029"/>
              <a:gd name="T106" fmla="*/ 8269 w 8518"/>
              <a:gd name="T107" fmla="*/ 3896 h 4029"/>
              <a:gd name="T108" fmla="*/ 8427 w 8518"/>
              <a:gd name="T109" fmla="*/ 3792 h 40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518" h="4029">
                <a:moveTo>
                  <a:pt x="0" y="0"/>
                </a:moveTo>
                <a:lnTo>
                  <a:pt x="0" y="0"/>
                </a:lnTo>
                <a:lnTo>
                  <a:pt x="3" y="27"/>
                </a:lnTo>
                <a:lnTo>
                  <a:pt x="8" y="52"/>
                </a:lnTo>
                <a:lnTo>
                  <a:pt x="14" y="79"/>
                </a:lnTo>
                <a:lnTo>
                  <a:pt x="22" y="104"/>
                </a:lnTo>
                <a:lnTo>
                  <a:pt x="31" y="130"/>
                </a:lnTo>
                <a:lnTo>
                  <a:pt x="40" y="157"/>
                </a:lnTo>
                <a:lnTo>
                  <a:pt x="52" y="182"/>
                </a:lnTo>
                <a:lnTo>
                  <a:pt x="63" y="209"/>
                </a:lnTo>
                <a:lnTo>
                  <a:pt x="76" y="234"/>
                </a:lnTo>
                <a:lnTo>
                  <a:pt x="91" y="259"/>
                </a:lnTo>
                <a:lnTo>
                  <a:pt x="105" y="285"/>
                </a:lnTo>
                <a:lnTo>
                  <a:pt x="122" y="310"/>
                </a:lnTo>
                <a:lnTo>
                  <a:pt x="139" y="334"/>
                </a:lnTo>
                <a:lnTo>
                  <a:pt x="157" y="358"/>
                </a:lnTo>
                <a:lnTo>
                  <a:pt x="176" y="381"/>
                </a:lnTo>
                <a:lnTo>
                  <a:pt x="196" y="404"/>
                </a:lnTo>
                <a:lnTo>
                  <a:pt x="217" y="426"/>
                </a:lnTo>
                <a:lnTo>
                  <a:pt x="240" y="447"/>
                </a:lnTo>
                <a:lnTo>
                  <a:pt x="262" y="468"/>
                </a:lnTo>
                <a:lnTo>
                  <a:pt x="286" y="488"/>
                </a:lnTo>
                <a:lnTo>
                  <a:pt x="311" y="508"/>
                </a:lnTo>
                <a:lnTo>
                  <a:pt x="336" y="526"/>
                </a:lnTo>
                <a:lnTo>
                  <a:pt x="363" y="543"/>
                </a:lnTo>
                <a:lnTo>
                  <a:pt x="391" y="558"/>
                </a:lnTo>
                <a:lnTo>
                  <a:pt x="419" y="574"/>
                </a:lnTo>
                <a:lnTo>
                  <a:pt x="447" y="588"/>
                </a:lnTo>
                <a:lnTo>
                  <a:pt x="476" y="600"/>
                </a:lnTo>
                <a:lnTo>
                  <a:pt x="507" y="611"/>
                </a:lnTo>
                <a:lnTo>
                  <a:pt x="538" y="621"/>
                </a:lnTo>
                <a:lnTo>
                  <a:pt x="570" y="631"/>
                </a:lnTo>
                <a:lnTo>
                  <a:pt x="603" y="638"/>
                </a:lnTo>
                <a:lnTo>
                  <a:pt x="636" y="644"/>
                </a:lnTo>
                <a:lnTo>
                  <a:pt x="636" y="644"/>
                </a:lnTo>
                <a:lnTo>
                  <a:pt x="690" y="651"/>
                </a:lnTo>
                <a:lnTo>
                  <a:pt x="744" y="656"/>
                </a:lnTo>
                <a:lnTo>
                  <a:pt x="799" y="658"/>
                </a:lnTo>
                <a:lnTo>
                  <a:pt x="852" y="659"/>
                </a:lnTo>
                <a:lnTo>
                  <a:pt x="907" y="658"/>
                </a:lnTo>
                <a:lnTo>
                  <a:pt x="962" y="656"/>
                </a:lnTo>
                <a:lnTo>
                  <a:pt x="1016" y="652"/>
                </a:lnTo>
                <a:lnTo>
                  <a:pt x="1071" y="647"/>
                </a:lnTo>
                <a:lnTo>
                  <a:pt x="1126" y="641"/>
                </a:lnTo>
                <a:lnTo>
                  <a:pt x="1180" y="634"/>
                </a:lnTo>
                <a:lnTo>
                  <a:pt x="1290" y="618"/>
                </a:lnTo>
                <a:lnTo>
                  <a:pt x="1510" y="585"/>
                </a:lnTo>
                <a:lnTo>
                  <a:pt x="1619" y="569"/>
                </a:lnTo>
                <a:lnTo>
                  <a:pt x="1674" y="564"/>
                </a:lnTo>
                <a:lnTo>
                  <a:pt x="1728" y="558"/>
                </a:lnTo>
                <a:lnTo>
                  <a:pt x="1783" y="554"/>
                </a:lnTo>
                <a:lnTo>
                  <a:pt x="1838" y="550"/>
                </a:lnTo>
                <a:lnTo>
                  <a:pt x="1892" y="548"/>
                </a:lnTo>
                <a:lnTo>
                  <a:pt x="1947" y="548"/>
                </a:lnTo>
                <a:lnTo>
                  <a:pt x="2000" y="550"/>
                </a:lnTo>
                <a:lnTo>
                  <a:pt x="2055" y="554"/>
                </a:lnTo>
                <a:lnTo>
                  <a:pt x="2108" y="560"/>
                </a:lnTo>
                <a:lnTo>
                  <a:pt x="2162" y="568"/>
                </a:lnTo>
                <a:lnTo>
                  <a:pt x="2216" y="579"/>
                </a:lnTo>
                <a:lnTo>
                  <a:pt x="2270" y="592"/>
                </a:lnTo>
                <a:lnTo>
                  <a:pt x="2321" y="609"/>
                </a:lnTo>
                <a:lnTo>
                  <a:pt x="2375" y="628"/>
                </a:lnTo>
                <a:lnTo>
                  <a:pt x="2375" y="628"/>
                </a:lnTo>
                <a:lnTo>
                  <a:pt x="2420" y="648"/>
                </a:lnTo>
                <a:lnTo>
                  <a:pt x="2463" y="669"/>
                </a:lnTo>
                <a:lnTo>
                  <a:pt x="2504" y="691"/>
                </a:lnTo>
                <a:lnTo>
                  <a:pt x="2544" y="717"/>
                </a:lnTo>
                <a:lnTo>
                  <a:pt x="2582" y="743"/>
                </a:lnTo>
                <a:lnTo>
                  <a:pt x="2620" y="773"/>
                </a:lnTo>
                <a:lnTo>
                  <a:pt x="2655" y="802"/>
                </a:lnTo>
                <a:lnTo>
                  <a:pt x="2689" y="834"/>
                </a:lnTo>
                <a:lnTo>
                  <a:pt x="2722" y="868"/>
                </a:lnTo>
                <a:lnTo>
                  <a:pt x="2753" y="903"/>
                </a:lnTo>
                <a:lnTo>
                  <a:pt x="2783" y="938"/>
                </a:lnTo>
                <a:lnTo>
                  <a:pt x="2811" y="976"/>
                </a:lnTo>
                <a:lnTo>
                  <a:pt x="2836" y="1015"/>
                </a:lnTo>
                <a:lnTo>
                  <a:pt x="2861" y="1055"/>
                </a:lnTo>
                <a:lnTo>
                  <a:pt x="2884" y="1095"/>
                </a:lnTo>
                <a:lnTo>
                  <a:pt x="2906" y="1137"/>
                </a:lnTo>
                <a:lnTo>
                  <a:pt x="2926" y="1179"/>
                </a:lnTo>
                <a:lnTo>
                  <a:pt x="2944" y="1223"/>
                </a:lnTo>
                <a:lnTo>
                  <a:pt x="2961" y="1268"/>
                </a:lnTo>
                <a:lnTo>
                  <a:pt x="2976" y="1313"/>
                </a:lnTo>
                <a:lnTo>
                  <a:pt x="2990" y="1358"/>
                </a:lnTo>
                <a:lnTo>
                  <a:pt x="3001" y="1404"/>
                </a:lnTo>
                <a:lnTo>
                  <a:pt x="3011" y="1450"/>
                </a:lnTo>
                <a:lnTo>
                  <a:pt x="3021" y="1496"/>
                </a:lnTo>
                <a:lnTo>
                  <a:pt x="3028" y="1543"/>
                </a:lnTo>
                <a:lnTo>
                  <a:pt x="3032" y="1590"/>
                </a:lnTo>
                <a:lnTo>
                  <a:pt x="3036" y="1637"/>
                </a:lnTo>
                <a:lnTo>
                  <a:pt x="3038" y="1684"/>
                </a:lnTo>
                <a:lnTo>
                  <a:pt x="3039" y="1732"/>
                </a:lnTo>
                <a:lnTo>
                  <a:pt x="3038" y="1778"/>
                </a:lnTo>
                <a:lnTo>
                  <a:pt x="3035" y="1825"/>
                </a:lnTo>
                <a:lnTo>
                  <a:pt x="3029" y="1871"/>
                </a:lnTo>
                <a:lnTo>
                  <a:pt x="3029" y="1871"/>
                </a:lnTo>
                <a:lnTo>
                  <a:pt x="3021" y="1951"/>
                </a:lnTo>
                <a:lnTo>
                  <a:pt x="3013" y="2031"/>
                </a:lnTo>
                <a:lnTo>
                  <a:pt x="3007" y="2109"/>
                </a:lnTo>
                <a:lnTo>
                  <a:pt x="3003" y="2188"/>
                </a:lnTo>
                <a:lnTo>
                  <a:pt x="3003" y="2264"/>
                </a:lnTo>
                <a:lnTo>
                  <a:pt x="3003" y="2301"/>
                </a:lnTo>
                <a:lnTo>
                  <a:pt x="3004" y="2339"/>
                </a:lnTo>
                <a:lnTo>
                  <a:pt x="3007" y="2377"/>
                </a:lnTo>
                <a:lnTo>
                  <a:pt x="3010" y="2415"/>
                </a:lnTo>
                <a:lnTo>
                  <a:pt x="3014" y="2451"/>
                </a:lnTo>
                <a:lnTo>
                  <a:pt x="3020" y="2488"/>
                </a:lnTo>
                <a:lnTo>
                  <a:pt x="3027" y="2524"/>
                </a:lnTo>
                <a:lnTo>
                  <a:pt x="3034" y="2561"/>
                </a:lnTo>
                <a:lnTo>
                  <a:pt x="3043" y="2596"/>
                </a:lnTo>
                <a:lnTo>
                  <a:pt x="3053" y="2631"/>
                </a:lnTo>
                <a:lnTo>
                  <a:pt x="3065" y="2666"/>
                </a:lnTo>
                <a:lnTo>
                  <a:pt x="3077" y="2701"/>
                </a:lnTo>
                <a:lnTo>
                  <a:pt x="3093" y="2735"/>
                </a:lnTo>
                <a:lnTo>
                  <a:pt x="3108" y="2768"/>
                </a:lnTo>
                <a:lnTo>
                  <a:pt x="3125" y="2802"/>
                </a:lnTo>
                <a:lnTo>
                  <a:pt x="3144" y="2834"/>
                </a:lnTo>
                <a:lnTo>
                  <a:pt x="3164" y="2867"/>
                </a:lnTo>
                <a:lnTo>
                  <a:pt x="3186" y="2899"/>
                </a:lnTo>
                <a:lnTo>
                  <a:pt x="3210" y="2931"/>
                </a:lnTo>
                <a:lnTo>
                  <a:pt x="3237" y="2962"/>
                </a:lnTo>
                <a:lnTo>
                  <a:pt x="3265" y="2993"/>
                </a:lnTo>
                <a:lnTo>
                  <a:pt x="3294" y="3022"/>
                </a:lnTo>
                <a:lnTo>
                  <a:pt x="3294" y="3022"/>
                </a:lnTo>
                <a:lnTo>
                  <a:pt x="3329" y="3055"/>
                </a:lnTo>
                <a:lnTo>
                  <a:pt x="3367" y="3085"/>
                </a:lnTo>
                <a:lnTo>
                  <a:pt x="3405" y="3115"/>
                </a:lnTo>
                <a:lnTo>
                  <a:pt x="3446" y="3141"/>
                </a:lnTo>
                <a:lnTo>
                  <a:pt x="3487" y="3165"/>
                </a:lnTo>
                <a:lnTo>
                  <a:pt x="3530" y="3188"/>
                </a:lnTo>
                <a:lnTo>
                  <a:pt x="3573" y="3209"/>
                </a:lnTo>
                <a:lnTo>
                  <a:pt x="3618" y="3227"/>
                </a:lnTo>
                <a:lnTo>
                  <a:pt x="3663" y="3242"/>
                </a:lnTo>
                <a:lnTo>
                  <a:pt x="3711" y="3256"/>
                </a:lnTo>
                <a:lnTo>
                  <a:pt x="3757" y="3269"/>
                </a:lnTo>
                <a:lnTo>
                  <a:pt x="3805" y="3279"/>
                </a:lnTo>
                <a:lnTo>
                  <a:pt x="3852" y="3287"/>
                </a:lnTo>
                <a:lnTo>
                  <a:pt x="3901" y="3293"/>
                </a:lnTo>
                <a:lnTo>
                  <a:pt x="3951" y="3297"/>
                </a:lnTo>
                <a:lnTo>
                  <a:pt x="4000" y="3299"/>
                </a:lnTo>
                <a:lnTo>
                  <a:pt x="4049" y="3299"/>
                </a:lnTo>
                <a:lnTo>
                  <a:pt x="4096" y="3296"/>
                </a:lnTo>
                <a:lnTo>
                  <a:pt x="4145" y="3292"/>
                </a:lnTo>
                <a:lnTo>
                  <a:pt x="4195" y="3285"/>
                </a:lnTo>
                <a:lnTo>
                  <a:pt x="4242" y="3276"/>
                </a:lnTo>
                <a:lnTo>
                  <a:pt x="4290" y="3266"/>
                </a:lnTo>
                <a:lnTo>
                  <a:pt x="4338" y="3254"/>
                </a:lnTo>
                <a:lnTo>
                  <a:pt x="4384" y="3240"/>
                </a:lnTo>
                <a:lnTo>
                  <a:pt x="4429" y="3223"/>
                </a:lnTo>
                <a:lnTo>
                  <a:pt x="4474" y="3203"/>
                </a:lnTo>
                <a:lnTo>
                  <a:pt x="4517" y="3184"/>
                </a:lnTo>
                <a:lnTo>
                  <a:pt x="4559" y="3160"/>
                </a:lnTo>
                <a:lnTo>
                  <a:pt x="4601" y="3136"/>
                </a:lnTo>
                <a:lnTo>
                  <a:pt x="4640" y="3109"/>
                </a:lnTo>
                <a:lnTo>
                  <a:pt x="4680" y="3080"/>
                </a:lnTo>
                <a:lnTo>
                  <a:pt x="4716" y="3049"/>
                </a:lnTo>
                <a:lnTo>
                  <a:pt x="4716" y="3049"/>
                </a:lnTo>
                <a:lnTo>
                  <a:pt x="4786" y="2987"/>
                </a:lnTo>
                <a:lnTo>
                  <a:pt x="4855" y="2928"/>
                </a:lnTo>
                <a:lnTo>
                  <a:pt x="4925" y="2871"/>
                </a:lnTo>
                <a:lnTo>
                  <a:pt x="4996" y="2816"/>
                </a:lnTo>
                <a:lnTo>
                  <a:pt x="5031" y="2789"/>
                </a:lnTo>
                <a:lnTo>
                  <a:pt x="5068" y="2764"/>
                </a:lnTo>
                <a:lnTo>
                  <a:pt x="5103" y="2740"/>
                </a:lnTo>
                <a:lnTo>
                  <a:pt x="5139" y="2717"/>
                </a:lnTo>
                <a:lnTo>
                  <a:pt x="5176" y="2695"/>
                </a:lnTo>
                <a:lnTo>
                  <a:pt x="5214" y="2674"/>
                </a:lnTo>
                <a:lnTo>
                  <a:pt x="5252" y="2655"/>
                </a:lnTo>
                <a:lnTo>
                  <a:pt x="5289" y="2635"/>
                </a:lnTo>
                <a:lnTo>
                  <a:pt x="5327" y="2618"/>
                </a:lnTo>
                <a:lnTo>
                  <a:pt x="5367" y="2603"/>
                </a:lnTo>
                <a:lnTo>
                  <a:pt x="5406" y="2589"/>
                </a:lnTo>
                <a:lnTo>
                  <a:pt x="5446" y="2576"/>
                </a:lnTo>
                <a:lnTo>
                  <a:pt x="5487" y="2565"/>
                </a:lnTo>
                <a:lnTo>
                  <a:pt x="5528" y="2557"/>
                </a:lnTo>
                <a:lnTo>
                  <a:pt x="5570" y="2550"/>
                </a:lnTo>
                <a:lnTo>
                  <a:pt x="5613" y="2544"/>
                </a:lnTo>
                <a:lnTo>
                  <a:pt x="5657" y="2540"/>
                </a:lnTo>
                <a:lnTo>
                  <a:pt x="5700" y="2538"/>
                </a:lnTo>
                <a:lnTo>
                  <a:pt x="5746" y="2540"/>
                </a:lnTo>
                <a:lnTo>
                  <a:pt x="5791" y="2543"/>
                </a:lnTo>
                <a:lnTo>
                  <a:pt x="5839" y="2547"/>
                </a:lnTo>
                <a:lnTo>
                  <a:pt x="5887" y="2554"/>
                </a:lnTo>
                <a:lnTo>
                  <a:pt x="5936" y="2564"/>
                </a:lnTo>
                <a:lnTo>
                  <a:pt x="5985" y="2576"/>
                </a:lnTo>
                <a:lnTo>
                  <a:pt x="5985" y="2576"/>
                </a:lnTo>
                <a:lnTo>
                  <a:pt x="6018" y="2586"/>
                </a:lnTo>
                <a:lnTo>
                  <a:pt x="6051" y="2596"/>
                </a:lnTo>
                <a:lnTo>
                  <a:pt x="6082" y="2609"/>
                </a:lnTo>
                <a:lnTo>
                  <a:pt x="6112" y="2621"/>
                </a:lnTo>
                <a:lnTo>
                  <a:pt x="6143" y="2635"/>
                </a:lnTo>
                <a:lnTo>
                  <a:pt x="6173" y="2651"/>
                </a:lnTo>
                <a:lnTo>
                  <a:pt x="6201" y="2666"/>
                </a:lnTo>
                <a:lnTo>
                  <a:pt x="6229" y="2683"/>
                </a:lnTo>
                <a:lnTo>
                  <a:pt x="6257" y="2701"/>
                </a:lnTo>
                <a:lnTo>
                  <a:pt x="6283" y="2721"/>
                </a:lnTo>
                <a:lnTo>
                  <a:pt x="6310" y="2740"/>
                </a:lnTo>
                <a:lnTo>
                  <a:pt x="6335" y="2761"/>
                </a:lnTo>
                <a:lnTo>
                  <a:pt x="6361" y="2784"/>
                </a:lnTo>
                <a:lnTo>
                  <a:pt x="6384" y="2806"/>
                </a:lnTo>
                <a:lnTo>
                  <a:pt x="6408" y="2829"/>
                </a:lnTo>
                <a:lnTo>
                  <a:pt x="6431" y="2853"/>
                </a:lnTo>
                <a:lnTo>
                  <a:pt x="6453" y="2878"/>
                </a:lnTo>
                <a:lnTo>
                  <a:pt x="6474" y="2902"/>
                </a:lnTo>
                <a:lnTo>
                  <a:pt x="6495" y="2928"/>
                </a:lnTo>
                <a:lnTo>
                  <a:pt x="6515" y="2954"/>
                </a:lnTo>
                <a:lnTo>
                  <a:pt x="6534" y="2982"/>
                </a:lnTo>
                <a:lnTo>
                  <a:pt x="6553" y="3008"/>
                </a:lnTo>
                <a:lnTo>
                  <a:pt x="6588" y="3064"/>
                </a:lnTo>
                <a:lnTo>
                  <a:pt x="6620" y="3120"/>
                </a:lnTo>
                <a:lnTo>
                  <a:pt x="6649" y="3178"/>
                </a:lnTo>
                <a:lnTo>
                  <a:pt x="6676" y="3237"/>
                </a:lnTo>
                <a:lnTo>
                  <a:pt x="6700" y="3296"/>
                </a:lnTo>
                <a:lnTo>
                  <a:pt x="6700" y="3296"/>
                </a:lnTo>
                <a:lnTo>
                  <a:pt x="6712" y="3329"/>
                </a:lnTo>
                <a:lnTo>
                  <a:pt x="6726" y="3362"/>
                </a:lnTo>
                <a:lnTo>
                  <a:pt x="6742" y="3394"/>
                </a:lnTo>
                <a:lnTo>
                  <a:pt x="6757" y="3425"/>
                </a:lnTo>
                <a:lnTo>
                  <a:pt x="6774" y="3456"/>
                </a:lnTo>
                <a:lnTo>
                  <a:pt x="6791" y="3485"/>
                </a:lnTo>
                <a:lnTo>
                  <a:pt x="6809" y="3515"/>
                </a:lnTo>
                <a:lnTo>
                  <a:pt x="6829" y="3543"/>
                </a:lnTo>
                <a:lnTo>
                  <a:pt x="6848" y="3571"/>
                </a:lnTo>
                <a:lnTo>
                  <a:pt x="6868" y="3599"/>
                </a:lnTo>
                <a:lnTo>
                  <a:pt x="6891" y="3624"/>
                </a:lnTo>
                <a:lnTo>
                  <a:pt x="6912" y="3651"/>
                </a:lnTo>
                <a:lnTo>
                  <a:pt x="6934" y="3676"/>
                </a:lnTo>
                <a:lnTo>
                  <a:pt x="6958" y="3700"/>
                </a:lnTo>
                <a:lnTo>
                  <a:pt x="6982" y="3723"/>
                </a:lnTo>
                <a:lnTo>
                  <a:pt x="7007" y="3746"/>
                </a:lnTo>
                <a:lnTo>
                  <a:pt x="7032" y="3767"/>
                </a:lnTo>
                <a:lnTo>
                  <a:pt x="7057" y="3788"/>
                </a:lnTo>
                <a:lnTo>
                  <a:pt x="7084" y="3809"/>
                </a:lnTo>
                <a:lnTo>
                  <a:pt x="7111" y="3829"/>
                </a:lnTo>
                <a:lnTo>
                  <a:pt x="7139" y="3847"/>
                </a:lnTo>
                <a:lnTo>
                  <a:pt x="7167" y="3865"/>
                </a:lnTo>
                <a:lnTo>
                  <a:pt x="7195" y="3882"/>
                </a:lnTo>
                <a:lnTo>
                  <a:pt x="7224" y="3897"/>
                </a:lnTo>
                <a:lnTo>
                  <a:pt x="7254" y="3913"/>
                </a:lnTo>
                <a:lnTo>
                  <a:pt x="7283" y="3927"/>
                </a:lnTo>
                <a:lnTo>
                  <a:pt x="7314" y="3941"/>
                </a:lnTo>
                <a:lnTo>
                  <a:pt x="7345" y="3953"/>
                </a:lnTo>
                <a:lnTo>
                  <a:pt x="7376" y="3965"/>
                </a:lnTo>
                <a:lnTo>
                  <a:pt x="7406" y="3976"/>
                </a:lnTo>
                <a:lnTo>
                  <a:pt x="7439" y="3986"/>
                </a:lnTo>
                <a:lnTo>
                  <a:pt x="7470" y="3994"/>
                </a:lnTo>
                <a:lnTo>
                  <a:pt x="7502" y="4003"/>
                </a:lnTo>
                <a:lnTo>
                  <a:pt x="7535" y="4008"/>
                </a:lnTo>
                <a:lnTo>
                  <a:pt x="7568" y="4015"/>
                </a:lnTo>
                <a:lnTo>
                  <a:pt x="7600" y="4019"/>
                </a:lnTo>
                <a:lnTo>
                  <a:pt x="7634" y="4024"/>
                </a:lnTo>
                <a:lnTo>
                  <a:pt x="7667" y="4026"/>
                </a:lnTo>
                <a:lnTo>
                  <a:pt x="7699" y="4029"/>
                </a:lnTo>
                <a:lnTo>
                  <a:pt x="7733" y="4029"/>
                </a:lnTo>
                <a:lnTo>
                  <a:pt x="7767" y="4029"/>
                </a:lnTo>
                <a:lnTo>
                  <a:pt x="7800" y="4028"/>
                </a:lnTo>
                <a:lnTo>
                  <a:pt x="7834" y="4026"/>
                </a:lnTo>
                <a:lnTo>
                  <a:pt x="7868" y="4022"/>
                </a:lnTo>
                <a:lnTo>
                  <a:pt x="7901" y="4018"/>
                </a:lnTo>
                <a:lnTo>
                  <a:pt x="7936" y="4012"/>
                </a:lnTo>
                <a:lnTo>
                  <a:pt x="7970" y="4007"/>
                </a:lnTo>
                <a:lnTo>
                  <a:pt x="8004" y="3998"/>
                </a:lnTo>
                <a:lnTo>
                  <a:pt x="8037" y="3990"/>
                </a:lnTo>
                <a:lnTo>
                  <a:pt x="8071" y="3980"/>
                </a:lnTo>
                <a:lnTo>
                  <a:pt x="8103" y="3969"/>
                </a:lnTo>
                <a:lnTo>
                  <a:pt x="8137" y="3956"/>
                </a:lnTo>
                <a:lnTo>
                  <a:pt x="8171" y="3944"/>
                </a:lnTo>
                <a:lnTo>
                  <a:pt x="8203" y="3928"/>
                </a:lnTo>
                <a:lnTo>
                  <a:pt x="8236" y="3913"/>
                </a:lnTo>
                <a:lnTo>
                  <a:pt x="8269" y="3896"/>
                </a:lnTo>
                <a:lnTo>
                  <a:pt x="8301" y="3878"/>
                </a:lnTo>
                <a:lnTo>
                  <a:pt x="8333" y="3858"/>
                </a:lnTo>
                <a:lnTo>
                  <a:pt x="8364" y="3837"/>
                </a:lnTo>
                <a:lnTo>
                  <a:pt x="8396" y="3816"/>
                </a:lnTo>
                <a:lnTo>
                  <a:pt x="8427" y="3792"/>
                </a:lnTo>
                <a:lnTo>
                  <a:pt x="8458" y="3768"/>
                </a:lnTo>
                <a:lnTo>
                  <a:pt x="8489" y="3743"/>
                </a:lnTo>
                <a:lnTo>
                  <a:pt x="8518" y="3716"/>
                </a:lnTo>
              </a:path>
            </a:pathLst>
          </a:custGeom>
          <a:noFill/>
          <a:ln w="50800" cap="rnd" cmpd="sng" algn="ctr">
            <a:solidFill>
              <a:srgbClr val="DA1F2A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914400" eaLnBrk="1" fontAlgn="auto" latinLnBrk="1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1800" kern="0">
              <a:solidFill>
                <a:prstClr val="black"/>
              </a:solidFill>
              <a:latin typeface="+mn-lt"/>
              <a:ea typeface="+mn-ea"/>
              <a:sym typeface="Calibri" panose="020f0502020204030204" pitchFamily="34" charset="0"/>
            </a:endParaRPr>
          </a:p>
        </p:txBody>
      </p:sp>
      <p:sp>
        <p:nvSpPr>
          <p:cNvPr id="95" name="TextBox 107"/>
          <p:cNvSpPr txBox="1"/>
          <p:nvPr/>
        </p:nvSpPr>
        <p:spPr>
          <a:xfrm>
            <a:off x="2026656" y="3086186"/>
            <a:ext cx="2124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点击输入本栏的具体文字，请根据您的具体内容酌情修改。</a:t>
            </a:r>
            <a:endParaRPr lang="zh-CN" altLang="en-US" sz="1600">
              <a:solidFill>
                <a:srgbClr val="0235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6" name="TextBox 108"/>
          <p:cNvSpPr txBox="1"/>
          <p:nvPr/>
        </p:nvSpPr>
        <p:spPr>
          <a:xfrm>
            <a:off x="3155610" y="5036041"/>
            <a:ext cx="2124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点击输入本栏的具体文字，请根据您的具体内容酌情修改。</a:t>
            </a:r>
            <a:endParaRPr lang="zh-CN" altLang="en-US" sz="1600">
              <a:solidFill>
                <a:srgbClr val="0235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7" name="TextBox 110"/>
          <p:cNvSpPr txBox="1"/>
          <p:nvPr/>
        </p:nvSpPr>
        <p:spPr>
          <a:xfrm>
            <a:off x="4848878" y="2866565"/>
            <a:ext cx="2124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点击输入本栏的具体文字，请根据您的具体内容酌情修改。</a:t>
            </a:r>
            <a:endParaRPr lang="zh-CN" altLang="en-US" sz="1600">
              <a:solidFill>
                <a:srgbClr val="0235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8" name="TextBox 111"/>
          <p:cNvSpPr txBox="1"/>
          <p:nvPr/>
        </p:nvSpPr>
        <p:spPr>
          <a:xfrm>
            <a:off x="7211431" y="4207610"/>
            <a:ext cx="2124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点击输入本栏的具体文字，请根据您的具体内容酌情修改。</a:t>
            </a:r>
            <a:endParaRPr lang="zh-CN" altLang="en-US" sz="1600">
              <a:solidFill>
                <a:srgbClr val="0235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78" grpId="0" animBg="1"/>
      <p:bldP spid="79" grpId="0"/>
      <p:bldP spid="80" grpId="0"/>
      <p:bldP spid="81" grpId="0" animBg="1"/>
      <p:bldP spid="82" grpId="0" animBg="1"/>
      <p:bldP spid="83" grpId="0" animBg="1"/>
      <p:bldP spid="84" grpId="0"/>
      <p:bldP spid="85" grpId="0"/>
      <p:bldP spid="94" grpId="0" animBg="1"/>
      <p:bldP spid="95" grpId="0"/>
      <p:bldP spid="96" grpId="0"/>
      <p:bldP spid="97" grpId="0"/>
      <p:bldP spid="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2" name="组合 31"/>
          <p:cNvGrpSpPr/>
          <p:nvPr/>
        </p:nvGrpSpPr>
        <p:grpSpPr>
          <a:xfrm>
            <a:off x="738963" y="195492"/>
            <a:ext cx="632229" cy="718909"/>
            <a:chOff x="5300631" y="1892555"/>
            <a:chExt cx="505807" cy="575155"/>
          </a:xfrm>
        </p:grpSpPr>
        <p:grpSp>
          <p:nvGrpSpPr>
            <p:cNvPr id="33" name="组合 32"/>
            <p:cNvGrpSpPr/>
            <p:nvPr/>
          </p:nvGrpSpPr>
          <p:grpSpPr>
            <a:xfrm rot="13471157">
              <a:off x="5300631" y="1944033"/>
              <a:ext cx="505807" cy="505061"/>
              <a:chOff x="5777219" y="2964181"/>
              <a:chExt cx="505807" cy="505061"/>
            </a:xfrm>
          </p:grpSpPr>
          <p:sp>
            <p:nvSpPr>
              <p:cNvPr id="35" name="直角三角形 34"/>
              <p:cNvSpPr/>
              <p:nvPr/>
            </p:nvSpPr>
            <p:spPr>
              <a:xfrm>
                <a:off x="5778245" y="2964181"/>
                <a:ext cx="504781" cy="504781"/>
              </a:xfrm>
              <a:prstGeom prst="rtTriangle">
                <a:avLst/>
              </a:prstGeom>
              <a:solidFill>
                <a:srgbClr val="B001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36" name="直角三角形 35"/>
              <p:cNvSpPr/>
              <p:nvPr/>
            </p:nvSpPr>
            <p:spPr>
              <a:xfrm rot="5400000" flipV="1">
                <a:off x="5777219" y="2964461"/>
                <a:ext cx="504781" cy="504781"/>
              </a:xfrm>
              <a:prstGeom prst="rtTriangle">
                <a:avLst/>
              </a:prstGeom>
              <a:solidFill>
                <a:srgbClr val="0235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5344006" y="1892555"/>
              <a:ext cx="398055" cy="575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TextBox 71"/>
          <p:cNvSpPr txBox="1"/>
          <p:nvPr/>
        </p:nvSpPr>
        <p:spPr>
          <a:xfrm>
            <a:off x="1969383" y="212840"/>
            <a:ext cx="2189162" cy="684211"/>
          </a:xfrm>
          <a:prstGeom prst="rect">
            <a:avLst/>
          </a:prstGeom>
          <a:noFill/>
        </p:spPr>
        <p:txBody>
          <a:bodyPr wrap="none" lIns="67995" tIns="33997" rIns="67995" bIns="33997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个人简历</a:t>
            </a:r>
            <a:endParaRPr lang="zh-CN" altLang="en-US" sz="4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848878" y="361181"/>
            <a:ext cx="4504541" cy="430887"/>
            <a:chOff x="4848878" y="361181"/>
            <a:chExt cx="4504541" cy="430887"/>
          </a:xfrm>
        </p:grpSpPr>
        <p:sp>
          <p:nvSpPr>
            <p:cNvPr id="41" name="TextBox 23"/>
            <p:cNvSpPr txBox="1"/>
            <p:nvPr/>
          </p:nvSpPr>
          <p:spPr>
            <a:xfrm>
              <a:off x="5677118" y="361181"/>
              <a:ext cx="367630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C00000"/>
                </a:buClr>
              </a:pPr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荣誉奖项</a:t>
              </a: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4848878" y="613693"/>
              <a:ext cx="66096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9"/>
          <p:cNvGrpSpPr/>
          <p:nvPr/>
        </p:nvGrpSpPr>
        <p:grpSpPr>
          <a:xfrm>
            <a:off x="1795851" y="2525080"/>
            <a:ext cx="6971206" cy="482338"/>
            <a:chOff x="0" y="15895"/>
            <a:chExt cx="6970954" cy="482932"/>
          </a:xfrm>
        </p:grpSpPr>
        <p:sp>
          <p:nvSpPr>
            <p:cNvPr id="28" name="TextBox 32"/>
            <p:cNvSpPr txBox="1">
              <a:spLocks noChangeArrowheads="1"/>
            </p:cNvSpPr>
            <p:nvPr/>
          </p:nvSpPr>
          <p:spPr bwMode="auto">
            <a:xfrm>
              <a:off x="0" y="15895"/>
              <a:ext cx="2592293" cy="400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023560"/>
                  </a:solidFill>
                </a:rPr>
                <a:t>2012.11</a:t>
              </a:r>
              <a:endParaRPr lang="zh-CN" altLang="en-US" sz="2000">
                <a:solidFill>
                  <a:srgbClr val="023560"/>
                </a:solidFill>
              </a:endParaRPr>
            </a:p>
          </p:txBody>
        </p:sp>
        <p:sp>
          <p:nvSpPr>
            <p:cNvPr id="29" name="TextBox 33"/>
            <p:cNvSpPr txBox="1">
              <a:spLocks noChangeArrowheads="1"/>
            </p:cNvSpPr>
            <p:nvPr/>
          </p:nvSpPr>
          <p:spPr bwMode="auto">
            <a:xfrm>
              <a:off x="2362608" y="36594"/>
              <a:ext cx="4608346" cy="462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023560"/>
                  </a:solidFill>
                  <a:latin typeface="微软雅黑" panose="020b0503020204020204" pitchFamily="34" charset="-122"/>
                </a:rPr>
                <a:t>获校内</a:t>
              </a:r>
              <a:r>
                <a:rPr lang="en-US" altLang="zh-CN" sz="2000">
                  <a:solidFill>
                    <a:srgbClr val="023560"/>
                  </a:solidFill>
                  <a:latin typeface="微软雅黑" panose="020b0503020204020204" pitchFamily="34" charset="-122"/>
                </a:rPr>
                <a:t>XXX</a:t>
              </a:r>
              <a:r>
                <a:rPr lang="zh-CN" altLang="en-US" sz="2000">
                  <a:solidFill>
                    <a:srgbClr val="023560"/>
                  </a:solidFill>
                  <a:latin typeface="微软雅黑" panose="020b0503020204020204" pitchFamily="34" charset="-122"/>
                </a:rPr>
                <a:t>荣誉（班级内</a:t>
              </a:r>
              <a:r>
                <a:rPr lang="zh-CN" altLang="en-US" sz="2400" b="1">
                  <a:solidFill>
                    <a:srgbClr val="B00108"/>
                  </a:solidFill>
                  <a:latin typeface="微软雅黑" panose="020b0503020204020204" pitchFamily="34" charset="-122"/>
                </a:rPr>
                <a:t>唯一</a:t>
              </a:r>
              <a:r>
                <a:rPr lang="zh-CN" altLang="en-US" sz="2000">
                  <a:solidFill>
                    <a:srgbClr val="023560"/>
                  </a:solidFill>
                  <a:latin typeface="微软雅黑" panose="020b0503020204020204" pitchFamily="34" charset="-122"/>
                </a:rPr>
                <a:t>获此荣誉）</a:t>
              </a:r>
              <a:endParaRPr lang="zh-CN" altLang="en-US" sz="2000">
                <a:solidFill>
                  <a:srgbClr val="02356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0" name="组合 8"/>
          <p:cNvGrpSpPr/>
          <p:nvPr/>
        </p:nvGrpSpPr>
        <p:grpSpPr>
          <a:xfrm>
            <a:off x="1795851" y="3213892"/>
            <a:ext cx="8965935" cy="834882"/>
            <a:chOff x="0" y="15820"/>
            <a:chExt cx="7316849" cy="832002"/>
          </a:xfrm>
        </p:grpSpPr>
        <p:sp>
          <p:nvSpPr>
            <p:cNvPr id="31" name="TextBox 20"/>
            <p:cNvSpPr txBox="1">
              <a:spLocks noChangeArrowheads="1"/>
            </p:cNvSpPr>
            <p:nvPr/>
          </p:nvSpPr>
          <p:spPr bwMode="auto">
            <a:xfrm>
              <a:off x="0" y="15820"/>
              <a:ext cx="2592523" cy="398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023560"/>
                  </a:solidFill>
                </a:rPr>
                <a:t>2013.05</a:t>
              </a:r>
              <a:endParaRPr lang="zh-CN" altLang="en-US" sz="2000">
                <a:solidFill>
                  <a:srgbClr val="023560"/>
                </a:solidFill>
              </a:endParaRPr>
            </a:p>
          </p:txBody>
        </p:sp>
        <p:sp>
          <p:nvSpPr>
            <p:cNvPr id="37" name="TextBox 21"/>
            <p:cNvSpPr txBox="1">
              <a:spLocks noChangeArrowheads="1"/>
            </p:cNvSpPr>
            <p:nvPr/>
          </p:nvSpPr>
          <p:spPr bwMode="auto">
            <a:xfrm>
              <a:off x="1815662" y="81035"/>
              <a:ext cx="5501187" cy="766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023560"/>
                  </a:solidFill>
                  <a:latin typeface="微软雅黑" panose="020b0503020204020204" pitchFamily="34" charset="-122"/>
                </a:rPr>
                <a:t>在全省</a:t>
              </a:r>
              <a:r>
                <a:rPr lang="en-US" altLang="zh-CN" sz="2000">
                  <a:solidFill>
                    <a:srgbClr val="023560"/>
                  </a:solidFill>
                  <a:latin typeface="微软雅黑" panose="020b0503020204020204" pitchFamily="34" charset="-122"/>
                </a:rPr>
                <a:t>XX</a:t>
              </a:r>
              <a:r>
                <a:rPr lang="zh-CN" altLang="en-US" sz="2000">
                  <a:solidFill>
                    <a:srgbClr val="023560"/>
                  </a:solidFill>
                  <a:latin typeface="微软雅黑" panose="020b0503020204020204" pitchFamily="34" charset="-122"/>
                </a:rPr>
                <a:t>竞赛中获优秀奖（校内十人参赛，仅</a:t>
              </a:r>
              <a:r>
                <a:rPr lang="zh-CN" altLang="en-US" sz="2400" b="1">
                  <a:solidFill>
                    <a:srgbClr val="B00108"/>
                  </a:solidFill>
                  <a:latin typeface="微软雅黑" panose="020b0503020204020204" pitchFamily="34" charset="-122"/>
                </a:rPr>
                <a:t>一人</a:t>
              </a:r>
              <a:r>
                <a:rPr lang="zh-CN" altLang="en-US" sz="2000">
                  <a:solidFill>
                    <a:srgbClr val="023560"/>
                  </a:solidFill>
                  <a:latin typeface="微软雅黑" panose="020b0503020204020204" pitchFamily="34" charset="-122"/>
                </a:rPr>
                <a:t>获此奖项）</a:t>
              </a:r>
              <a:endParaRPr lang="zh-CN" altLang="en-US" sz="2000">
                <a:solidFill>
                  <a:srgbClr val="02356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8" name="组合 2"/>
          <p:cNvGrpSpPr/>
          <p:nvPr/>
        </p:nvGrpSpPr>
        <p:grpSpPr>
          <a:xfrm>
            <a:off x="1795851" y="4178303"/>
            <a:ext cx="9083163" cy="933589"/>
            <a:chOff x="0" y="14483"/>
            <a:chExt cx="7304220" cy="934056"/>
          </a:xfrm>
        </p:grpSpPr>
        <p:sp>
          <p:nvSpPr>
            <p:cNvPr id="39" name="TextBox 22"/>
            <p:cNvSpPr txBox="1">
              <a:spLocks noChangeArrowheads="1"/>
            </p:cNvSpPr>
            <p:nvPr/>
          </p:nvSpPr>
          <p:spPr bwMode="auto">
            <a:xfrm>
              <a:off x="0" y="192183"/>
              <a:ext cx="2592523" cy="400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023560"/>
                  </a:solidFill>
                </a:rPr>
                <a:t>2014.10</a:t>
              </a:r>
              <a:endParaRPr lang="zh-CN" altLang="en-US" sz="2000">
                <a:solidFill>
                  <a:srgbClr val="023560"/>
                </a:solidFill>
              </a:endParaRPr>
            </a:p>
          </p:txBody>
        </p:sp>
        <p:sp>
          <p:nvSpPr>
            <p:cNvPr id="42" name="TextBox 23"/>
            <p:cNvSpPr txBox="1">
              <a:spLocks noChangeArrowheads="1"/>
            </p:cNvSpPr>
            <p:nvPr/>
          </p:nvSpPr>
          <p:spPr bwMode="auto">
            <a:xfrm>
              <a:off x="1789134" y="14483"/>
              <a:ext cx="5515086" cy="93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023560"/>
                  </a:solidFill>
                  <a:latin typeface="微软雅黑" panose="020b0503020204020204" pitchFamily="34" charset="-122"/>
                </a:rPr>
                <a:t>在全国</a:t>
              </a:r>
              <a:r>
                <a:rPr lang="en-US" altLang="zh-CN" sz="2000">
                  <a:solidFill>
                    <a:srgbClr val="023560"/>
                  </a:solidFill>
                  <a:latin typeface="微软雅黑" panose="020b0503020204020204" pitchFamily="34" charset="-122"/>
                </a:rPr>
                <a:t>XX</a:t>
              </a:r>
              <a:r>
                <a:rPr lang="zh-CN" altLang="en-US" sz="2000">
                  <a:solidFill>
                    <a:srgbClr val="023560"/>
                  </a:solidFill>
                  <a:latin typeface="微软雅黑" panose="020b0503020204020204" pitchFamily="34" charset="-122"/>
                </a:rPr>
                <a:t>竞赛中获优秀创新奖（全国两百人参赛，仅</a:t>
              </a:r>
              <a:r>
                <a:rPr lang="zh-CN" altLang="en-US" sz="2400" b="1">
                  <a:solidFill>
                    <a:srgbClr val="B00108"/>
                  </a:solidFill>
                  <a:latin typeface="微软雅黑" panose="020b0503020204020204" pitchFamily="34" charset="-122"/>
                </a:rPr>
                <a:t>二人</a:t>
              </a:r>
              <a:r>
                <a:rPr lang="zh-CN" altLang="en-US" sz="2000">
                  <a:solidFill>
                    <a:srgbClr val="023560"/>
                  </a:solidFill>
                  <a:latin typeface="微软雅黑" panose="020b0503020204020204" pitchFamily="34" charset="-122"/>
                </a:rPr>
                <a:t>获此奖项）</a:t>
              </a:r>
              <a:endParaRPr lang="zh-CN" altLang="en-US" sz="2000">
                <a:solidFill>
                  <a:srgbClr val="02356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4" name="组合 1"/>
          <p:cNvGrpSpPr/>
          <p:nvPr/>
        </p:nvGrpSpPr>
        <p:grpSpPr>
          <a:xfrm>
            <a:off x="1795851" y="5289503"/>
            <a:ext cx="8193878" cy="525657"/>
            <a:chOff x="0" y="-16643"/>
            <a:chExt cx="8194308" cy="527266"/>
          </a:xfrm>
        </p:grpSpPr>
        <p:sp>
          <p:nvSpPr>
            <p:cNvPr id="45" name="TextBox 24"/>
            <p:cNvSpPr txBox="1">
              <a:spLocks noChangeArrowheads="1"/>
            </p:cNvSpPr>
            <p:nvPr/>
          </p:nvSpPr>
          <p:spPr bwMode="auto">
            <a:xfrm>
              <a:off x="0" y="52547"/>
              <a:ext cx="2592523" cy="401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023560"/>
                  </a:solidFill>
                </a:rPr>
                <a:t>2012-2014</a:t>
              </a:r>
              <a:endParaRPr lang="zh-CN" altLang="en-US" sz="2000">
                <a:solidFill>
                  <a:srgbClr val="023560"/>
                </a:solidFill>
              </a:endParaRPr>
            </a:p>
          </p:txBody>
        </p:sp>
        <p:sp>
          <p:nvSpPr>
            <p:cNvPr id="46" name="TextBox 25"/>
            <p:cNvSpPr txBox="1">
              <a:spLocks noChangeArrowheads="1"/>
            </p:cNvSpPr>
            <p:nvPr/>
          </p:nvSpPr>
          <p:spPr bwMode="auto">
            <a:xfrm>
              <a:off x="2224995" y="-16643"/>
              <a:ext cx="5969313" cy="527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023560"/>
                  </a:solidFill>
                  <a:latin typeface="微软雅黑" panose="020b0503020204020204" pitchFamily="34" charset="-122"/>
                </a:rPr>
                <a:t>共获</a:t>
              </a:r>
              <a:r>
                <a:rPr lang="zh-CN" altLang="en-US" sz="2400" b="1">
                  <a:solidFill>
                    <a:srgbClr val="B00108"/>
                  </a:solidFill>
                  <a:latin typeface="微软雅黑" panose="020b0503020204020204" pitchFamily="34" charset="-122"/>
                </a:rPr>
                <a:t>一等奖</a:t>
              </a:r>
              <a:r>
                <a:rPr lang="zh-CN" altLang="en-US" sz="2000">
                  <a:solidFill>
                    <a:srgbClr val="023560"/>
                  </a:solidFill>
                  <a:latin typeface="微软雅黑" panose="020b0503020204020204" pitchFamily="34" charset="-122"/>
                </a:rPr>
                <a:t>学金三次</a:t>
              </a:r>
              <a:endParaRPr lang="zh-CN" altLang="en-US" sz="2000">
                <a:solidFill>
                  <a:srgbClr val="02356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47" name="AutoShape 4"/>
          <p:cNvSpPr>
            <a:spLocks noChangeAspect="1" noChangeArrowheads="1" noTextEdit="1"/>
          </p:cNvSpPr>
          <p:nvPr/>
        </p:nvSpPr>
        <p:spPr bwMode="auto">
          <a:xfrm>
            <a:off x="5239070" y="3757734"/>
            <a:ext cx="4064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800">
              <a:solidFill>
                <a:srgbClr val="023560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2" name="组合 31"/>
          <p:cNvGrpSpPr/>
          <p:nvPr/>
        </p:nvGrpSpPr>
        <p:grpSpPr>
          <a:xfrm>
            <a:off x="738963" y="195492"/>
            <a:ext cx="632229" cy="718909"/>
            <a:chOff x="5300631" y="1892555"/>
            <a:chExt cx="505807" cy="575155"/>
          </a:xfrm>
        </p:grpSpPr>
        <p:grpSp>
          <p:nvGrpSpPr>
            <p:cNvPr id="33" name="组合 32"/>
            <p:cNvGrpSpPr/>
            <p:nvPr/>
          </p:nvGrpSpPr>
          <p:grpSpPr>
            <a:xfrm rot="13471157">
              <a:off x="5300631" y="1944033"/>
              <a:ext cx="505807" cy="505061"/>
              <a:chOff x="5777219" y="2964181"/>
              <a:chExt cx="505807" cy="505061"/>
            </a:xfrm>
          </p:grpSpPr>
          <p:sp>
            <p:nvSpPr>
              <p:cNvPr id="35" name="直角三角形 34"/>
              <p:cNvSpPr/>
              <p:nvPr/>
            </p:nvSpPr>
            <p:spPr>
              <a:xfrm>
                <a:off x="5778245" y="2964181"/>
                <a:ext cx="504781" cy="504781"/>
              </a:xfrm>
              <a:prstGeom prst="rtTriangle">
                <a:avLst/>
              </a:prstGeom>
              <a:solidFill>
                <a:srgbClr val="B001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36" name="直角三角形 35"/>
              <p:cNvSpPr/>
              <p:nvPr/>
            </p:nvSpPr>
            <p:spPr>
              <a:xfrm rot="5400000" flipV="1">
                <a:off x="5777219" y="2964461"/>
                <a:ext cx="504781" cy="504781"/>
              </a:xfrm>
              <a:prstGeom prst="rtTriangle">
                <a:avLst/>
              </a:prstGeom>
              <a:solidFill>
                <a:srgbClr val="0235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5344006" y="1892555"/>
              <a:ext cx="398055" cy="575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TextBox 71"/>
          <p:cNvSpPr txBox="1"/>
          <p:nvPr/>
        </p:nvSpPr>
        <p:spPr>
          <a:xfrm>
            <a:off x="1969383" y="212840"/>
            <a:ext cx="2189162" cy="684211"/>
          </a:xfrm>
          <a:prstGeom prst="rect">
            <a:avLst/>
          </a:prstGeom>
          <a:noFill/>
        </p:spPr>
        <p:txBody>
          <a:bodyPr wrap="none" lIns="67995" tIns="33997" rIns="67995" bIns="33997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个人简历</a:t>
            </a:r>
            <a:endParaRPr lang="zh-CN" altLang="en-US" sz="4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848878" y="361181"/>
            <a:ext cx="4504541" cy="430887"/>
            <a:chOff x="4848878" y="361181"/>
            <a:chExt cx="4504541" cy="430887"/>
          </a:xfrm>
        </p:grpSpPr>
        <p:sp>
          <p:nvSpPr>
            <p:cNvPr id="41" name="TextBox 23"/>
            <p:cNvSpPr txBox="1"/>
            <p:nvPr/>
          </p:nvSpPr>
          <p:spPr>
            <a:xfrm>
              <a:off x="5677118" y="361181"/>
              <a:ext cx="367630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C00000"/>
                </a:buClr>
              </a:pPr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职业技能</a:t>
              </a:r>
              <a:endPara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4848878" y="613693"/>
              <a:ext cx="66096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7"/>
          <p:cNvGrpSpPr/>
          <p:nvPr/>
        </p:nvGrpSpPr>
        <p:grpSpPr>
          <a:xfrm>
            <a:off x="2318543" y="2244404"/>
            <a:ext cx="6302375" cy="369332"/>
            <a:chExt cx="6302280" cy="369097"/>
          </a:xfrm>
        </p:grpSpPr>
        <p:sp>
          <p:nvSpPr>
            <p:cNvPr id="28" name="TextBox 32"/>
            <p:cNvSpPr txBox="1">
              <a:spLocks noChangeArrowheads="1"/>
            </p:cNvSpPr>
            <p:nvPr/>
          </p:nvSpPr>
          <p:spPr bwMode="auto">
            <a:xfrm>
              <a:off x="0" y="0"/>
              <a:ext cx="2592348" cy="36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>
                  <a:solidFill>
                    <a:srgbClr val="023560"/>
                  </a:solidFill>
                  <a:latin typeface="微软雅黑" panose="020b0503020204020204" pitchFamily="34" charset="-122"/>
                </a:rPr>
                <a:t>2014.7-</a:t>
              </a:r>
              <a:r>
                <a:rPr lang="zh-CN" altLang="en-US" sz="1800" b="1">
                  <a:solidFill>
                    <a:srgbClr val="023560"/>
                  </a:solidFill>
                  <a:latin typeface="微软雅黑" panose="020b0503020204020204" pitchFamily="34" charset="-122"/>
                </a:rPr>
                <a:t>至今</a:t>
              </a:r>
              <a:endParaRPr lang="zh-CN" altLang="en-US" sz="1800" b="1">
                <a:solidFill>
                  <a:srgbClr val="02356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9" name="TextBox 33"/>
            <p:cNvSpPr txBox="1">
              <a:spLocks noChangeArrowheads="1"/>
            </p:cNvSpPr>
            <p:nvPr/>
          </p:nvSpPr>
          <p:spPr bwMode="auto">
            <a:xfrm>
              <a:off x="1765273" y="0"/>
              <a:ext cx="2160554" cy="36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>
                  <a:solidFill>
                    <a:srgbClr val="023560"/>
                  </a:solidFill>
                  <a:latin typeface="微软雅黑" panose="020b0503020204020204" pitchFamily="34" charset="-122"/>
                </a:rPr>
                <a:t>XXXX</a:t>
              </a:r>
              <a:r>
                <a:rPr lang="zh-CN" altLang="en-US" sz="1800" b="1">
                  <a:solidFill>
                    <a:srgbClr val="023560"/>
                  </a:solidFill>
                  <a:latin typeface="微软雅黑" panose="020b0503020204020204" pitchFamily="34" charset="-122"/>
                </a:rPr>
                <a:t>有限公司</a:t>
              </a:r>
              <a:endParaRPr lang="zh-CN" altLang="en-US" sz="1800" b="1">
                <a:solidFill>
                  <a:srgbClr val="02356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0" name="TextBox 34"/>
            <p:cNvSpPr txBox="1">
              <a:spLocks noChangeArrowheads="1"/>
            </p:cNvSpPr>
            <p:nvPr/>
          </p:nvSpPr>
          <p:spPr bwMode="auto">
            <a:xfrm>
              <a:off x="4141725" y="0"/>
              <a:ext cx="2160555" cy="36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>
                  <a:solidFill>
                    <a:srgbClr val="023560"/>
                  </a:solidFill>
                  <a:latin typeface="微软雅黑" panose="020b0503020204020204" pitchFamily="34" charset="-122"/>
                </a:rPr>
                <a:t>XX</a:t>
              </a:r>
              <a:r>
                <a:rPr lang="zh-CN" altLang="en-US" sz="1800" b="1">
                  <a:solidFill>
                    <a:srgbClr val="023560"/>
                  </a:solidFill>
                  <a:latin typeface="微软雅黑" panose="020b0503020204020204" pitchFamily="34" charset="-122"/>
                </a:rPr>
                <a:t>岗位</a:t>
              </a:r>
              <a:endParaRPr lang="zh-CN" altLang="en-US" sz="1800" b="1">
                <a:solidFill>
                  <a:srgbClr val="02356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1" name="TextBox 35"/>
          <p:cNvSpPr txBox="1">
            <a:spLocks noChangeArrowheads="1"/>
          </p:cNvSpPr>
          <p:nvPr/>
        </p:nvSpPr>
        <p:spPr bwMode="auto">
          <a:xfrm>
            <a:off x="2318543" y="2712427"/>
            <a:ext cx="7554913" cy="70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023560"/>
                </a:solidFill>
                <a:latin typeface="微软雅黑" panose="020b0503020204020204" pitchFamily="34" charset="-122"/>
              </a:rPr>
              <a:t>公司简介：诞生于</a:t>
            </a:r>
            <a:r>
              <a:rPr lang="en-US" altLang="zh-CN" sz="1600">
                <a:solidFill>
                  <a:srgbClr val="023560"/>
                </a:solidFill>
                <a:latin typeface="微软雅黑" panose="020b0503020204020204" pitchFamily="34" charset="-122"/>
              </a:rPr>
              <a:t>2013</a:t>
            </a:r>
            <a:r>
              <a:rPr lang="zh-CN" altLang="en-US" sz="1600">
                <a:solidFill>
                  <a:srgbClr val="023560"/>
                </a:solidFill>
                <a:latin typeface="微软雅黑" panose="020b0503020204020204" pitchFamily="34" charset="-122"/>
              </a:rPr>
              <a:t>年，基于演示设计的一站式在线演示、素材销售、服务交易系统</a:t>
            </a:r>
            <a:endParaRPr lang="zh-CN" altLang="en-US" sz="1600">
              <a:solidFill>
                <a:srgbClr val="02356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7" name="组合 6"/>
          <p:cNvGrpSpPr/>
          <p:nvPr/>
        </p:nvGrpSpPr>
        <p:grpSpPr>
          <a:xfrm>
            <a:off x="3055754" y="3375514"/>
            <a:ext cx="7377112" cy="1595835"/>
            <a:chOff x="0" y="-125522"/>
            <a:chExt cx="7377273" cy="1595461"/>
          </a:xfrm>
        </p:grpSpPr>
        <p:sp>
          <p:nvSpPr>
            <p:cNvPr id="38" name="TextBox 36"/>
            <p:cNvSpPr txBox="1">
              <a:spLocks noChangeArrowheads="1"/>
            </p:cNvSpPr>
            <p:nvPr/>
          </p:nvSpPr>
          <p:spPr bwMode="auto">
            <a:xfrm>
              <a:off x="0" y="-125522"/>
              <a:ext cx="7377273" cy="453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23560"/>
                  </a:solidFill>
                  <a:latin typeface="微软雅黑" panose="020b0503020204020204" pitchFamily="34" charset="-122"/>
                </a:rPr>
                <a:t>工作职责</a:t>
              </a:r>
              <a:endParaRPr lang="zh-CN" altLang="en-US" sz="2000" b="1">
                <a:solidFill>
                  <a:srgbClr val="02356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9" name="TextBox 37"/>
            <p:cNvSpPr txBox="1">
              <a:spLocks noChangeArrowheads="1"/>
            </p:cNvSpPr>
            <p:nvPr/>
          </p:nvSpPr>
          <p:spPr bwMode="auto">
            <a:xfrm>
              <a:off x="447685" y="344406"/>
              <a:ext cx="6908951" cy="381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zh-CN" altLang="en-US" sz="1600">
                  <a:solidFill>
                    <a:srgbClr val="023560"/>
                  </a:solidFill>
                  <a:latin typeface="微软雅黑" panose="020b0503020204020204" pitchFamily="34" charset="-122"/>
                </a:rPr>
                <a:t>输入标题文字输入标题文字输入标题文字输入标题文字</a:t>
              </a:r>
              <a:endParaRPr lang="zh-CN" altLang="en-US" sz="1600">
                <a:solidFill>
                  <a:srgbClr val="02356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2" name="TextBox 38"/>
            <p:cNvSpPr txBox="1">
              <a:spLocks noChangeArrowheads="1"/>
            </p:cNvSpPr>
            <p:nvPr/>
          </p:nvSpPr>
          <p:spPr bwMode="auto">
            <a:xfrm>
              <a:off x="447685" y="717382"/>
              <a:ext cx="6908951" cy="381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zh-CN" altLang="en-US" sz="1600">
                  <a:solidFill>
                    <a:srgbClr val="023560"/>
                  </a:solidFill>
                  <a:latin typeface="微软雅黑" panose="020b0503020204020204" pitchFamily="34" charset="-122"/>
                </a:rPr>
                <a:t>输入标题文字输入标题文字输入标题文字输入标题文字</a:t>
              </a:r>
              <a:endParaRPr lang="zh-CN" altLang="en-US" sz="1600">
                <a:solidFill>
                  <a:srgbClr val="02356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4" name="TextBox 39"/>
            <p:cNvSpPr txBox="1">
              <a:spLocks noChangeArrowheads="1"/>
            </p:cNvSpPr>
            <p:nvPr/>
          </p:nvSpPr>
          <p:spPr bwMode="auto">
            <a:xfrm>
              <a:off x="447685" y="1088770"/>
              <a:ext cx="6908951" cy="381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zh-CN" altLang="en-US" sz="1600">
                  <a:solidFill>
                    <a:srgbClr val="023560"/>
                  </a:solidFill>
                  <a:latin typeface="微软雅黑" panose="020b0503020204020204" pitchFamily="34" charset="-122"/>
                </a:rPr>
                <a:t>输入标题文字输入标题文字输入标题文字输入标题文字</a:t>
              </a:r>
              <a:endParaRPr lang="zh-CN" altLang="en-US" sz="1600">
                <a:solidFill>
                  <a:srgbClr val="02356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5" name="组合 5"/>
          <p:cNvGrpSpPr/>
          <p:nvPr/>
        </p:nvGrpSpPr>
        <p:grpSpPr>
          <a:xfrm>
            <a:off x="3055754" y="4983790"/>
            <a:ext cx="7377112" cy="1306641"/>
            <a:chExt cx="7377273" cy="1307013"/>
          </a:xfrm>
        </p:grpSpPr>
        <p:sp>
          <p:nvSpPr>
            <p:cNvPr id="46" name="TextBox 40"/>
            <p:cNvSpPr txBox="1">
              <a:spLocks noChangeArrowheads="1"/>
            </p:cNvSpPr>
            <p:nvPr/>
          </p:nvSpPr>
          <p:spPr bwMode="auto">
            <a:xfrm>
              <a:off x="0" y="0"/>
              <a:ext cx="7377273" cy="453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23560"/>
                  </a:solidFill>
                  <a:latin typeface="微软雅黑" panose="020b0503020204020204" pitchFamily="34" charset="-122"/>
                </a:rPr>
                <a:t>工作业绩</a:t>
              </a:r>
              <a:endParaRPr lang="zh-CN" altLang="en-US" sz="2000" b="1">
                <a:solidFill>
                  <a:srgbClr val="02356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7" name="TextBox 41"/>
            <p:cNvSpPr txBox="1">
              <a:spLocks noChangeArrowheads="1"/>
            </p:cNvSpPr>
            <p:nvPr/>
          </p:nvSpPr>
          <p:spPr bwMode="auto">
            <a:xfrm>
              <a:off x="447685" y="554068"/>
              <a:ext cx="6908951" cy="381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zh-CN" altLang="en-US" sz="1600">
                  <a:solidFill>
                    <a:srgbClr val="023560"/>
                  </a:solidFill>
                  <a:latin typeface="微软雅黑" panose="020b0503020204020204" pitchFamily="34" charset="-122"/>
                </a:rPr>
                <a:t>输入标题文字输入标题文字输入标题文字输入标题文字</a:t>
              </a:r>
              <a:endParaRPr lang="zh-CN" altLang="en-US" sz="1600">
                <a:solidFill>
                  <a:srgbClr val="02356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8" name="TextBox 42"/>
            <p:cNvSpPr txBox="1">
              <a:spLocks noChangeArrowheads="1"/>
            </p:cNvSpPr>
            <p:nvPr/>
          </p:nvSpPr>
          <p:spPr bwMode="auto">
            <a:xfrm>
              <a:off x="447685" y="925647"/>
              <a:ext cx="6908951" cy="381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zh-CN" altLang="en-US" sz="1600">
                  <a:solidFill>
                    <a:srgbClr val="023560"/>
                  </a:solidFill>
                  <a:latin typeface="微软雅黑" panose="020b0503020204020204" pitchFamily="34" charset="-122"/>
                </a:rPr>
                <a:t>输入标题文字输入标题文字输入标题文字输入标题文字</a:t>
              </a:r>
              <a:endParaRPr lang="zh-CN" altLang="en-US" sz="1600">
                <a:solidFill>
                  <a:srgbClr val="02356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49" name="AutoShape 4"/>
          <p:cNvSpPr>
            <a:spLocks noChangeAspect="1" noChangeArrowheads="1" noTextEdit="1"/>
          </p:cNvSpPr>
          <p:nvPr/>
        </p:nvSpPr>
        <p:spPr bwMode="auto">
          <a:xfrm>
            <a:off x="7168356" y="3369652"/>
            <a:ext cx="3429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000">
              <a:solidFill>
                <a:srgbClr val="0235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2" name="组合 31"/>
          <p:cNvGrpSpPr/>
          <p:nvPr/>
        </p:nvGrpSpPr>
        <p:grpSpPr>
          <a:xfrm>
            <a:off x="738963" y="195492"/>
            <a:ext cx="632229" cy="718909"/>
            <a:chOff x="5300631" y="1892555"/>
            <a:chExt cx="505807" cy="575155"/>
          </a:xfrm>
        </p:grpSpPr>
        <p:grpSp>
          <p:nvGrpSpPr>
            <p:cNvPr id="33" name="组合 32"/>
            <p:cNvGrpSpPr/>
            <p:nvPr/>
          </p:nvGrpSpPr>
          <p:grpSpPr>
            <a:xfrm rot="13471157">
              <a:off x="5300631" y="1944033"/>
              <a:ext cx="505807" cy="505061"/>
              <a:chOff x="5777219" y="2964181"/>
              <a:chExt cx="505807" cy="505061"/>
            </a:xfrm>
          </p:grpSpPr>
          <p:sp>
            <p:nvSpPr>
              <p:cNvPr id="35" name="直角三角形 34"/>
              <p:cNvSpPr/>
              <p:nvPr/>
            </p:nvSpPr>
            <p:spPr>
              <a:xfrm>
                <a:off x="5778245" y="2964181"/>
                <a:ext cx="504781" cy="504781"/>
              </a:xfrm>
              <a:prstGeom prst="rtTriangle">
                <a:avLst/>
              </a:prstGeom>
              <a:solidFill>
                <a:srgbClr val="B001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36" name="直角三角形 35"/>
              <p:cNvSpPr/>
              <p:nvPr/>
            </p:nvSpPr>
            <p:spPr>
              <a:xfrm rot="5400000" flipV="1">
                <a:off x="5777219" y="2964461"/>
                <a:ext cx="504781" cy="504781"/>
              </a:xfrm>
              <a:prstGeom prst="rtTriangle">
                <a:avLst/>
              </a:prstGeom>
              <a:solidFill>
                <a:srgbClr val="0235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5344006" y="1892555"/>
              <a:ext cx="398055" cy="575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TextBox 71"/>
          <p:cNvSpPr txBox="1"/>
          <p:nvPr/>
        </p:nvSpPr>
        <p:spPr>
          <a:xfrm>
            <a:off x="1969383" y="212840"/>
            <a:ext cx="2189162" cy="684211"/>
          </a:xfrm>
          <a:prstGeom prst="rect">
            <a:avLst/>
          </a:prstGeom>
          <a:noFill/>
        </p:spPr>
        <p:txBody>
          <a:bodyPr wrap="none" lIns="67995" tIns="33997" rIns="67995" bIns="33997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个人简历</a:t>
            </a:r>
            <a:endParaRPr lang="zh-CN" altLang="en-US" sz="4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848878" y="361181"/>
            <a:ext cx="4504541" cy="430887"/>
            <a:chOff x="4848878" y="361181"/>
            <a:chExt cx="4504541" cy="430887"/>
          </a:xfrm>
        </p:grpSpPr>
        <p:sp>
          <p:nvSpPr>
            <p:cNvPr id="41" name="TextBox 23"/>
            <p:cNvSpPr txBox="1"/>
            <p:nvPr/>
          </p:nvSpPr>
          <p:spPr>
            <a:xfrm>
              <a:off x="5677118" y="361181"/>
              <a:ext cx="367630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语言能力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4848878" y="613693"/>
              <a:ext cx="66096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AutoShape 4"/>
          <p:cNvSpPr>
            <a:spLocks noChangeAspect="1" noChangeArrowheads="1" noTextEdit="1"/>
          </p:cNvSpPr>
          <p:nvPr/>
        </p:nvSpPr>
        <p:spPr bwMode="auto">
          <a:xfrm>
            <a:off x="7168356" y="3369652"/>
            <a:ext cx="3429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000">
              <a:solidFill>
                <a:srgbClr val="0235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10"/>
          <p:cNvSpPr/>
          <p:nvPr/>
        </p:nvSpPr>
        <p:spPr>
          <a:xfrm>
            <a:off x="3650982" y="5172933"/>
            <a:ext cx="2317291" cy="978211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235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Rectangle 11"/>
          <p:cNvSpPr/>
          <p:nvPr/>
        </p:nvSpPr>
        <p:spPr>
          <a:xfrm>
            <a:off x="3676336" y="4727755"/>
            <a:ext cx="1430470" cy="485863"/>
          </a:xfrm>
          <a:prstGeom prst="rect">
            <a:avLst/>
          </a:prstGeom>
          <a:noFill/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英语</a:t>
            </a:r>
            <a:endParaRPr kumimoji="0" lang="ms-MY" sz="2400" b="1" i="0" u="none" strike="noStrike" kern="0" cap="none" spc="0" normalizeH="0" baseline="0" noProof="0">
              <a:ln>
                <a:noFill/>
              </a:ln>
              <a:solidFill>
                <a:srgbClr val="02356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1" name="Rectangle 12"/>
          <p:cNvSpPr/>
          <p:nvPr/>
        </p:nvSpPr>
        <p:spPr>
          <a:xfrm>
            <a:off x="8399954" y="5083897"/>
            <a:ext cx="2317291" cy="978211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235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Rectangle 13"/>
          <p:cNvSpPr/>
          <p:nvPr/>
        </p:nvSpPr>
        <p:spPr>
          <a:xfrm>
            <a:off x="8425898" y="4638130"/>
            <a:ext cx="1430470" cy="485863"/>
          </a:xfrm>
          <a:prstGeom prst="rect">
            <a:avLst/>
          </a:prstGeom>
          <a:noFill/>
        </p:spPr>
        <p:txBody>
          <a:bodyPr wrap="square" lIns="115214" tIns="57607" rIns="115214" bIns="57607">
            <a:spAutoFit/>
          </a:bodyPr>
          <a:lstStyle/>
          <a:p>
            <a:pPr lvl="0"/>
            <a:r>
              <a:rPr lang="zh-CN" altLang="en-US" sz="2400" b="1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普通话</a:t>
            </a:r>
            <a:endParaRPr lang="en-US" altLang="zh-CN" sz="2400" b="1">
              <a:solidFill>
                <a:srgbClr val="0235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Rectangle 14"/>
          <p:cNvSpPr/>
          <p:nvPr/>
        </p:nvSpPr>
        <p:spPr>
          <a:xfrm>
            <a:off x="3676336" y="2816145"/>
            <a:ext cx="2317291" cy="978211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235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Rectangle 15"/>
          <p:cNvSpPr/>
          <p:nvPr/>
        </p:nvSpPr>
        <p:spPr>
          <a:xfrm>
            <a:off x="3701691" y="2370378"/>
            <a:ext cx="1430470" cy="485863"/>
          </a:xfrm>
          <a:prstGeom prst="rect">
            <a:avLst/>
          </a:prstGeom>
          <a:noFill/>
        </p:spPr>
        <p:txBody>
          <a:bodyPr wrap="square" lIns="115214" tIns="57607" rIns="115214" bIns="57607">
            <a:spAutoFit/>
          </a:bodyPr>
          <a:lstStyle/>
          <a:p>
            <a:r>
              <a:rPr lang="zh-CN" altLang="en-US" sz="2400" b="1" kern="0">
                <a:solidFill>
                  <a:srgbClr val="0235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韩语</a:t>
            </a:r>
            <a:endParaRPr lang="ms-MY" altLang="zh-CN" sz="2400" b="1" kern="0">
              <a:solidFill>
                <a:srgbClr val="023560"/>
              </a:solidFill>
              <a:latin typeface="微软雅黑" panose="020b0503020204020204" pitchFamily="34" charset="-122"/>
            </a:endParaRPr>
          </a:p>
        </p:txBody>
      </p:sp>
      <p:sp>
        <p:nvSpPr>
          <p:cNvPr id="55" name="Rectangle 16"/>
          <p:cNvSpPr/>
          <p:nvPr/>
        </p:nvSpPr>
        <p:spPr>
          <a:xfrm>
            <a:off x="8425898" y="2816145"/>
            <a:ext cx="2317291" cy="978211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235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Rectangle 17"/>
          <p:cNvSpPr/>
          <p:nvPr/>
        </p:nvSpPr>
        <p:spPr>
          <a:xfrm>
            <a:off x="8451253" y="2370378"/>
            <a:ext cx="1430470" cy="485863"/>
          </a:xfrm>
          <a:prstGeom prst="rect">
            <a:avLst/>
          </a:prstGeom>
          <a:noFill/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粤语</a:t>
            </a:r>
            <a:r>
              <a:rPr kumimoji="0" lang="ms-MY" sz="2400" b="1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  <a:latin typeface="微软雅黑" panose="020b0503020204020204" pitchFamily="34" charset="-122"/>
              </a:rPr>
              <a:t> </a:t>
            </a:r>
            <a:endParaRPr kumimoji="0" lang="ms-MY" sz="2400" b="1" i="0" u="none" strike="noStrike" kern="0" cap="none" spc="0" normalizeH="0" baseline="0" noProof="0">
              <a:ln>
                <a:noFill/>
              </a:ln>
              <a:solidFill>
                <a:srgbClr val="02356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cxnSp>
        <p:nvCxnSpPr>
          <p:cNvPr id="57" name="Straight Connector 19"/>
          <p:cNvCxnSpPr/>
          <p:nvPr/>
        </p:nvCxnSpPr>
        <p:spPr>
          <a:xfrm rot="5400000">
            <a:off x="4122112" y="4371023"/>
            <a:ext cx="3744209" cy="1769"/>
          </a:xfrm>
          <a:prstGeom prst="line">
            <a:avLst/>
          </a:prstGeom>
          <a:noFill/>
          <a:ln w="38100" cap="flat" cmpd="sng" algn="ctr">
            <a:solidFill>
              <a:srgbClr val="B00108"/>
            </a:solidFill>
            <a:prstDash val="sysDash"/>
          </a:ln>
          <a:effectLst/>
        </p:spPr>
      </p:cxnSp>
      <p:cxnSp>
        <p:nvCxnSpPr>
          <p:cNvPr id="58" name="Straight Connector 22"/>
          <p:cNvCxnSpPr/>
          <p:nvPr/>
        </p:nvCxnSpPr>
        <p:spPr>
          <a:xfrm>
            <a:off x="1625563" y="4281988"/>
            <a:ext cx="8826933" cy="1769"/>
          </a:xfrm>
          <a:prstGeom prst="line">
            <a:avLst/>
          </a:prstGeom>
          <a:noFill/>
          <a:ln w="38100" cap="flat" cmpd="sng" algn="ctr">
            <a:solidFill>
              <a:srgbClr val="B00108"/>
            </a:solidFill>
            <a:prstDash val="sysDash"/>
          </a:ln>
          <a:effectLst/>
        </p:spPr>
      </p:cxnSp>
      <p:grpSp>
        <p:nvGrpSpPr>
          <p:cNvPr id="59" name="Group 21"/>
          <p:cNvGrpSpPr/>
          <p:nvPr/>
        </p:nvGrpSpPr>
        <p:grpSpPr>
          <a:xfrm>
            <a:off x="1512352" y="2320848"/>
            <a:ext cx="2112685" cy="1638018"/>
            <a:chOff x="665329" y="1352550"/>
            <a:chExt cx="1805728" cy="1400104"/>
          </a:xfrm>
        </p:grpSpPr>
        <p:graphicFrame>
          <p:nvGraphicFramePr>
            <p:cNvPr id="69" name="Chart 3"/>
            <p:cNvGraphicFramePr/>
            <p:nvPr/>
          </p:nvGraphicFramePr>
          <p:xfrm>
            <a:off x="665329" y="1352550"/>
            <a:ext cx="1805728" cy="1400104"/>
          </p:xfrm>
          <a:graphic>
            <a:graphicData uri="http://schemas.openxmlformats.org/drawingml/2006/chart">
              <c:chart xmlns:c="http://schemas.openxmlformats.org/drawingml/2006/chart" r:id="rId2"/>
            </a:graphicData>
          </a:graphic>
        </p:graphicFrame>
        <p:sp>
          <p:nvSpPr>
            <p:cNvPr id="70" name="Rectangle 23"/>
            <p:cNvSpPr/>
            <p:nvPr/>
          </p:nvSpPr>
          <p:spPr>
            <a:xfrm>
              <a:off x="1023257" y="1805952"/>
              <a:ext cx="1121230" cy="49983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ms-MY" sz="3200" b="0" i="0" u="none" strike="noStrike" kern="0" cap="none" spc="0" normalizeH="0" baseline="0" noProof="0">
                  <a:ln>
                    <a:noFill/>
                  </a:ln>
                  <a:solidFill>
                    <a:srgbClr val="023560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60%</a:t>
              </a:r>
              <a:endParaRPr kumimoji="0" lang="ms-MY" sz="32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0" name="Group 27"/>
          <p:cNvGrpSpPr/>
          <p:nvPr/>
        </p:nvGrpSpPr>
        <p:grpSpPr>
          <a:xfrm>
            <a:off x="1512352" y="4579756"/>
            <a:ext cx="2112685" cy="1638018"/>
            <a:chOff x="665329" y="3283643"/>
            <a:chExt cx="1805728" cy="1400104"/>
          </a:xfrm>
        </p:grpSpPr>
        <p:graphicFrame>
          <p:nvGraphicFramePr>
            <p:cNvPr id="67" name="Chart 7"/>
            <p:cNvGraphicFramePr/>
            <p:nvPr/>
          </p:nvGraphicFramePr>
          <p:xfrm>
            <a:off x="665329" y="3283643"/>
            <a:ext cx="1805728" cy="1400104"/>
          </p:xfrm>
          <a:graphic>
            <a:graphicData uri="http://schemas.openxmlformats.org/drawingml/2006/chart">
              <c:chart xmlns:c="http://schemas.openxmlformats.org/drawingml/2006/chart" r:id="rId3"/>
            </a:graphicData>
          </a:graphic>
        </p:graphicFrame>
        <p:sp>
          <p:nvSpPr>
            <p:cNvPr id="68" name="Rectangle 25"/>
            <p:cNvSpPr/>
            <p:nvPr/>
          </p:nvSpPr>
          <p:spPr>
            <a:xfrm>
              <a:off x="1012371" y="3740887"/>
              <a:ext cx="1121230" cy="49983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ms-MY" sz="3200" b="0" i="0" u="none" strike="noStrike" kern="0" cap="none" spc="0" normalizeH="0" baseline="0" noProof="0">
                  <a:ln>
                    <a:noFill/>
                  </a:ln>
                  <a:solidFill>
                    <a:srgbClr val="023560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78%</a:t>
              </a:r>
              <a:endParaRPr kumimoji="0" lang="ms-MY" sz="32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1" name="Group 28"/>
          <p:cNvGrpSpPr/>
          <p:nvPr/>
        </p:nvGrpSpPr>
        <p:grpSpPr>
          <a:xfrm>
            <a:off x="6261914" y="4579756"/>
            <a:ext cx="2112685" cy="1638018"/>
            <a:chOff x="4724400" y="3283643"/>
            <a:chExt cx="1805728" cy="1400104"/>
          </a:xfrm>
        </p:grpSpPr>
        <p:graphicFrame>
          <p:nvGraphicFramePr>
            <p:cNvPr id="65" name="Chart 9"/>
            <p:cNvGraphicFramePr/>
            <p:nvPr/>
          </p:nvGraphicFramePr>
          <p:xfrm>
            <a:off x="4724400" y="3283643"/>
            <a:ext cx="1805728" cy="1400104"/>
          </p:xfrm>
          <a:graphic>
            <a:graphicData uri="http://schemas.openxmlformats.org/drawingml/2006/chart">
              <c:chart xmlns:c="http://schemas.openxmlformats.org/drawingml/2006/chart" r:id="rId4"/>
            </a:graphicData>
          </a:graphic>
        </p:graphicFrame>
        <p:sp>
          <p:nvSpPr>
            <p:cNvPr id="66" name="Rectangle 26"/>
            <p:cNvSpPr/>
            <p:nvPr/>
          </p:nvSpPr>
          <p:spPr>
            <a:xfrm>
              <a:off x="5072743" y="3727282"/>
              <a:ext cx="1099458" cy="49983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ms-MY" sz="3200" b="0" i="0" u="none" strike="noStrike" kern="0" cap="none" spc="0" normalizeH="0" baseline="0" noProof="0">
                  <a:ln>
                    <a:noFill/>
                  </a:ln>
                  <a:solidFill>
                    <a:srgbClr val="023560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100%</a:t>
              </a:r>
              <a:endParaRPr kumimoji="0" lang="ms-MY" sz="32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2" name="Group 31"/>
          <p:cNvGrpSpPr/>
          <p:nvPr/>
        </p:nvGrpSpPr>
        <p:grpSpPr>
          <a:xfrm>
            <a:off x="6261914" y="2320848"/>
            <a:ext cx="2112685" cy="1638018"/>
            <a:chOff x="4724400" y="3283643"/>
            <a:chExt cx="1805728" cy="1400104"/>
          </a:xfrm>
        </p:grpSpPr>
        <p:graphicFrame>
          <p:nvGraphicFramePr>
            <p:cNvPr id="63" name="Chart 32"/>
            <p:cNvGraphicFramePr/>
            <p:nvPr/>
          </p:nvGraphicFramePr>
          <p:xfrm>
            <a:off x="4724400" y="3283643"/>
            <a:ext cx="1805728" cy="1400104"/>
          </p:xfrm>
          <a:graphic>
            <a:graphicData uri="http://schemas.openxmlformats.org/drawingml/2006/chart">
              <c:chart xmlns:c="http://schemas.openxmlformats.org/drawingml/2006/chart" r:id="rId5"/>
            </a:graphicData>
          </a:graphic>
        </p:graphicFrame>
        <p:sp>
          <p:nvSpPr>
            <p:cNvPr id="64" name="Rectangle 33"/>
            <p:cNvSpPr/>
            <p:nvPr/>
          </p:nvSpPr>
          <p:spPr>
            <a:xfrm>
              <a:off x="5072743" y="3727282"/>
              <a:ext cx="1099458" cy="49983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ms-MY" sz="3200" b="0" i="0" u="none" strike="noStrike" kern="0" cap="none" spc="0" normalizeH="0" baseline="0" noProof="0">
                  <a:ln>
                    <a:noFill/>
                  </a:ln>
                  <a:solidFill>
                    <a:srgbClr val="023560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100%</a:t>
              </a:r>
              <a:endParaRPr kumimoji="0" lang="ms-MY" sz="3200" b="0" i="0" u="none" strike="noStrike" kern="0" cap="none" spc="0" normalizeH="0" baseline="0" noProof="0">
                <a:ln>
                  <a:noFill/>
                </a:ln>
                <a:solidFill>
                  <a:srgbClr val="02356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6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1714500"/>
            <a:ext cx="6096000" cy="3429000"/>
          </a:xfrm>
          <a:prstGeom prst="rect">
            <a:avLst/>
          </a:prstGeom>
          <a:solidFill>
            <a:srgbClr val="B00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096000" y="1714500"/>
            <a:ext cx="6096000" cy="3429000"/>
          </a:xfrm>
          <a:prstGeom prst="rect">
            <a:avLst/>
          </a:prstGeom>
          <a:solidFill>
            <a:srgbClr val="02356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38124" y="1950720"/>
            <a:ext cx="11715750" cy="287812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71"/>
          <p:cNvSpPr txBox="1"/>
          <p:nvPr/>
        </p:nvSpPr>
        <p:spPr>
          <a:xfrm>
            <a:off x="1254105" y="2528086"/>
            <a:ext cx="3215084" cy="991988"/>
          </a:xfrm>
          <a:prstGeom prst="rect">
            <a:avLst/>
          </a:prstGeom>
          <a:noFill/>
        </p:spPr>
        <p:txBody>
          <a:bodyPr wrap="none" lIns="67995" tIns="33997" rIns="67995" bIns="33997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岗位认知</a:t>
            </a:r>
            <a:endParaRPr lang="zh-CN" altLang="en-US" sz="6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TextBox 72"/>
          <p:cNvSpPr txBox="1"/>
          <p:nvPr/>
        </p:nvSpPr>
        <p:spPr>
          <a:xfrm>
            <a:off x="1366135" y="3721568"/>
            <a:ext cx="3073869" cy="437990"/>
          </a:xfrm>
          <a:prstGeom prst="rect">
            <a:avLst/>
          </a:prstGeom>
          <a:noFill/>
        </p:spPr>
        <p:txBody>
          <a:bodyPr vert="horz" wrap="square" lIns="67995" tIns="33997" rIns="67995" bIns="33997" rtlCol="0">
            <a:spAutoFit/>
          </a:bodyPr>
          <a:lstStyle/>
          <a:p>
            <a:pPr algn="dist"/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POST COGNTIVE</a:t>
            </a:r>
            <a:endParaRPr lang="en-US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568015" y="2612991"/>
            <a:ext cx="1030462" cy="1323439"/>
            <a:chOff x="5300631" y="1896032"/>
            <a:chExt cx="505807" cy="649616"/>
          </a:xfrm>
        </p:grpSpPr>
        <p:grpSp>
          <p:nvGrpSpPr>
            <p:cNvPr id="16" name="组合 15"/>
            <p:cNvGrpSpPr/>
            <p:nvPr/>
          </p:nvGrpSpPr>
          <p:grpSpPr>
            <a:xfrm rot="13471157">
              <a:off x="5300631" y="1944033"/>
              <a:ext cx="505807" cy="505061"/>
              <a:chOff x="5777219" y="2964181"/>
              <a:chExt cx="505807" cy="505061"/>
            </a:xfrm>
          </p:grpSpPr>
          <p:sp>
            <p:nvSpPr>
              <p:cNvPr id="18" name="直角三角形 17"/>
              <p:cNvSpPr/>
              <p:nvPr/>
            </p:nvSpPr>
            <p:spPr>
              <a:xfrm>
                <a:off x="5778245" y="2964181"/>
                <a:ext cx="504781" cy="504781"/>
              </a:xfrm>
              <a:prstGeom prst="rtTriangle">
                <a:avLst/>
              </a:prstGeom>
              <a:solidFill>
                <a:srgbClr val="B001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/>
              </a:p>
            </p:txBody>
          </p:sp>
          <p:sp>
            <p:nvSpPr>
              <p:cNvPr id="19" name="直角三角形 18"/>
              <p:cNvSpPr/>
              <p:nvPr/>
            </p:nvSpPr>
            <p:spPr>
              <a:xfrm rot="5400000" flipV="1">
                <a:off x="5777219" y="2964461"/>
                <a:ext cx="504781" cy="504781"/>
              </a:xfrm>
              <a:prstGeom prst="rtTriangle">
                <a:avLst/>
              </a:prstGeom>
              <a:solidFill>
                <a:srgbClr val="0235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/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5344006" y="1896032"/>
              <a:ext cx="401447" cy="649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8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TextBox 23"/>
          <p:cNvSpPr txBox="1"/>
          <p:nvPr/>
        </p:nvSpPr>
        <p:spPr>
          <a:xfrm>
            <a:off x="7067194" y="2737997"/>
            <a:ext cx="203080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岗位理解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9" name="TextBox 23"/>
          <p:cNvSpPr txBox="1"/>
          <p:nvPr/>
        </p:nvSpPr>
        <p:spPr>
          <a:xfrm>
            <a:off x="7090821" y="3558131"/>
            <a:ext cx="20000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知识技能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409507" y="2703207"/>
            <a:ext cx="231882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解决问题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1" name="TextBox 23"/>
          <p:cNvSpPr txBox="1"/>
          <p:nvPr/>
        </p:nvSpPr>
        <p:spPr>
          <a:xfrm>
            <a:off x="9175629" y="3587695"/>
            <a:ext cx="218687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责任义务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28" grpId="0"/>
      <p:bldP spid="29" grpId="0"/>
      <p:bldP spid="30" grpId="0"/>
      <p:bldP spid="31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344</Paragraphs>
  <Slides>29</Slides>
  <Notes>2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baseType="lpstr" size="50">
      <vt:lpstr>Arial</vt:lpstr>
      <vt:lpstr>等线 Light</vt:lpstr>
      <vt:lpstr>等线</vt:lpstr>
      <vt:lpstr>微软雅黑</vt:lpstr>
      <vt:lpstr>仿宋_GB2312</vt:lpstr>
      <vt:lpstr>Wingdings</vt:lpstr>
      <vt:lpstr>方正兰亭黑_GBK</vt:lpstr>
      <vt:lpstr>方正兰亭细黑_GBK</vt:lpstr>
      <vt:lpstr>Calibri</vt:lpstr>
      <vt:lpstr>微软雅黑 Light</vt:lpstr>
      <vt:lpstr>Verdana</vt:lpstr>
      <vt:lpstr>Microsoft YaHei UI</vt:lpstr>
      <vt:lpstr>Gill Sans</vt:lpstr>
      <vt:lpstr>宋体</vt:lpstr>
      <vt:lpstr>方正兰亭纤黑_GBK</vt:lpstr>
      <vt:lpstr>Open Sans</vt:lpstr>
      <vt:lpstr>方正兰亭细黑_GBK_M</vt:lpstr>
      <vt:lpstr>ArialUnicodeMS</vt:lpstr>
      <vt:lpstr>Helvetica</vt:lpstr>
      <vt:lpstr>Meiryo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PPT汇_www.ppthui.com; MLOONG</dc:creator>
  <cp:lastModifiedBy>xiaoke</cp:lastModifiedBy>
  <cp:revision>239</cp:revision>
  <dcterms:created xsi:type="dcterms:W3CDTF">2019-04-08T01:37:00Z</dcterms:created>
  <dcterms:modified xsi:type="dcterms:W3CDTF">2023-05-08T05:06:33Z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2052-11.1.0.9929</vt:lpwstr>
  </property>
</Properties>
</file>