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62" r:id="rId7"/>
    <p:sldId id="264" r:id="rId8"/>
    <p:sldId id="271" r:id="rId9"/>
    <p:sldId id="265" r:id="rId10"/>
    <p:sldId id="259" r:id="rId11"/>
    <p:sldId id="266" r:id="rId12"/>
    <p:sldId id="279" r:id="rId13"/>
    <p:sldId id="267" r:id="rId14"/>
    <p:sldId id="268" r:id="rId15"/>
    <p:sldId id="269" r:id="rId16"/>
    <p:sldId id="260" r:id="rId17"/>
    <p:sldId id="270" r:id="rId18"/>
    <p:sldId id="278" r:id="rId19"/>
    <p:sldId id="273" r:id="rId20"/>
    <p:sldId id="272" r:id="rId21"/>
    <p:sldId id="261" r:id="rId22"/>
    <p:sldId id="274" r:id="rId23"/>
    <p:sldId id="276" r:id="rId24"/>
    <p:sldId id="275" r:id="rId25"/>
    <p:sldId id="277" r:id="rId26"/>
    <p:sldId id="280" r:id="rId27"/>
    <p:sldId id="281" r:id="rId28"/>
    <p:sldId id="295" r:id="rId29"/>
    <p:sldId id="314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6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C01026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rgbClr val="BA1C2E">
                  <a:alpha val="56000"/>
                </a:srgbClr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rgbClr val="6B0819">
                  <a:alpha val="89000"/>
                </a:srgbClr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layout>
                <c:manualLayout>
                  <c:x val="0.042739562690258026"/>
                  <c:y val="-0.095560982823371887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6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cs typeface="+mn-cs"/>
                    </a:defRPr>
                  </a:pPr>
                  <a:endParaRPr lang="zh-CN" sz="16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42176645249128342"/>
                  <c:y val="0.044135428965091705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6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cs typeface="+mn-cs"/>
                    </a:defRPr>
                  </a:pPr>
                  <a:endParaRPr lang="zh-CN" sz="16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24588838219642639"/>
                  <c:y val="0.0023260456509888172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6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cs typeface="+mn-cs"/>
                    </a:defRPr>
                  </a:pPr>
                  <a:endParaRPr lang="zh-CN" sz="16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43656177818775177"/>
                  <c:y val="-0.017649658024311066"/>
                </c:manualLayout>
              </c:layout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6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cs typeface="+mn-cs"/>
                    </a:defRPr>
                  </a:pPr>
                  <a:endParaRPr lang="zh-CN" sz="16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6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 sz="16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endParaR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华文细黑" panose="02010600040101010101" pitchFamily="2" charset="-122"/>
          <a:ea typeface="华文细黑" panose="02010600040101010101" pitchFamily="2" charset="-122"/>
        </a:defRPr>
      </a:pPr>
      <a:endParaRPr lang="zh-CN" smtId="4294967295">
        <a:latin typeface="华文细黑" panose="02010600040101010101" pitchFamily="2" charset="-122"/>
        <a:ea typeface="华文细黑" panose="02010600040101010101" pitchFamily="2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F605-D137-4ED0-A87F-A028F609C2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0A68-33D7-45AA-A43E-64D1839D4D5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0A68-33D7-45AA-A43E-64D1839D4D5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1D57-799C-468C-923D-D951AC9CBA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E23EB-3E19-4B9D-90D4-1E06BE64000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hdphoto" Target="../media/image3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image" Target="../media/image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jpeg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tags" Target="../tags/tag6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hdphoto" Target="../media/image3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Relationship Id="rId4" Type="http://schemas.openxmlformats.org/officeDocument/2006/relationships/chart" Target="../charts/char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jpeg" /><Relationship Id="rId4" Type="http://schemas.openxmlformats.org/officeDocument/2006/relationships/image" Target="../media/image8.png" /><Relationship Id="rId5" Type="http://schemas.microsoft.com/office/2007/relationships/hdphoto" Target="../media/image9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hdphoto" Target="../media/image3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.jpeg" /><Relationship Id="rId4" Type="http://schemas.openxmlformats.org/officeDocument/2006/relationships/image" Target="../media/image10.png" /><Relationship Id="rId5" Type="http://schemas.microsoft.com/office/2007/relationships/hdphoto" Target="../media/image11.wdp" /><Relationship Id="rId6" Type="http://schemas.openxmlformats.org/officeDocument/2006/relationships/image" Target="../media/image12.png" /><Relationship Id="rId7" Type="http://schemas.microsoft.com/office/2007/relationships/hdphoto" Target="../media/image13.wdp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hdphoto" Target="../media/image3.wdp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4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hdphoto" Target="../media/image3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Relationship Id="rId4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hdphoto" Target="../media/image3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099" y="0"/>
            <a:ext cx="12230099" cy="68579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4" b="100000" l="162" r="95046">
                        <a14:foregroundMark x1="13570" y1="52392" x2="14270" y2="51726"/>
                        <a14:foregroundMark x1="47981" y1="88068" x2="40657" y2="85706"/>
                        <a14:foregroundMark x1="14755" y1="51666" x2="17017" y2="51242"/>
                        <a14:foregroundMark x1="81640" y1="63378" x2="81640" y2="63378"/>
                        <a14:foregroundMark x1="83281" y1="63023" x2="84543" y2="61178"/>
                        <a14:backgroundMark x1="17340" y1="53362" x2="17340" y2="53362"/>
                        <a14:backgroundMark x1="18040" y1="48213" x2="24233" y2="48819"/>
                        <a14:backgroundMark x1="8939" y1="49001" x2="21702" y2="47365"/>
                        <a14:backgroundMark x1="17340" y1="48213" x2="7270" y2="52938"/>
                        <a14:backgroundMark x1="8562" y1="62386" x2="6947" y2="71411"/>
                        <a14:backgroundMark x1="27356" y1="69534" x2="30264" y2="49243"/>
                        <a14:backgroundMark x1="31018" y1="47971" x2="27894" y2="34646"/>
                        <a14:backgroundMark x1="30102" y1="35070" x2="32472" y2="30588"/>
                        <a14:backgroundMark x1="36672" y1="25863" x2="38665" y2="20533"/>
                        <a14:backgroundMark x1="45611" y1="16838" x2="63651" y2="16596"/>
                        <a14:backgroundMark x1="50350" y1="24409" x2="51966" y2="24409"/>
                        <a14:backgroundMark x1="48896" y1="25863" x2="56004" y2="25621"/>
                        <a14:backgroundMark x1="49812" y1="34646" x2="48681" y2="35675"/>
                        <a14:backgroundMark x1="57835" y1="36523" x2="60743" y2="37553"/>
                        <a14:backgroundMark x1="53796" y1="34646" x2="54335" y2="35494"/>
                        <a14:backgroundMark x1="77706" y1="52938" x2="83199" y2="49849"/>
                        <a14:backgroundMark x1="80694" y1="86089" x2="85174" y2="82825"/>
                        <a14:backgroundMark x1="42208" y1="95458" x2="71735" y2="94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5"/>
          <a:stretch>
            <a:fillRect/>
          </a:stretch>
        </p:blipFill>
        <p:spPr>
          <a:xfrm>
            <a:off x="6805332" y="576774"/>
            <a:ext cx="5424768" cy="528424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6742" y="1631072"/>
            <a:ext cx="45250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800" b="1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  <a:r>
              <a:rPr lang="zh-CN" altLang="zh-CN" sz="8800" b="1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zh-CN" sz="8800" b="1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0302" y="3076332"/>
            <a:ext cx="645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简约时间管理模板</a:t>
            </a:r>
            <a:endParaRPr lang="zh-CN" altLang="en-US" sz="6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31655" y="4226317"/>
            <a:ext cx="6248400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72055" y="4315898"/>
            <a:ext cx="5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适合于工作汇报</a:t>
            </a:r>
            <a:r>
              <a:rPr lang="en-US" altLang="zh-CN">
                <a:solidFill>
                  <a:srgbClr val="C00000"/>
                </a:solidFill>
              </a:rPr>
              <a:t>/</a:t>
            </a:r>
            <a:r>
              <a:rPr lang="zh-CN" altLang="en-US">
                <a:solidFill>
                  <a:srgbClr val="C00000"/>
                </a:solidFill>
              </a:rPr>
              <a:t>工作总结</a:t>
            </a:r>
            <a:r>
              <a:rPr lang="en-US" altLang="zh-CN">
                <a:solidFill>
                  <a:srgbClr val="C00000"/>
                </a:solidFill>
              </a:rPr>
              <a:t>/</a:t>
            </a:r>
            <a:r>
              <a:rPr lang="zh-CN" altLang="en-US">
                <a:solidFill>
                  <a:srgbClr val="C00000"/>
                </a:solidFill>
              </a:rPr>
              <a:t>商务总结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94331" y="6253125"/>
            <a:ext cx="4997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汇报人：</a:t>
            </a:r>
            <a:r>
              <a:rPr lang="en-US" altLang="zh-CN"/>
              <a:t>PPT</a:t>
            </a:r>
            <a:r>
              <a:rPr lang="zh-CN" altLang="en-US"/>
              <a:t>汇       汇报时间</a:t>
            </a:r>
            <a:r>
              <a:rPr lang="zh-CN" altLang="en-US" smtClean="0"/>
              <a:t>：</a:t>
            </a:r>
            <a:r>
              <a:rPr lang="en-US" altLang="zh-CN" smtClean="0"/>
              <a:t>20XX</a:t>
            </a:r>
            <a:r>
              <a:rPr lang="zh-CN" altLang="en-US"/>
              <a:t>年</a:t>
            </a:r>
            <a:r>
              <a:rPr lang="en-US" altLang="zh-CN"/>
              <a:t>XX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0000" decel="5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0000" decel="5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0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clock_345501"/>
          <p:cNvSpPr>
            <a:spLocks noChangeAspect="1"/>
          </p:cNvSpPr>
          <p:nvPr/>
        </p:nvSpPr>
        <p:spPr bwMode="auto">
          <a:xfrm>
            <a:off x="8248649" y="2153305"/>
            <a:ext cx="2555241" cy="2551390"/>
          </a:xfrm>
          <a:custGeom>
            <a:gdLst>
              <a:gd name="connsiteX0" fmla="*/ 304278 w 608485"/>
              <a:gd name="connsiteY0" fmla="*/ 501430 h 607568"/>
              <a:gd name="connsiteX1" fmla="*/ 291837 w 608485"/>
              <a:gd name="connsiteY1" fmla="*/ 513853 h 607568"/>
              <a:gd name="connsiteX2" fmla="*/ 304278 w 608485"/>
              <a:gd name="connsiteY2" fmla="*/ 526182 h 607568"/>
              <a:gd name="connsiteX3" fmla="*/ 316719 w 608485"/>
              <a:gd name="connsiteY3" fmla="*/ 513853 h 607568"/>
              <a:gd name="connsiteX4" fmla="*/ 304278 w 608485"/>
              <a:gd name="connsiteY4" fmla="*/ 501430 h 607568"/>
              <a:gd name="connsiteX5" fmla="*/ 514658 w 608485"/>
              <a:gd name="connsiteY5" fmla="*/ 291362 h 607568"/>
              <a:gd name="connsiteX6" fmla="*/ 502217 w 608485"/>
              <a:gd name="connsiteY6" fmla="*/ 303784 h 607568"/>
              <a:gd name="connsiteX7" fmla="*/ 514658 w 608485"/>
              <a:gd name="connsiteY7" fmla="*/ 316206 h 607568"/>
              <a:gd name="connsiteX8" fmla="*/ 527006 w 608485"/>
              <a:gd name="connsiteY8" fmla="*/ 303784 h 607568"/>
              <a:gd name="connsiteX9" fmla="*/ 514658 w 608485"/>
              <a:gd name="connsiteY9" fmla="*/ 291362 h 607568"/>
              <a:gd name="connsiteX10" fmla="*/ 93898 w 608485"/>
              <a:gd name="connsiteY10" fmla="*/ 291362 h 607568"/>
              <a:gd name="connsiteX11" fmla="*/ 81457 w 608485"/>
              <a:gd name="connsiteY11" fmla="*/ 303784 h 607568"/>
              <a:gd name="connsiteX12" fmla="*/ 93898 w 608485"/>
              <a:gd name="connsiteY12" fmla="*/ 316206 h 607568"/>
              <a:gd name="connsiteX13" fmla="*/ 106339 w 608485"/>
              <a:gd name="connsiteY13" fmla="*/ 303784 h 607568"/>
              <a:gd name="connsiteX14" fmla="*/ 93898 w 608485"/>
              <a:gd name="connsiteY14" fmla="*/ 291362 h 607568"/>
              <a:gd name="connsiteX15" fmla="*/ 304278 w 608485"/>
              <a:gd name="connsiteY15" fmla="*/ 141551 h 607568"/>
              <a:gd name="connsiteX16" fmla="*/ 295922 w 608485"/>
              <a:gd name="connsiteY16" fmla="*/ 149802 h 607568"/>
              <a:gd name="connsiteX17" fmla="*/ 295922 w 608485"/>
              <a:gd name="connsiteY17" fmla="*/ 280144 h 607568"/>
              <a:gd name="connsiteX18" fmla="*/ 292116 w 608485"/>
              <a:gd name="connsiteY18" fmla="*/ 281906 h 607568"/>
              <a:gd name="connsiteX19" fmla="*/ 273547 w 608485"/>
              <a:gd name="connsiteY19" fmla="*/ 263365 h 607568"/>
              <a:gd name="connsiteX20" fmla="*/ 265749 w 608485"/>
              <a:gd name="connsiteY20" fmla="*/ 263365 h 607568"/>
              <a:gd name="connsiteX21" fmla="*/ 265749 w 608485"/>
              <a:gd name="connsiteY21" fmla="*/ 271152 h 607568"/>
              <a:gd name="connsiteX22" fmla="*/ 283853 w 608485"/>
              <a:gd name="connsiteY22" fmla="*/ 289322 h 607568"/>
              <a:gd name="connsiteX23" fmla="*/ 281717 w 608485"/>
              <a:gd name="connsiteY23" fmla="*/ 292752 h 607568"/>
              <a:gd name="connsiteX24" fmla="*/ 182098 w 608485"/>
              <a:gd name="connsiteY24" fmla="*/ 292752 h 607568"/>
              <a:gd name="connsiteX25" fmla="*/ 171050 w 608485"/>
              <a:gd name="connsiteY25" fmla="*/ 303784 h 607568"/>
              <a:gd name="connsiteX26" fmla="*/ 182098 w 608485"/>
              <a:gd name="connsiteY26" fmla="*/ 314816 h 607568"/>
              <a:gd name="connsiteX27" fmla="*/ 281717 w 608485"/>
              <a:gd name="connsiteY27" fmla="*/ 314816 h 607568"/>
              <a:gd name="connsiteX28" fmla="*/ 304278 w 608485"/>
              <a:gd name="connsiteY28" fmla="*/ 328907 h 607568"/>
              <a:gd name="connsiteX29" fmla="*/ 318854 w 608485"/>
              <a:gd name="connsiteY29" fmla="*/ 324179 h 607568"/>
              <a:gd name="connsiteX30" fmla="*/ 426829 w 608485"/>
              <a:gd name="connsiteY30" fmla="*/ 431994 h 607568"/>
              <a:gd name="connsiteX31" fmla="*/ 430729 w 608485"/>
              <a:gd name="connsiteY31" fmla="*/ 433663 h 607568"/>
              <a:gd name="connsiteX32" fmla="*/ 434628 w 608485"/>
              <a:gd name="connsiteY32" fmla="*/ 431994 h 607568"/>
              <a:gd name="connsiteX33" fmla="*/ 434628 w 608485"/>
              <a:gd name="connsiteY33" fmla="*/ 424207 h 607568"/>
              <a:gd name="connsiteX34" fmla="*/ 326189 w 608485"/>
              <a:gd name="connsiteY34" fmla="*/ 315928 h 607568"/>
              <a:gd name="connsiteX35" fmla="*/ 329438 w 608485"/>
              <a:gd name="connsiteY35" fmla="*/ 303784 h 607568"/>
              <a:gd name="connsiteX36" fmla="*/ 312541 w 608485"/>
              <a:gd name="connsiteY36" fmla="*/ 280144 h 607568"/>
              <a:gd name="connsiteX37" fmla="*/ 312541 w 608485"/>
              <a:gd name="connsiteY37" fmla="*/ 149802 h 607568"/>
              <a:gd name="connsiteX38" fmla="*/ 304278 w 608485"/>
              <a:gd name="connsiteY38" fmla="*/ 141551 h 607568"/>
              <a:gd name="connsiteX39" fmla="*/ 304278 w 608485"/>
              <a:gd name="connsiteY39" fmla="*/ 81293 h 607568"/>
              <a:gd name="connsiteX40" fmla="*/ 291837 w 608485"/>
              <a:gd name="connsiteY40" fmla="*/ 93715 h 607568"/>
              <a:gd name="connsiteX41" fmla="*/ 304278 w 608485"/>
              <a:gd name="connsiteY41" fmla="*/ 106138 h 607568"/>
              <a:gd name="connsiteX42" fmla="*/ 316719 w 608485"/>
              <a:gd name="connsiteY42" fmla="*/ 93715 h 607568"/>
              <a:gd name="connsiteX43" fmla="*/ 304278 w 608485"/>
              <a:gd name="connsiteY43" fmla="*/ 81293 h 607568"/>
              <a:gd name="connsiteX44" fmla="*/ 304278 w 608485"/>
              <a:gd name="connsiteY44" fmla="*/ 65626 h 607568"/>
              <a:gd name="connsiteX45" fmla="*/ 542789 w 608485"/>
              <a:gd name="connsiteY45" fmla="*/ 303784 h 607568"/>
              <a:gd name="connsiteX46" fmla="*/ 304278 w 608485"/>
              <a:gd name="connsiteY46" fmla="*/ 541942 h 607568"/>
              <a:gd name="connsiteX47" fmla="*/ 65767 w 608485"/>
              <a:gd name="connsiteY47" fmla="*/ 303784 h 607568"/>
              <a:gd name="connsiteX48" fmla="*/ 304278 w 608485"/>
              <a:gd name="connsiteY48" fmla="*/ 65626 h 607568"/>
              <a:gd name="connsiteX49" fmla="*/ 304243 w 608485"/>
              <a:gd name="connsiteY49" fmla="*/ 45980 h 607568"/>
              <a:gd name="connsiteX50" fmla="*/ 46050 w 608485"/>
              <a:gd name="connsiteY50" fmla="*/ 303784 h 607568"/>
              <a:gd name="connsiteX51" fmla="*/ 304243 w 608485"/>
              <a:gd name="connsiteY51" fmla="*/ 561495 h 607568"/>
              <a:gd name="connsiteX52" fmla="*/ 562343 w 608485"/>
              <a:gd name="connsiteY52" fmla="*/ 303784 h 607568"/>
              <a:gd name="connsiteX53" fmla="*/ 304243 w 608485"/>
              <a:gd name="connsiteY53" fmla="*/ 45980 h 607568"/>
              <a:gd name="connsiteX54" fmla="*/ 304243 w 608485"/>
              <a:gd name="connsiteY54" fmla="*/ 0 h 607568"/>
              <a:gd name="connsiteX55" fmla="*/ 608485 w 608485"/>
              <a:gd name="connsiteY55" fmla="*/ 303784 h 607568"/>
              <a:gd name="connsiteX56" fmla="*/ 304243 w 608485"/>
              <a:gd name="connsiteY56" fmla="*/ 607568 h 607568"/>
              <a:gd name="connsiteX57" fmla="*/ 0 w 608485"/>
              <a:gd name="connsiteY57" fmla="*/ 303784 h 607568"/>
              <a:gd name="connsiteX58" fmla="*/ 304243 w 608485"/>
              <a:gd name="connsiteY58" fmla="*/ 0 h 6075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8485" h="607568">
                <a:moveTo>
                  <a:pt x="304278" y="501430"/>
                </a:moveTo>
                <a:cubicBezTo>
                  <a:pt x="297408" y="501430"/>
                  <a:pt x="291837" y="506992"/>
                  <a:pt x="291837" y="513853"/>
                </a:cubicBezTo>
                <a:cubicBezTo>
                  <a:pt x="291837" y="520620"/>
                  <a:pt x="297408" y="526182"/>
                  <a:pt x="304278" y="526182"/>
                </a:cubicBezTo>
                <a:cubicBezTo>
                  <a:pt x="311148" y="526182"/>
                  <a:pt x="316719" y="520620"/>
                  <a:pt x="316719" y="513853"/>
                </a:cubicBezTo>
                <a:cubicBezTo>
                  <a:pt x="316719" y="506992"/>
                  <a:pt x="311148" y="501430"/>
                  <a:pt x="304278" y="501430"/>
                </a:cubicBezTo>
                <a:close/>
                <a:moveTo>
                  <a:pt x="514658" y="291362"/>
                </a:moveTo>
                <a:cubicBezTo>
                  <a:pt x="507788" y="291362"/>
                  <a:pt x="502217" y="296924"/>
                  <a:pt x="502217" y="303784"/>
                </a:cubicBezTo>
                <a:cubicBezTo>
                  <a:pt x="502217" y="310644"/>
                  <a:pt x="507788" y="316206"/>
                  <a:pt x="514658" y="316206"/>
                </a:cubicBezTo>
                <a:cubicBezTo>
                  <a:pt x="521435" y="316206"/>
                  <a:pt x="527006" y="310644"/>
                  <a:pt x="527006" y="303784"/>
                </a:cubicBezTo>
                <a:cubicBezTo>
                  <a:pt x="527006" y="296924"/>
                  <a:pt x="521435" y="291362"/>
                  <a:pt x="514658" y="291362"/>
                </a:cubicBezTo>
                <a:close/>
                <a:moveTo>
                  <a:pt x="93898" y="291362"/>
                </a:moveTo>
                <a:cubicBezTo>
                  <a:pt x="87028" y="291362"/>
                  <a:pt x="81457" y="296924"/>
                  <a:pt x="81457" y="303784"/>
                </a:cubicBezTo>
                <a:cubicBezTo>
                  <a:pt x="81457" y="310644"/>
                  <a:pt x="87028" y="316206"/>
                  <a:pt x="93898" y="316206"/>
                </a:cubicBezTo>
                <a:cubicBezTo>
                  <a:pt x="100768" y="316206"/>
                  <a:pt x="106339" y="310644"/>
                  <a:pt x="106339" y="303784"/>
                </a:cubicBezTo>
                <a:cubicBezTo>
                  <a:pt x="106339" y="296924"/>
                  <a:pt x="100768" y="291362"/>
                  <a:pt x="93898" y="291362"/>
                </a:cubicBezTo>
                <a:close/>
                <a:moveTo>
                  <a:pt x="304278" y="141551"/>
                </a:moveTo>
                <a:cubicBezTo>
                  <a:pt x="299636" y="141551"/>
                  <a:pt x="295922" y="145259"/>
                  <a:pt x="295922" y="149802"/>
                </a:cubicBezTo>
                <a:lnTo>
                  <a:pt x="295922" y="280144"/>
                </a:lnTo>
                <a:cubicBezTo>
                  <a:pt x="294622" y="280608"/>
                  <a:pt x="293323" y="281257"/>
                  <a:pt x="292116" y="281906"/>
                </a:cubicBezTo>
                <a:lnTo>
                  <a:pt x="273547" y="263365"/>
                </a:lnTo>
                <a:cubicBezTo>
                  <a:pt x="271412" y="261233"/>
                  <a:pt x="267884" y="261233"/>
                  <a:pt x="265749" y="263365"/>
                </a:cubicBezTo>
                <a:cubicBezTo>
                  <a:pt x="263520" y="265497"/>
                  <a:pt x="263520" y="269020"/>
                  <a:pt x="265749" y="271152"/>
                </a:cubicBezTo>
                <a:lnTo>
                  <a:pt x="283853" y="289322"/>
                </a:lnTo>
                <a:cubicBezTo>
                  <a:pt x="283110" y="290342"/>
                  <a:pt x="282367" y="291547"/>
                  <a:pt x="281717" y="292752"/>
                </a:cubicBezTo>
                <a:lnTo>
                  <a:pt x="182098" y="292752"/>
                </a:lnTo>
                <a:cubicBezTo>
                  <a:pt x="175970" y="292752"/>
                  <a:pt x="171050" y="297666"/>
                  <a:pt x="171050" y="303784"/>
                </a:cubicBezTo>
                <a:cubicBezTo>
                  <a:pt x="171050" y="309902"/>
                  <a:pt x="175970" y="314816"/>
                  <a:pt x="182098" y="314816"/>
                </a:cubicBezTo>
                <a:lnTo>
                  <a:pt x="281717" y="314816"/>
                </a:lnTo>
                <a:cubicBezTo>
                  <a:pt x="285895" y="323159"/>
                  <a:pt x="294344" y="328907"/>
                  <a:pt x="304278" y="328907"/>
                </a:cubicBezTo>
                <a:cubicBezTo>
                  <a:pt x="309663" y="328907"/>
                  <a:pt x="314676" y="327146"/>
                  <a:pt x="318854" y="324179"/>
                </a:cubicBezTo>
                <a:lnTo>
                  <a:pt x="426829" y="431994"/>
                </a:lnTo>
                <a:cubicBezTo>
                  <a:pt x="427851" y="433107"/>
                  <a:pt x="429336" y="433663"/>
                  <a:pt x="430729" y="433663"/>
                </a:cubicBezTo>
                <a:cubicBezTo>
                  <a:pt x="432121" y="433663"/>
                  <a:pt x="433514" y="433107"/>
                  <a:pt x="434628" y="431994"/>
                </a:cubicBezTo>
                <a:cubicBezTo>
                  <a:pt x="436763" y="429862"/>
                  <a:pt x="436763" y="426339"/>
                  <a:pt x="434628" y="424207"/>
                </a:cubicBezTo>
                <a:lnTo>
                  <a:pt x="326189" y="315928"/>
                </a:lnTo>
                <a:cubicBezTo>
                  <a:pt x="328231" y="312313"/>
                  <a:pt x="329438" y="308234"/>
                  <a:pt x="329438" y="303784"/>
                </a:cubicBezTo>
                <a:cubicBezTo>
                  <a:pt x="329438" y="292845"/>
                  <a:pt x="322382" y="283574"/>
                  <a:pt x="312541" y="280144"/>
                </a:cubicBezTo>
                <a:lnTo>
                  <a:pt x="312541" y="149802"/>
                </a:lnTo>
                <a:cubicBezTo>
                  <a:pt x="312541" y="145259"/>
                  <a:pt x="308827" y="141551"/>
                  <a:pt x="304278" y="141551"/>
                </a:cubicBezTo>
                <a:close/>
                <a:moveTo>
                  <a:pt x="304278" y="81293"/>
                </a:moveTo>
                <a:cubicBezTo>
                  <a:pt x="297408" y="81293"/>
                  <a:pt x="291837" y="86855"/>
                  <a:pt x="291837" y="93715"/>
                </a:cubicBezTo>
                <a:cubicBezTo>
                  <a:pt x="291837" y="100576"/>
                  <a:pt x="297408" y="106138"/>
                  <a:pt x="304278" y="106138"/>
                </a:cubicBezTo>
                <a:cubicBezTo>
                  <a:pt x="311148" y="106138"/>
                  <a:pt x="316719" y="100576"/>
                  <a:pt x="316719" y="93715"/>
                </a:cubicBezTo>
                <a:cubicBezTo>
                  <a:pt x="316719" y="86855"/>
                  <a:pt x="311148" y="81293"/>
                  <a:pt x="304278" y="81293"/>
                </a:cubicBezTo>
                <a:close/>
                <a:moveTo>
                  <a:pt x="304278" y="65626"/>
                </a:moveTo>
                <a:cubicBezTo>
                  <a:pt x="435742" y="65626"/>
                  <a:pt x="542789" y="172422"/>
                  <a:pt x="542789" y="303784"/>
                </a:cubicBezTo>
                <a:cubicBezTo>
                  <a:pt x="542789" y="435054"/>
                  <a:pt x="435742" y="541942"/>
                  <a:pt x="304278" y="541942"/>
                </a:cubicBezTo>
                <a:cubicBezTo>
                  <a:pt x="172721" y="541942"/>
                  <a:pt x="65767" y="435054"/>
                  <a:pt x="65767" y="303784"/>
                </a:cubicBezTo>
                <a:cubicBezTo>
                  <a:pt x="65767" y="172422"/>
                  <a:pt x="172721" y="65626"/>
                  <a:pt x="304278" y="65626"/>
                </a:cubicBezTo>
                <a:close/>
                <a:moveTo>
                  <a:pt x="304243" y="45980"/>
                </a:moveTo>
                <a:cubicBezTo>
                  <a:pt x="161916" y="45980"/>
                  <a:pt x="46050" y="161672"/>
                  <a:pt x="46050" y="303784"/>
                </a:cubicBezTo>
                <a:cubicBezTo>
                  <a:pt x="46050" y="445896"/>
                  <a:pt x="161916" y="561495"/>
                  <a:pt x="304243" y="561495"/>
                </a:cubicBezTo>
                <a:cubicBezTo>
                  <a:pt x="446569" y="561495"/>
                  <a:pt x="562343" y="445896"/>
                  <a:pt x="562343" y="303784"/>
                </a:cubicBezTo>
                <a:cubicBezTo>
                  <a:pt x="562343" y="161672"/>
                  <a:pt x="446569" y="45980"/>
                  <a:pt x="304243" y="45980"/>
                </a:cubicBezTo>
                <a:close/>
                <a:moveTo>
                  <a:pt x="304243" y="0"/>
                </a:moveTo>
                <a:cubicBezTo>
                  <a:pt x="472286" y="0"/>
                  <a:pt x="608485" y="135994"/>
                  <a:pt x="608485" y="303784"/>
                </a:cubicBezTo>
                <a:cubicBezTo>
                  <a:pt x="608485" y="471574"/>
                  <a:pt x="472286" y="607568"/>
                  <a:pt x="304243" y="607568"/>
                </a:cubicBezTo>
                <a:cubicBezTo>
                  <a:pt x="136199" y="607568"/>
                  <a:pt x="0" y="471574"/>
                  <a:pt x="0" y="303784"/>
                </a:cubicBezTo>
                <a:cubicBezTo>
                  <a:pt x="0" y="135994"/>
                  <a:pt x="136199" y="0"/>
                  <a:pt x="304243" y="0"/>
                </a:cubicBez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sp>
        <p:nvSpPr>
          <p:cNvPr id="9" name="文本框 8"/>
          <p:cNvSpPr txBox="1"/>
          <p:nvPr/>
        </p:nvSpPr>
        <p:spPr>
          <a:xfrm>
            <a:off x="1065530" y="2448560"/>
            <a:ext cx="5299075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1292860" y="1873885"/>
            <a:ext cx="2478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rgbClr val="C010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2" name="组合 1"/>
          <p:cNvGrpSpPr/>
          <p:nvPr/>
        </p:nvGrpSpPr>
        <p:grpSpPr>
          <a:xfrm>
            <a:off x="-24130" y="2003425"/>
            <a:ext cx="12240260" cy="3847465"/>
            <a:chOff x="-24130" y="2003425"/>
            <a:chExt cx="12240260" cy="3847465"/>
          </a:xfrm>
        </p:grpSpPr>
        <p:sp>
          <p:nvSpPr>
            <p:cNvPr id="8" name="Rectangle 20"/>
            <p:cNvSpPr/>
            <p:nvPr/>
          </p:nvSpPr>
          <p:spPr>
            <a:xfrm flipH="1">
              <a:off x="-24130" y="2003425"/>
              <a:ext cx="12240260" cy="2663825"/>
            </a:xfrm>
            <a:prstGeom prst="rect">
              <a:avLst/>
            </a:prstGeom>
            <a:gradFill>
              <a:gsLst>
                <a:gs pos="0">
                  <a:srgbClr val="C01026"/>
                </a:gs>
                <a:gs pos="100000">
                  <a:srgbClr val="A40D2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221740" y="2374900"/>
              <a:ext cx="1920875" cy="1920875"/>
            </a:xfrm>
            <a:prstGeom prst="ellipse">
              <a:avLst/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135880" y="2374900"/>
              <a:ext cx="1920875" cy="1920875"/>
            </a:xfrm>
            <a:prstGeom prst="ellipse">
              <a:avLst/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050020" y="2374900"/>
              <a:ext cx="1920875" cy="1920875"/>
            </a:xfrm>
            <a:prstGeom prst="ellipse">
              <a:avLst/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28750" y="5156835"/>
              <a:ext cx="9335770" cy="69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       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</a:t>
              </a: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,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clock_121644"/>
            <p:cNvSpPr>
              <a:spLocks noChangeAspect="1"/>
            </p:cNvSpPr>
            <p:nvPr/>
          </p:nvSpPr>
          <p:spPr bwMode="auto">
            <a:xfrm>
              <a:off x="1804527" y="2984397"/>
              <a:ext cx="755063" cy="754010"/>
            </a:xfrm>
            <a:custGeom>
              <a:gdLst>
                <a:gd name="T0" fmla="*/ 3033 w 6067"/>
                <a:gd name="T1" fmla="*/ 0 h 6067"/>
                <a:gd name="T2" fmla="*/ 0 w 6067"/>
                <a:gd name="T3" fmla="*/ 3033 h 6067"/>
                <a:gd name="T4" fmla="*/ 3033 w 6067"/>
                <a:gd name="T5" fmla="*/ 6067 h 6067"/>
                <a:gd name="T6" fmla="*/ 6067 w 6067"/>
                <a:gd name="T7" fmla="*/ 3033 h 6067"/>
                <a:gd name="T8" fmla="*/ 3033 w 6067"/>
                <a:gd name="T9" fmla="*/ 0 h 6067"/>
                <a:gd name="T10" fmla="*/ 3233 w 6067"/>
                <a:gd name="T11" fmla="*/ 3234 h 6067"/>
                <a:gd name="T12" fmla="*/ 1006 w 6067"/>
                <a:gd name="T13" fmla="*/ 3230 h 6067"/>
                <a:gd name="T14" fmla="*/ 1007 w 6067"/>
                <a:gd name="T15" fmla="*/ 2830 h 6067"/>
                <a:gd name="T16" fmla="*/ 2833 w 6067"/>
                <a:gd name="T17" fmla="*/ 2833 h 6067"/>
                <a:gd name="T18" fmla="*/ 2833 w 6067"/>
                <a:gd name="T19" fmla="*/ 1007 h 6067"/>
                <a:gd name="T20" fmla="*/ 3233 w 6067"/>
                <a:gd name="T21" fmla="*/ 1007 h 6067"/>
                <a:gd name="T22" fmla="*/ 3233 w 6067"/>
                <a:gd name="T23" fmla="*/ 3234 h 60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67" h="6067">
                  <a:moveTo>
                    <a:pt x="3033" y="0"/>
                  </a:moveTo>
                  <a:cubicBezTo>
                    <a:pt x="1358" y="0"/>
                    <a:pt x="0" y="1358"/>
                    <a:pt x="0" y="3033"/>
                  </a:cubicBezTo>
                  <a:cubicBezTo>
                    <a:pt x="0" y="4709"/>
                    <a:pt x="1358" y="6067"/>
                    <a:pt x="3033" y="6067"/>
                  </a:cubicBezTo>
                  <a:cubicBezTo>
                    <a:pt x="4709" y="6067"/>
                    <a:pt x="6067" y="4709"/>
                    <a:pt x="6067" y="3033"/>
                  </a:cubicBezTo>
                  <a:cubicBezTo>
                    <a:pt x="6067" y="1358"/>
                    <a:pt x="4709" y="0"/>
                    <a:pt x="3033" y="0"/>
                  </a:cubicBezTo>
                  <a:close/>
                  <a:moveTo>
                    <a:pt x="3233" y="3234"/>
                  </a:moveTo>
                  <a:lnTo>
                    <a:pt x="1006" y="3230"/>
                  </a:lnTo>
                  <a:lnTo>
                    <a:pt x="1007" y="2830"/>
                  </a:lnTo>
                  <a:lnTo>
                    <a:pt x="2833" y="2833"/>
                  </a:lnTo>
                  <a:lnTo>
                    <a:pt x="2833" y="1007"/>
                  </a:lnTo>
                  <a:lnTo>
                    <a:pt x="3233" y="1007"/>
                  </a:lnTo>
                  <a:lnTo>
                    <a:pt x="3233" y="3234"/>
                  </a:lnTo>
                  <a:close/>
                </a:path>
              </a:pathLst>
            </a:custGeom>
            <a:solidFill>
              <a:srgbClr val="BA191F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7" name="circular-wall-clock_49882"/>
            <p:cNvSpPr>
              <a:spLocks noChangeAspect="1"/>
            </p:cNvSpPr>
            <p:nvPr/>
          </p:nvSpPr>
          <p:spPr bwMode="auto">
            <a:xfrm>
              <a:off x="5718468" y="2959263"/>
              <a:ext cx="755063" cy="753926"/>
            </a:xfrm>
            <a:custGeom>
              <a:gdLst>
                <a:gd name="connsiteX0" fmla="*/ 287979 w 609614"/>
                <a:gd name="connsiteY0" fmla="*/ 446405 h 608697"/>
                <a:gd name="connsiteX1" fmla="*/ 287979 w 609614"/>
                <a:gd name="connsiteY1" fmla="*/ 504625 h 608697"/>
                <a:gd name="connsiteX2" fmla="*/ 321612 w 609614"/>
                <a:gd name="connsiteY2" fmla="*/ 504625 h 608697"/>
                <a:gd name="connsiteX3" fmla="*/ 321612 w 609614"/>
                <a:gd name="connsiteY3" fmla="*/ 446405 h 608697"/>
                <a:gd name="connsiteX4" fmla="*/ 447099 w 609614"/>
                <a:gd name="connsiteY4" fmla="*/ 287548 h 608697"/>
                <a:gd name="connsiteX5" fmla="*/ 447099 w 609614"/>
                <a:gd name="connsiteY5" fmla="*/ 321125 h 608697"/>
                <a:gd name="connsiteX6" fmla="*/ 505415 w 609614"/>
                <a:gd name="connsiteY6" fmla="*/ 321125 h 608697"/>
                <a:gd name="connsiteX7" fmla="*/ 505415 w 609614"/>
                <a:gd name="connsiteY7" fmla="*/ 287548 h 608697"/>
                <a:gd name="connsiteX8" fmla="*/ 104176 w 609614"/>
                <a:gd name="connsiteY8" fmla="*/ 287548 h 608697"/>
                <a:gd name="connsiteX9" fmla="*/ 104176 w 609614"/>
                <a:gd name="connsiteY9" fmla="*/ 321125 h 608697"/>
                <a:gd name="connsiteX10" fmla="*/ 162492 w 609614"/>
                <a:gd name="connsiteY10" fmla="*/ 321125 h 608697"/>
                <a:gd name="connsiteX11" fmla="*/ 162492 w 609614"/>
                <a:gd name="connsiteY11" fmla="*/ 287548 h 608697"/>
                <a:gd name="connsiteX12" fmla="*/ 400089 w 609614"/>
                <a:gd name="connsiteY12" fmla="*/ 194340 h 608697"/>
                <a:gd name="connsiteX13" fmla="*/ 281290 w 609614"/>
                <a:gd name="connsiteY13" fmla="*/ 277484 h 608697"/>
                <a:gd name="connsiteX14" fmla="*/ 281008 w 609614"/>
                <a:gd name="connsiteY14" fmla="*/ 277484 h 608697"/>
                <a:gd name="connsiteX15" fmla="*/ 281102 w 609614"/>
                <a:gd name="connsiteY15" fmla="*/ 277672 h 608697"/>
                <a:gd name="connsiteX16" fmla="*/ 311155 w 609614"/>
                <a:gd name="connsiteY16" fmla="*/ 411511 h 608697"/>
                <a:gd name="connsiteX17" fmla="*/ 325286 w 609614"/>
                <a:gd name="connsiteY17" fmla="*/ 300715 h 608697"/>
                <a:gd name="connsiteX18" fmla="*/ 287979 w 609614"/>
                <a:gd name="connsiteY18" fmla="*/ 104048 h 608697"/>
                <a:gd name="connsiteX19" fmla="*/ 287979 w 609614"/>
                <a:gd name="connsiteY19" fmla="*/ 162268 h 608697"/>
                <a:gd name="connsiteX20" fmla="*/ 321612 w 609614"/>
                <a:gd name="connsiteY20" fmla="*/ 162268 h 608697"/>
                <a:gd name="connsiteX21" fmla="*/ 321612 w 609614"/>
                <a:gd name="connsiteY21" fmla="*/ 104048 h 608697"/>
                <a:gd name="connsiteX22" fmla="*/ 304843 w 609614"/>
                <a:gd name="connsiteY22" fmla="*/ 69436 h 608697"/>
                <a:gd name="connsiteX23" fmla="*/ 540178 w 609614"/>
                <a:gd name="connsiteY23" fmla="*/ 304383 h 608697"/>
                <a:gd name="connsiteX24" fmla="*/ 304843 w 609614"/>
                <a:gd name="connsiteY24" fmla="*/ 539331 h 608697"/>
                <a:gd name="connsiteX25" fmla="*/ 69507 w 609614"/>
                <a:gd name="connsiteY25" fmla="*/ 304383 h 608697"/>
                <a:gd name="connsiteX26" fmla="*/ 304843 w 609614"/>
                <a:gd name="connsiteY26" fmla="*/ 69436 h 608697"/>
                <a:gd name="connsiteX27" fmla="*/ 304854 w 609614"/>
                <a:gd name="connsiteY27" fmla="*/ 52583 h 608697"/>
                <a:gd name="connsiteX28" fmla="*/ 52662 w 609614"/>
                <a:gd name="connsiteY28" fmla="*/ 304396 h 608697"/>
                <a:gd name="connsiteX29" fmla="*/ 304854 w 609614"/>
                <a:gd name="connsiteY29" fmla="*/ 556114 h 608697"/>
                <a:gd name="connsiteX30" fmla="*/ 556952 w 609614"/>
                <a:gd name="connsiteY30" fmla="*/ 304396 h 608697"/>
                <a:gd name="connsiteX31" fmla="*/ 304854 w 609614"/>
                <a:gd name="connsiteY31" fmla="*/ 52583 h 608697"/>
                <a:gd name="connsiteX32" fmla="*/ 304854 w 609614"/>
                <a:gd name="connsiteY32" fmla="*/ 0 h 608697"/>
                <a:gd name="connsiteX33" fmla="*/ 609614 w 609614"/>
                <a:gd name="connsiteY33" fmla="*/ 304396 h 608697"/>
                <a:gd name="connsiteX34" fmla="*/ 304854 w 609614"/>
                <a:gd name="connsiteY34" fmla="*/ 608697 h 608697"/>
                <a:gd name="connsiteX35" fmla="*/ 0 w 609614"/>
                <a:gd name="connsiteY35" fmla="*/ 304396 h 608697"/>
                <a:gd name="connsiteX36" fmla="*/ 304854 w 609614"/>
                <a:gd name="connsiteY36" fmla="*/ 0 h 6086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9614" h="608697">
                  <a:moveTo>
                    <a:pt x="287979" y="446405"/>
                  </a:moveTo>
                  <a:lnTo>
                    <a:pt x="287979" y="504625"/>
                  </a:lnTo>
                  <a:lnTo>
                    <a:pt x="321612" y="504625"/>
                  </a:lnTo>
                  <a:lnTo>
                    <a:pt x="321612" y="446405"/>
                  </a:lnTo>
                  <a:close/>
                  <a:moveTo>
                    <a:pt x="447099" y="287548"/>
                  </a:moveTo>
                  <a:lnTo>
                    <a:pt x="447099" y="321125"/>
                  </a:lnTo>
                  <a:lnTo>
                    <a:pt x="505415" y="321125"/>
                  </a:lnTo>
                  <a:lnTo>
                    <a:pt x="505415" y="287548"/>
                  </a:lnTo>
                  <a:close/>
                  <a:moveTo>
                    <a:pt x="104176" y="287548"/>
                  </a:moveTo>
                  <a:lnTo>
                    <a:pt x="104176" y="321125"/>
                  </a:lnTo>
                  <a:lnTo>
                    <a:pt x="162492" y="321125"/>
                  </a:lnTo>
                  <a:lnTo>
                    <a:pt x="162492" y="287548"/>
                  </a:lnTo>
                  <a:close/>
                  <a:moveTo>
                    <a:pt x="400089" y="194340"/>
                  </a:moveTo>
                  <a:lnTo>
                    <a:pt x="281290" y="277484"/>
                  </a:lnTo>
                  <a:lnTo>
                    <a:pt x="281008" y="277484"/>
                  </a:lnTo>
                  <a:lnTo>
                    <a:pt x="281102" y="277672"/>
                  </a:lnTo>
                  <a:lnTo>
                    <a:pt x="311155" y="411511"/>
                  </a:lnTo>
                  <a:lnTo>
                    <a:pt x="325286" y="300715"/>
                  </a:lnTo>
                  <a:close/>
                  <a:moveTo>
                    <a:pt x="287979" y="104048"/>
                  </a:moveTo>
                  <a:lnTo>
                    <a:pt x="287979" y="162268"/>
                  </a:lnTo>
                  <a:lnTo>
                    <a:pt x="321612" y="162268"/>
                  </a:lnTo>
                  <a:lnTo>
                    <a:pt x="321612" y="104048"/>
                  </a:lnTo>
                  <a:close/>
                  <a:moveTo>
                    <a:pt x="304843" y="69436"/>
                  </a:moveTo>
                  <a:cubicBezTo>
                    <a:pt x="434758" y="69436"/>
                    <a:pt x="540178" y="174589"/>
                    <a:pt x="540178" y="304383"/>
                  </a:cubicBezTo>
                  <a:cubicBezTo>
                    <a:pt x="540178" y="434084"/>
                    <a:pt x="434758" y="539331"/>
                    <a:pt x="304843" y="539331"/>
                  </a:cubicBezTo>
                  <a:cubicBezTo>
                    <a:pt x="174834" y="539331"/>
                    <a:pt x="69507" y="434084"/>
                    <a:pt x="69507" y="304383"/>
                  </a:cubicBezTo>
                  <a:cubicBezTo>
                    <a:pt x="69507" y="174589"/>
                    <a:pt x="174834" y="69436"/>
                    <a:pt x="304843" y="69436"/>
                  </a:cubicBezTo>
                  <a:close/>
                  <a:moveTo>
                    <a:pt x="304854" y="52583"/>
                  </a:moveTo>
                  <a:cubicBezTo>
                    <a:pt x="165805" y="52583"/>
                    <a:pt x="52662" y="165555"/>
                    <a:pt x="52662" y="304396"/>
                  </a:cubicBezTo>
                  <a:cubicBezTo>
                    <a:pt x="52662" y="443142"/>
                    <a:pt x="165805" y="556114"/>
                    <a:pt x="304854" y="556114"/>
                  </a:cubicBezTo>
                  <a:cubicBezTo>
                    <a:pt x="443810" y="556114"/>
                    <a:pt x="556952" y="443142"/>
                    <a:pt x="556952" y="304396"/>
                  </a:cubicBezTo>
                  <a:cubicBezTo>
                    <a:pt x="556952" y="165555"/>
                    <a:pt x="443810" y="52583"/>
                    <a:pt x="304854" y="52583"/>
                  </a:cubicBezTo>
                  <a:close/>
                  <a:moveTo>
                    <a:pt x="304854" y="0"/>
                  </a:moveTo>
                  <a:cubicBezTo>
                    <a:pt x="473202" y="0"/>
                    <a:pt x="609614" y="136301"/>
                    <a:pt x="609614" y="304396"/>
                  </a:cubicBezTo>
                  <a:cubicBezTo>
                    <a:pt x="609614" y="472490"/>
                    <a:pt x="473202" y="608697"/>
                    <a:pt x="304854" y="608697"/>
                  </a:cubicBezTo>
                  <a:cubicBezTo>
                    <a:pt x="136506" y="608697"/>
                    <a:pt x="0" y="472490"/>
                    <a:pt x="0" y="304396"/>
                  </a:cubicBezTo>
                  <a:cubicBezTo>
                    <a:pt x="0" y="136301"/>
                    <a:pt x="136506" y="0"/>
                    <a:pt x="304854" y="0"/>
                  </a:cubicBezTo>
                  <a:close/>
                </a:path>
              </a:pathLst>
            </a:custGeom>
            <a:solidFill>
              <a:srgbClr val="BA191F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8" name="clock-of-black-circular-shape_44059"/>
            <p:cNvSpPr>
              <a:spLocks noChangeAspect="1"/>
            </p:cNvSpPr>
            <p:nvPr/>
          </p:nvSpPr>
          <p:spPr bwMode="auto">
            <a:xfrm>
              <a:off x="9632925" y="2984482"/>
              <a:ext cx="755063" cy="753925"/>
            </a:xfrm>
            <a:custGeom>
              <a:gdLst>
                <a:gd name="T0" fmla="*/ 3536 w 7072"/>
                <a:gd name="T1" fmla="*/ 7072 h 7072"/>
                <a:gd name="T2" fmla="*/ 7072 w 7072"/>
                <a:gd name="T3" fmla="*/ 3536 h 7072"/>
                <a:gd name="T4" fmla="*/ 3536 w 7072"/>
                <a:gd name="T5" fmla="*/ 0 h 7072"/>
                <a:gd name="T6" fmla="*/ 0 w 7072"/>
                <a:gd name="T7" fmla="*/ 3536 h 7072"/>
                <a:gd name="T8" fmla="*/ 3536 w 7072"/>
                <a:gd name="T9" fmla="*/ 7072 h 7072"/>
                <a:gd name="T10" fmla="*/ 1391 w 7072"/>
                <a:gd name="T11" fmla="*/ 5969 h 7072"/>
                <a:gd name="T12" fmla="*/ 1103 w 7072"/>
                <a:gd name="T13" fmla="*/ 5681 h 7072"/>
                <a:gd name="T14" fmla="*/ 1768 w 7072"/>
                <a:gd name="T15" fmla="*/ 5016 h 7072"/>
                <a:gd name="T16" fmla="*/ 2056 w 7072"/>
                <a:gd name="T17" fmla="*/ 5304 h 7072"/>
                <a:gd name="T18" fmla="*/ 1391 w 7072"/>
                <a:gd name="T19" fmla="*/ 5969 h 7072"/>
                <a:gd name="T20" fmla="*/ 3740 w 7072"/>
                <a:gd name="T21" fmla="*/ 6773 h 7072"/>
                <a:gd name="T22" fmla="*/ 3332 w 7072"/>
                <a:gd name="T23" fmla="*/ 6773 h 7072"/>
                <a:gd name="T24" fmla="*/ 3332 w 7072"/>
                <a:gd name="T25" fmla="*/ 5832 h 7072"/>
                <a:gd name="T26" fmla="*/ 3740 w 7072"/>
                <a:gd name="T27" fmla="*/ 5832 h 7072"/>
                <a:gd name="T28" fmla="*/ 3740 w 7072"/>
                <a:gd name="T29" fmla="*/ 6773 h 7072"/>
                <a:gd name="T30" fmla="*/ 6773 w 7072"/>
                <a:gd name="T31" fmla="*/ 3332 h 7072"/>
                <a:gd name="T32" fmla="*/ 6773 w 7072"/>
                <a:gd name="T33" fmla="*/ 3740 h 7072"/>
                <a:gd name="T34" fmla="*/ 5833 w 7072"/>
                <a:gd name="T35" fmla="*/ 3740 h 7072"/>
                <a:gd name="T36" fmla="*/ 5833 w 7072"/>
                <a:gd name="T37" fmla="*/ 3332 h 7072"/>
                <a:gd name="T38" fmla="*/ 6773 w 7072"/>
                <a:gd name="T39" fmla="*/ 3332 h 7072"/>
                <a:gd name="T40" fmla="*/ 5681 w 7072"/>
                <a:gd name="T41" fmla="*/ 1103 h 7072"/>
                <a:gd name="T42" fmla="*/ 5969 w 7072"/>
                <a:gd name="T43" fmla="*/ 1391 h 7072"/>
                <a:gd name="T44" fmla="*/ 5304 w 7072"/>
                <a:gd name="T45" fmla="*/ 2056 h 7072"/>
                <a:gd name="T46" fmla="*/ 5016 w 7072"/>
                <a:gd name="T47" fmla="*/ 1768 h 7072"/>
                <a:gd name="T48" fmla="*/ 5681 w 7072"/>
                <a:gd name="T49" fmla="*/ 1103 h 7072"/>
                <a:gd name="T50" fmla="*/ 5304 w 7072"/>
                <a:gd name="T51" fmla="*/ 5016 h 7072"/>
                <a:gd name="T52" fmla="*/ 5969 w 7072"/>
                <a:gd name="T53" fmla="*/ 5681 h 7072"/>
                <a:gd name="T54" fmla="*/ 5681 w 7072"/>
                <a:gd name="T55" fmla="*/ 5969 h 7072"/>
                <a:gd name="T56" fmla="*/ 5016 w 7072"/>
                <a:gd name="T57" fmla="*/ 5304 h 7072"/>
                <a:gd name="T58" fmla="*/ 5304 w 7072"/>
                <a:gd name="T59" fmla="*/ 5016 h 7072"/>
                <a:gd name="T60" fmla="*/ 3332 w 7072"/>
                <a:gd name="T61" fmla="*/ 299 h 7072"/>
                <a:gd name="T62" fmla="*/ 3740 w 7072"/>
                <a:gd name="T63" fmla="*/ 299 h 7072"/>
                <a:gd name="T64" fmla="*/ 3740 w 7072"/>
                <a:gd name="T65" fmla="*/ 1240 h 7072"/>
                <a:gd name="T66" fmla="*/ 3332 w 7072"/>
                <a:gd name="T67" fmla="*/ 1240 h 7072"/>
                <a:gd name="T68" fmla="*/ 3332 w 7072"/>
                <a:gd name="T69" fmla="*/ 299 h 7072"/>
                <a:gd name="T70" fmla="*/ 2969 w 7072"/>
                <a:gd name="T71" fmla="*/ 2710 h 7072"/>
                <a:gd name="T72" fmla="*/ 3576 w 7072"/>
                <a:gd name="T73" fmla="*/ 3297 h 7072"/>
                <a:gd name="T74" fmla="*/ 4684 w 7072"/>
                <a:gd name="T75" fmla="*/ 2208 h 7072"/>
                <a:gd name="T76" fmla="*/ 4970 w 7072"/>
                <a:gd name="T77" fmla="*/ 2500 h 7072"/>
                <a:gd name="T78" fmla="*/ 3578 w 7072"/>
                <a:gd name="T79" fmla="*/ 3867 h 7072"/>
                <a:gd name="T80" fmla="*/ 2685 w 7072"/>
                <a:gd name="T81" fmla="*/ 3003 h 7072"/>
                <a:gd name="T82" fmla="*/ 2969 w 7072"/>
                <a:gd name="T83" fmla="*/ 2710 h 7072"/>
                <a:gd name="T84" fmla="*/ 1391 w 7072"/>
                <a:gd name="T85" fmla="*/ 1103 h 7072"/>
                <a:gd name="T86" fmla="*/ 2056 w 7072"/>
                <a:gd name="T87" fmla="*/ 1768 h 7072"/>
                <a:gd name="T88" fmla="*/ 1768 w 7072"/>
                <a:gd name="T89" fmla="*/ 2056 h 7072"/>
                <a:gd name="T90" fmla="*/ 1103 w 7072"/>
                <a:gd name="T91" fmla="*/ 1391 h 7072"/>
                <a:gd name="T92" fmla="*/ 1391 w 7072"/>
                <a:gd name="T93" fmla="*/ 1103 h 7072"/>
                <a:gd name="T94" fmla="*/ 1240 w 7072"/>
                <a:gd name="T95" fmla="*/ 3332 h 7072"/>
                <a:gd name="T96" fmla="*/ 1240 w 7072"/>
                <a:gd name="T97" fmla="*/ 3740 h 7072"/>
                <a:gd name="T98" fmla="*/ 299 w 7072"/>
                <a:gd name="T99" fmla="*/ 3740 h 7072"/>
                <a:gd name="T100" fmla="*/ 299 w 7072"/>
                <a:gd name="T101" fmla="*/ 3332 h 7072"/>
                <a:gd name="T102" fmla="*/ 1240 w 7072"/>
                <a:gd name="T103" fmla="*/ 3332 h 70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72" h="7072">
                  <a:moveTo>
                    <a:pt x="3536" y="7072"/>
                  </a:moveTo>
                  <a:cubicBezTo>
                    <a:pt x="5489" y="7072"/>
                    <a:pt x="7072" y="5489"/>
                    <a:pt x="7072" y="3536"/>
                  </a:cubicBezTo>
                  <a:cubicBezTo>
                    <a:pt x="7072" y="1583"/>
                    <a:pt x="5489" y="0"/>
                    <a:pt x="3536" y="0"/>
                  </a:cubicBezTo>
                  <a:cubicBezTo>
                    <a:pt x="1583" y="0"/>
                    <a:pt x="0" y="1583"/>
                    <a:pt x="0" y="3536"/>
                  </a:cubicBezTo>
                  <a:cubicBezTo>
                    <a:pt x="0" y="5489"/>
                    <a:pt x="1583" y="7072"/>
                    <a:pt x="3536" y="7072"/>
                  </a:cubicBezTo>
                  <a:close/>
                  <a:moveTo>
                    <a:pt x="1391" y="5969"/>
                  </a:moveTo>
                  <a:lnTo>
                    <a:pt x="1103" y="5681"/>
                  </a:lnTo>
                  <a:lnTo>
                    <a:pt x="1768" y="5016"/>
                  </a:lnTo>
                  <a:lnTo>
                    <a:pt x="2056" y="5304"/>
                  </a:lnTo>
                  <a:lnTo>
                    <a:pt x="1391" y="5969"/>
                  </a:lnTo>
                  <a:close/>
                  <a:moveTo>
                    <a:pt x="3740" y="6773"/>
                  </a:moveTo>
                  <a:lnTo>
                    <a:pt x="3332" y="6773"/>
                  </a:lnTo>
                  <a:lnTo>
                    <a:pt x="3332" y="5832"/>
                  </a:lnTo>
                  <a:lnTo>
                    <a:pt x="3740" y="5832"/>
                  </a:lnTo>
                  <a:lnTo>
                    <a:pt x="3740" y="6773"/>
                  </a:lnTo>
                  <a:close/>
                  <a:moveTo>
                    <a:pt x="6773" y="3332"/>
                  </a:moveTo>
                  <a:lnTo>
                    <a:pt x="6773" y="3740"/>
                  </a:lnTo>
                  <a:lnTo>
                    <a:pt x="5833" y="3740"/>
                  </a:lnTo>
                  <a:lnTo>
                    <a:pt x="5833" y="3332"/>
                  </a:lnTo>
                  <a:lnTo>
                    <a:pt x="6773" y="3332"/>
                  </a:lnTo>
                  <a:close/>
                  <a:moveTo>
                    <a:pt x="5681" y="1103"/>
                  </a:moveTo>
                  <a:lnTo>
                    <a:pt x="5969" y="1391"/>
                  </a:lnTo>
                  <a:lnTo>
                    <a:pt x="5304" y="2056"/>
                  </a:lnTo>
                  <a:lnTo>
                    <a:pt x="5016" y="1768"/>
                  </a:lnTo>
                  <a:lnTo>
                    <a:pt x="5681" y="1103"/>
                  </a:lnTo>
                  <a:close/>
                  <a:moveTo>
                    <a:pt x="5304" y="5016"/>
                  </a:moveTo>
                  <a:lnTo>
                    <a:pt x="5969" y="5681"/>
                  </a:lnTo>
                  <a:lnTo>
                    <a:pt x="5681" y="5969"/>
                  </a:lnTo>
                  <a:lnTo>
                    <a:pt x="5016" y="5304"/>
                  </a:lnTo>
                  <a:lnTo>
                    <a:pt x="5304" y="5016"/>
                  </a:lnTo>
                  <a:close/>
                  <a:moveTo>
                    <a:pt x="3332" y="299"/>
                  </a:moveTo>
                  <a:lnTo>
                    <a:pt x="3740" y="299"/>
                  </a:lnTo>
                  <a:lnTo>
                    <a:pt x="3740" y="1240"/>
                  </a:lnTo>
                  <a:lnTo>
                    <a:pt x="3332" y="1240"/>
                  </a:lnTo>
                  <a:lnTo>
                    <a:pt x="3332" y="299"/>
                  </a:lnTo>
                  <a:close/>
                  <a:moveTo>
                    <a:pt x="2969" y="2710"/>
                  </a:moveTo>
                  <a:lnTo>
                    <a:pt x="3576" y="3297"/>
                  </a:lnTo>
                  <a:lnTo>
                    <a:pt x="4684" y="2208"/>
                  </a:lnTo>
                  <a:lnTo>
                    <a:pt x="4970" y="2500"/>
                  </a:lnTo>
                  <a:lnTo>
                    <a:pt x="3578" y="3867"/>
                  </a:lnTo>
                  <a:lnTo>
                    <a:pt x="2685" y="3003"/>
                  </a:lnTo>
                  <a:lnTo>
                    <a:pt x="2969" y="2710"/>
                  </a:lnTo>
                  <a:close/>
                  <a:moveTo>
                    <a:pt x="1391" y="1103"/>
                  </a:moveTo>
                  <a:lnTo>
                    <a:pt x="2056" y="1768"/>
                  </a:lnTo>
                  <a:lnTo>
                    <a:pt x="1768" y="2056"/>
                  </a:lnTo>
                  <a:lnTo>
                    <a:pt x="1103" y="1391"/>
                  </a:lnTo>
                  <a:lnTo>
                    <a:pt x="1391" y="1103"/>
                  </a:lnTo>
                  <a:close/>
                  <a:moveTo>
                    <a:pt x="1240" y="3332"/>
                  </a:moveTo>
                  <a:lnTo>
                    <a:pt x="1240" y="3740"/>
                  </a:lnTo>
                  <a:lnTo>
                    <a:pt x="299" y="3740"/>
                  </a:lnTo>
                  <a:lnTo>
                    <a:pt x="299" y="3332"/>
                  </a:lnTo>
                  <a:lnTo>
                    <a:pt x="1240" y="3332"/>
                  </a:lnTo>
                  <a:close/>
                </a:path>
              </a:pathLst>
            </a:custGeom>
            <a:solidFill>
              <a:srgbClr val="BA191F"/>
            </a:solidFill>
            <a:ln>
              <a:noFill/>
            </a:ln>
          </p:spPr>
          <p:txBody>
            <a:bodyPr/>
            <a:lstStyle/>
            <a:p/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83" r="5391" b="6820"/>
          <a:stretch>
            <a:fillRect/>
          </a:stretch>
        </p:blipFill>
        <p:spPr>
          <a:xfrm>
            <a:off x="8212136" y="1718628"/>
            <a:ext cx="3320415" cy="2190115"/>
          </a:xfrm>
          <a:custGeom>
            <a:gdLst>
              <a:gd name="connsiteX0" fmla="*/ 0 w 3320415"/>
              <a:gd name="connsiteY0" fmla="*/ 0 h 2190115"/>
              <a:gd name="connsiteX1" fmla="*/ 3320415 w 3320415"/>
              <a:gd name="connsiteY1" fmla="*/ 0 h 2190115"/>
              <a:gd name="connsiteX2" fmla="*/ 3320415 w 3320415"/>
              <a:gd name="connsiteY2" fmla="*/ 2190115 h 2190115"/>
              <a:gd name="connsiteX3" fmla="*/ 0 w 3320415"/>
              <a:gd name="connsiteY3" fmla="*/ 2190115 h 21901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415" h="2190115">
                <a:moveTo>
                  <a:pt x="0" y="0"/>
                </a:moveTo>
                <a:lnTo>
                  <a:pt x="3320415" y="0"/>
                </a:lnTo>
                <a:lnTo>
                  <a:pt x="3320415" y="2190115"/>
                </a:lnTo>
                <a:lnTo>
                  <a:pt x="0" y="2190115"/>
                </a:lnTo>
                <a:close/>
              </a:path>
            </a:pathLst>
          </a:custGeom>
          <a:ln w="57150">
            <a:solidFill>
              <a:srgbClr val="BA191F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83" r="5391" b="6820"/>
          <a:stretch>
            <a:fillRect/>
          </a:stretch>
        </p:blipFill>
        <p:spPr>
          <a:xfrm>
            <a:off x="4416742" y="1696721"/>
            <a:ext cx="3320415" cy="2190115"/>
          </a:xfrm>
          <a:custGeom>
            <a:gdLst>
              <a:gd name="connsiteX0" fmla="*/ 0 w 3320415"/>
              <a:gd name="connsiteY0" fmla="*/ 0 h 2190115"/>
              <a:gd name="connsiteX1" fmla="*/ 3320415 w 3320415"/>
              <a:gd name="connsiteY1" fmla="*/ 0 h 2190115"/>
              <a:gd name="connsiteX2" fmla="*/ 3320415 w 3320415"/>
              <a:gd name="connsiteY2" fmla="*/ 2190115 h 2190115"/>
              <a:gd name="connsiteX3" fmla="*/ 0 w 3320415"/>
              <a:gd name="connsiteY3" fmla="*/ 2190115 h 21901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415" h="2190115">
                <a:moveTo>
                  <a:pt x="0" y="0"/>
                </a:moveTo>
                <a:lnTo>
                  <a:pt x="3320415" y="0"/>
                </a:lnTo>
                <a:lnTo>
                  <a:pt x="3320415" y="2190115"/>
                </a:lnTo>
                <a:lnTo>
                  <a:pt x="0" y="2190115"/>
                </a:lnTo>
                <a:close/>
              </a:path>
            </a:pathLst>
          </a:custGeom>
          <a:ln w="57150">
            <a:solidFill>
              <a:srgbClr val="BA191F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83" r="5391" b="6820"/>
          <a:stretch>
            <a:fillRect/>
          </a:stretch>
        </p:blipFill>
        <p:spPr>
          <a:xfrm>
            <a:off x="632460" y="1717040"/>
            <a:ext cx="3320415" cy="2190115"/>
          </a:xfrm>
          <a:custGeom>
            <a:gdLst>
              <a:gd name="connsiteX0" fmla="*/ 0 w 3320415"/>
              <a:gd name="connsiteY0" fmla="*/ 0 h 2190115"/>
              <a:gd name="connsiteX1" fmla="*/ 3320415 w 3320415"/>
              <a:gd name="connsiteY1" fmla="*/ 0 h 2190115"/>
              <a:gd name="connsiteX2" fmla="*/ 3320415 w 3320415"/>
              <a:gd name="connsiteY2" fmla="*/ 2190115 h 2190115"/>
              <a:gd name="connsiteX3" fmla="*/ 0 w 3320415"/>
              <a:gd name="connsiteY3" fmla="*/ 2190115 h 21901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415" h="2190115">
                <a:moveTo>
                  <a:pt x="0" y="0"/>
                </a:moveTo>
                <a:lnTo>
                  <a:pt x="3320415" y="0"/>
                </a:lnTo>
                <a:lnTo>
                  <a:pt x="3320415" y="2190115"/>
                </a:lnTo>
                <a:lnTo>
                  <a:pt x="0" y="2190115"/>
                </a:lnTo>
                <a:close/>
              </a:path>
            </a:pathLst>
          </a:custGeom>
          <a:ln w="57150">
            <a:solidFill>
              <a:srgbClr val="BA191F"/>
            </a:solidFill>
          </a:ln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11" name="组合 10"/>
          <p:cNvGrpSpPr/>
          <p:nvPr/>
        </p:nvGrpSpPr>
        <p:grpSpPr>
          <a:xfrm>
            <a:off x="1033145" y="4318635"/>
            <a:ext cx="2519680" cy="1479550"/>
            <a:chOff x="1831" y="2249"/>
            <a:chExt cx="3968" cy="2330"/>
          </a:xfrm>
        </p:grpSpPr>
        <p:sp>
          <p:nvSpPr>
            <p:cNvPr id="12" name="TextBox 76"/>
            <p:cNvSpPr txBox="1"/>
            <p:nvPr/>
          </p:nvSpPr>
          <p:spPr>
            <a:xfrm>
              <a:off x="1910" y="2249"/>
              <a:ext cx="36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31" y="3013"/>
              <a:ext cx="3968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36160" y="4318635"/>
            <a:ext cx="2519680" cy="1479550"/>
            <a:chOff x="1831" y="2249"/>
            <a:chExt cx="3968" cy="2330"/>
          </a:xfrm>
        </p:grpSpPr>
        <p:sp>
          <p:nvSpPr>
            <p:cNvPr id="15" name="TextBox 76"/>
            <p:cNvSpPr txBox="1"/>
            <p:nvPr/>
          </p:nvSpPr>
          <p:spPr>
            <a:xfrm>
              <a:off x="1910" y="2249"/>
              <a:ext cx="36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831" y="3013"/>
              <a:ext cx="3968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640445" y="4318635"/>
            <a:ext cx="2519680" cy="1479550"/>
            <a:chOff x="1831" y="2249"/>
            <a:chExt cx="3968" cy="2330"/>
          </a:xfrm>
        </p:grpSpPr>
        <p:sp>
          <p:nvSpPr>
            <p:cNvPr id="18" name="TextBox 76"/>
            <p:cNvSpPr txBox="1"/>
            <p:nvPr/>
          </p:nvSpPr>
          <p:spPr>
            <a:xfrm>
              <a:off x="1910" y="2249"/>
              <a:ext cx="36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31" y="3013"/>
              <a:ext cx="3968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2" name="组合 1"/>
          <p:cNvGrpSpPr/>
          <p:nvPr/>
        </p:nvGrpSpPr>
        <p:grpSpPr>
          <a:xfrm>
            <a:off x="913130" y="1863090"/>
            <a:ext cx="9966960" cy="4091940"/>
            <a:chOff x="913130" y="1863090"/>
            <a:chExt cx="9966960" cy="4091940"/>
          </a:xfrm>
        </p:grpSpPr>
        <p:sp>
          <p:nvSpPr>
            <p:cNvPr id="8" name="MH_Other_1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942874" y="1930490"/>
              <a:ext cx="3967162" cy="3778250"/>
            </a:xfrm>
            <a:custGeom>
              <a:gdLst>
                <a:gd name="connsiteX0" fmla="*/ 3084612 w 5288045"/>
                <a:gd name="connsiteY0" fmla="*/ 2171133 h 5037048"/>
                <a:gd name="connsiteX1" fmla="*/ 3068519 w 5288045"/>
                <a:gd name="connsiteY1" fmla="*/ 2178885 h 5037048"/>
                <a:gd name="connsiteX2" fmla="*/ 2627115 w 5288045"/>
                <a:gd name="connsiteY2" fmla="*/ 2268000 h 5037048"/>
                <a:gd name="connsiteX3" fmla="*/ 2289898 w 5288045"/>
                <a:gd name="connsiteY3" fmla="*/ 2217018 h 5037048"/>
                <a:gd name="connsiteX4" fmla="*/ 2209451 w 5288045"/>
                <a:gd name="connsiteY4" fmla="*/ 2187574 h 5037048"/>
                <a:gd name="connsiteX5" fmla="*/ 2217018 w 5288045"/>
                <a:gd name="connsiteY5" fmla="*/ 2208247 h 5037048"/>
                <a:gd name="connsiteX6" fmla="*/ 2268000 w 5288045"/>
                <a:gd name="connsiteY6" fmla="*/ 2545464 h 5037048"/>
                <a:gd name="connsiteX7" fmla="*/ 2244961 w 5288045"/>
                <a:gd name="connsiteY7" fmla="*/ 2774005 h 5037048"/>
                <a:gd name="connsiteX8" fmla="*/ 2223083 w 5288045"/>
                <a:gd name="connsiteY8" fmla="*/ 2844485 h 5037048"/>
                <a:gd name="connsiteX9" fmla="*/ 2289898 w 5288045"/>
                <a:gd name="connsiteY9" fmla="*/ 2820031 h 5037048"/>
                <a:gd name="connsiteX10" fmla="*/ 2627115 w 5288045"/>
                <a:gd name="connsiteY10" fmla="*/ 2769048 h 5037048"/>
                <a:gd name="connsiteX11" fmla="*/ 3068519 w 5288045"/>
                <a:gd name="connsiteY11" fmla="*/ 2858163 h 5037048"/>
                <a:gd name="connsiteX12" fmla="*/ 3069330 w 5288045"/>
                <a:gd name="connsiteY12" fmla="*/ 2858554 h 5037048"/>
                <a:gd name="connsiteX13" fmla="*/ 3043084 w 5288045"/>
                <a:gd name="connsiteY13" fmla="*/ 2774005 h 5037048"/>
                <a:gd name="connsiteX14" fmla="*/ 3020045 w 5288045"/>
                <a:gd name="connsiteY14" fmla="*/ 2545464 h 5037048"/>
                <a:gd name="connsiteX15" fmla="*/ 3071028 w 5288045"/>
                <a:gd name="connsiteY15" fmla="*/ 2208247 h 5037048"/>
                <a:gd name="connsiteX16" fmla="*/ 2627115 w 5288045"/>
                <a:gd name="connsiteY16" fmla="*/ 0 h 5037048"/>
                <a:gd name="connsiteX17" fmla="*/ 3761115 w 5288045"/>
                <a:gd name="connsiteY17" fmla="*/ 1134000 h 5037048"/>
                <a:gd name="connsiteX18" fmla="*/ 3710133 w 5288045"/>
                <a:gd name="connsiteY18" fmla="*/ 1471217 h 5037048"/>
                <a:gd name="connsiteX19" fmla="*/ 3696549 w 5288045"/>
                <a:gd name="connsiteY19" fmla="*/ 1508332 h 5037048"/>
                <a:gd name="connsiteX20" fmla="*/ 3712641 w 5288045"/>
                <a:gd name="connsiteY20" fmla="*/ 1500580 h 5037048"/>
                <a:gd name="connsiteX21" fmla="*/ 4154045 w 5288045"/>
                <a:gd name="connsiteY21" fmla="*/ 1411464 h 5037048"/>
                <a:gd name="connsiteX22" fmla="*/ 5288045 w 5288045"/>
                <a:gd name="connsiteY22" fmla="*/ 2545464 h 5037048"/>
                <a:gd name="connsiteX23" fmla="*/ 4154045 w 5288045"/>
                <a:gd name="connsiteY23" fmla="*/ 3679464 h 5037048"/>
                <a:gd name="connsiteX24" fmla="*/ 3712641 w 5288045"/>
                <a:gd name="connsiteY24" fmla="*/ 3590349 h 5037048"/>
                <a:gd name="connsiteX25" fmla="*/ 3711831 w 5288045"/>
                <a:gd name="connsiteY25" fmla="*/ 3589959 h 5037048"/>
                <a:gd name="connsiteX26" fmla="*/ 3738076 w 5288045"/>
                <a:gd name="connsiteY26" fmla="*/ 3674508 h 5037048"/>
                <a:gd name="connsiteX27" fmla="*/ 3761115 w 5288045"/>
                <a:gd name="connsiteY27" fmla="*/ 3903048 h 5037048"/>
                <a:gd name="connsiteX28" fmla="*/ 2627115 w 5288045"/>
                <a:gd name="connsiteY28" fmla="*/ 5037048 h 5037048"/>
                <a:gd name="connsiteX29" fmla="*/ 1493115 w 5288045"/>
                <a:gd name="connsiteY29" fmla="*/ 3903048 h 5037048"/>
                <a:gd name="connsiteX30" fmla="*/ 1516154 w 5288045"/>
                <a:gd name="connsiteY30" fmla="*/ 3674508 h 5037048"/>
                <a:gd name="connsiteX31" fmla="*/ 1538033 w 5288045"/>
                <a:gd name="connsiteY31" fmla="*/ 3604027 h 5037048"/>
                <a:gd name="connsiteX32" fmla="*/ 1471217 w 5288045"/>
                <a:gd name="connsiteY32" fmla="*/ 3628482 h 5037048"/>
                <a:gd name="connsiteX33" fmla="*/ 1134000 w 5288045"/>
                <a:gd name="connsiteY33" fmla="*/ 3679464 h 5037048"/>
                <a:gd name="connsiteX34" fmla="*/ 0 w 5288045"/>
                <a:gd name="connsiteY34" fmla="*/ 2545464 h 5037048"/>
                <a:gd name="connsiteX35" fmla="*/ 1134000 w 5288045"/>
                <a:gd name="connsiteY35" fmla="*/ 1411464 h 5037048"/>
                <a:gd name="connsiteX36" fmla="*/ 1471217 w 5288045"/>
                <a:gd name="connsiteY36" fmla="*/ 1462447 h 5037048"/>
                <a:gd name="connsiteX37" fmla="*/ 1551664 w 5288045"/>
                <a:gd name="connsiteY37" fmla="*/ 1491891 h 5037048"/>
                <a:gd name="connsiteX38" fmla="*/ 1544098 w 5288045"/>
                <a:gd name="connsiteY38" fmla="*/ 1471217 h 5037048"/>
                <a:gd name="connsiteX39" fmla="*/ 1493115 w 5288045"/>
                <a:gd name="connsiteY39" fmla="*/ 1134000 h 5037048"/>
                <a:gd name="connsiteX40" fmla="*/ 2627115 w 5288045"/>
                <a:gd name="connsiteY40" fmla="*/ 0 h 50370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288045" h="5037048">
                  <a:moveTo>
                    <a:pt x="3084612" y="2171133"/>
                  </a:moveTo>
                  <a:lnTo>
                    <a:pt x="3068519" y="2178885"/>
                  </a:lnTo>
                  <a:cubicBezTo>
                    <a:pt x="2932849" y="2236268"/>
                    <a:pt x="2783688" y="2268000"/>
                    <a:pt x="2627115" y="2268000"/>
                  </a:cubicBezTo>
                  <a:cubicBezTo>
                    <a:pt x="2509686" y="2268000"/>
                    <a:pt x="2396425" y="2250151"/>
                    <a:pt x="2289898" y="2217018"/>
                  </a:cubicBezTo>
                  <a:lnTo>
                    <a:pt x="2209451" y="2187574"/>
                  </a:lnTo>
                  <a:lnTo>
                    <a:pt x="2217018" y="2208247"/>
                  </a:lnTo>
                  <a:cubicBezTo>
                    <a:pt x="2250151" y="2314774"/>
                    <a:pt x="2268000" y="2428035"/>
                    <a:pt x="2268000" y="2545464"/>
                  </a:cubicBezTo>
                  <a:cubicBezTo>
                    <a:pt x="2268000" y="2623751"/>
                    <a:pt x="2260067" y="2700184"/>
                    <a:pt x="2244961" y="2774005"/>
                  </a:cubicBezTo>
                  <a:lnTo>
                    <a:pt x="2223083" y="2844485"/>
                  </a:lnTo>
                  <a:lnTo>
                    <a:pt x="2289898" y="2820031"/>
                  </a:lnTo>
                  <a:cubicBezTo>
                    <a:pt x="2396425" y="2786897"/>
                    <a:pt x="2509686" y="2769048"/>
                    <a:pt x="2627115" y="2769048"/>
                  </a:cubicBezTo>
                  <a:cubicBezTo>
                    <a:pt x="2783688" y="2769048"/>
                    <a:pt x="2932849" y="2800780"/>
                    <a:pt x="3068519" y="2858163"/>
                  </a:cubicBezTo>
                  <a:lnTo>
                    <a:pt x="3069330" y="2858554"/>
                  </a:lnTo>
                  <a:lnTo>
                    <a:pt x="3043084" y="2774005"/>
                  </a:lnTo>
                  <a:cubicBezTo>
                    <a:pt x="3027978" y="2700184"/>
                    <a:pt x="3020045" y="2623751"/>
                    <a:pt x="3020045" y="2545464"/>
                  </a:cubicBezTo>
                  <a:cubicBezTo>
                    <a:pt x="3020045" y="2428035"/>
                    <a:pt x="3037894" y="2314774"/>
                    <a:pt x="3071028" y="2208247"/>
                  </a:cubicBezTo>
                  <a:close/>
                  <a:moveTo>
                    <a:pt x="2627115" y="0"/>
                  </a:moveTo>
                  <a:cubicBezTo>
                    <a:pt x="3253406" y="0"/>
                    <a:pt x="3761115" y="507709"/>
                    <a:pt x="3761115" y="1134000"/>
                  </a:cubicBezTo>
                  <a:cubicBezTo>
                    <a:pt x="3761115" y="1251430"/>
                    <a:pt x="3743266" y="1364690"/>
                    <a:pt x="3710133" y="1471217"/>
                  </a:cubicBezTo>
                  <a:lnTo>
                    <a:pt x="3696549" y="1508332"/>
                  </a:lnTo>
                  <a:lnTo>
                    <a:pt x="3712641" y="1500580"/>
                  </a:lnTo>
                  <a:cubicBezTo>
                    <a:pt x="3848311" y="1443196"/>
                    <a:pt x="3997473" y="1411464"/>
                    <a:pt x="4154045" y="1411464"/>
                  </a:cubicBezTo>
                  <a:cubicBezTo>
                    <a:pt x="4780336" y="1411464"/>
                    <a:pt x="5288045" y="1919173"/>
                    <a:pt x="5288045" y="2545464"/>
                  </a:cubicBezTo>
                  <a:cubicBezTo>
                    <a:pt x="5288045" y="3171755"/>
                    <a:pt x="4780336" y="3679464"/>
                    <a:pt x="4154045" y="3679464"/>
                  </a:cubicBezTo>
                  <a:cubicBezTo>
                    <a:pt x="3997473" y="3679464"/>
                    <a:pt x="3848311" y="3647732"/>
                    <a:pt x="3712641" y="3590349"/>
                  </a:cubicBezTo>
                  <a:lnTo>
                    <a:pt x="3711831" y="3589959"/>
                  </a:lnTo>
                  <a:lnTo>
                    <a:pt x="3738076" y="3674508"/>
                  </a:lnTo>
                  <a:cubicBezTo>
                    <a:pt x="3753182" y="3748328"/>
                    <a:pt x="3761115" y="3824762"/>
                    <a:pt x="3761115" y="3903048"/>
                  </a:cubicBezTo>
                  <a:cubicBezTo>
                    <a:pt x="3761115" y="4529339"/>
                    <a:pt x="3253406" y="5037048"/>
                    <a:pt x="2627115" y="5037048"/>
                  </a:cubicBezTo>
                  <a:cubicBezTo>
                    <a:pt x="2000824" y="5037048"/>
                    <a:pt x="1493115" y="4529339"/>
                    <a:pt x="1493115" y="3903048"/>
                  </a:cubicBezTo>
                  <a:cubicBezTo>
                    <a:pt x="1493115" y="3824762"/>
                    <a:pt x="1501048" y="3748328"/>
                    <a:pt x="1516154" y="3674508"/>
                  </a:cubicBezTo>
                  <a:lnTo>
                    <a:pt x="1538033" y="3604027"/>
                  </a:lnTo>
                  <a:lnTo>
                    <a:pt x="1471217" y="3628482"/>
                  </a:lnTo>
                  <a:cubicBezTo>
                    <a:pt x="1364691" y="3661615"/>
                    <a:pt x="1251430" y="3679464"/>
                    <a:pt x="1134000" y="3679464"/>
                  </a:cubicBezTo>
                  <a:cubicBezTo>
                    <a:pt x="507709" y="3679464"/>
                    <a:pt x="0" y="3171755"/>
                    <a:pt x="0" y="2545464"/>
                  </a:cubicBezTo>
                  <a:cubicBezTo>
                    <a:pt x="0" y="1919173"/>
                    <a:pt x="507709" y="1411464"/>
                    <a:pt x="1134000" y="1411464"/>
                  </a:cubicBezTo>
                  <a:cubicBezTo>
                    <a:pt x="1251430" y="1411464"/>
                    <a:pt x="1364691" y="1429313"/>
                    <a:pt x="1471217" y="1462447"/>
                  </a:cubicBezTo>
                  <a:lnTo>
                    <a:pt x="1551664" y="1491891"/>
                  </a:lnTo>
                  <a:lnTo>
                    <a:pt x="1544098" y="1471217"/>
                  </a:lnTo>
                  <a:cubicBezTo>
                    <a:pt x="1510964" y="1364690"/>
                    <a:pt x="1493115" y="1251430"/>
                    <a:pt x="1493115" y="1134000"/>
                  </a:cubicBezTo>
                  <a:cubicBezTo>
                    <a:pt x="1493115" y="507709"/>
                    <a:pt x="2000824" y="0"/>
                    <a:pt x="2627115" y="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MH_Other_3"/>
            <p:cNvSpPr/>
            <p:nvPr>
              <p:custDataLst>
                <p:tags r:id="rId5"/>
              </p:custDataLst>
            </p:nvPr>
          </p:nvSpPr>
          <p:spPr>
            <a:xfrm>
              <a:off x="5387499" y="2179729"/>
              <a:ext cx="1052512" cy="1050925"/>
            </a:xfrm>
            <a:prstGeom prst="ellipse">
              <a:avLst/>
            </a:prstGeom>
            <a:solidFill>
              <a:srgbClr val="C01026"/>
            </a:solidFill>
            <a:ln w="25400" cap="flat" cmpd="sng" algn="ctr">
              <a:noFill/>
              <a:prstDash val="solid"/>
            </a:ln>
            <a:effectLst>
              <a:outerShdw blurRad="3175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MH_Other_7"/>
            <p:cNvSpPr/>
            <p:nvPr>
              <p:custDataLst>
                <p:tags r:id="rId6"/>
              </p:custDataLst>
            </p:nvPr>
          </p:nvSpPr>
          <p:spPr>
            <a:xfrm>
              <a:off x="6533675" y="3313203"/>
              <a:ext cx="1050925" cy="1052512"/>
            </a:xfrm>
            <a:prstGeom prst="ellipse">
              <a:avLst/>
            </a:prstGeom>
            <a:solidFill>
              <a:srgbClr val="C01026"/>
            </a:solidFill>
            <a:ln w="25400" cap="flat" cmpd="sng" algn="ctr">
              <a:noFill/>
              <a:prstDash val="solid"/>
            </a:ln>
            <a:effectLst>
              <a:outerShdw blurRad="3175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MH_Other_11"/>
            <p:cNvSpPr/>
            <p:nvPr>
              <p:custDataLst>
                <p:tags r:id="rId7"/>
              </p:custDataLst>
            </p:nvPr>
          </p:nvSpPr>
          <p:spPr>
            <a:xfrm>
              <a:off x="4268312" y="3313203"/>
              <a:ext cx="1050925" cy="1052512"/>
            </a:xfrm>
            <a:prstGeom prst="ellipse">
              <a:avLst/>
            </a:prstGeom>
            <a:solidFill>
              <a:srgbClr val="C01026"/>
            </a:solidFill>
            <a:ln w="25400" cap="flat" cmpd="sng" algn="ctr">
              <a:noFill/>
              <a:prstDash val="solid"/>
            </a:ln>
            <a:effectLst>
              <a:outerShdw blurRad="3175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MH_Other_16"/>
            <p:cNvSpPr/>
            <p:nvPr>
              <p:custDataLst>
                <p:tags r:id="rId8"/>
              </p:custDataLst>
            </p:nvPr>
          </p:nvSpPr>
          <p:spPr>
            <a:xfrm>
              <a:off x="5387499" y="4337141"/>
              <a:ext cx="1052512" cy="1050925"/>
            </a:xfrm>
            <a:prstGeom prst="ellipse">
              <a:avLst/>
            </a:prstGeom>
            <a:solidFill>
              <a:srgbClr val="C01026"/>
            </a:solidFill>
            <a:ln w="25400" cap="flat" cmpd="sng" algn="ctr">
              <a:noFill/>
              <a:prstDash val="solid"/>
            </a:ln>
            <a:effectLst>
              <a:outerShdw blurRad="3175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482205" y="1863090"/>
              <a:ext cx="2673985" cy="877570"/>
              <a:chOff x="1831" y="2249"/>
              <a:chExt cx="4211" cy="1382"/>
            </a:xfrm>
          </p:grpSpPr>
          <p:sp>
            <p:nvSpPr>
              <p:cNvPr id="18" name="TextBox 76"/>
              <p:cNvSpPr txBox="1"/>
              <p:nvPr/>
            </p:nvSpPr>
            <p:spPr>
              <a:xfrm>
                <a:off x="1910" y="224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831" y="3013"/>
                <a:ext cx="4211" cy="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4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206105" y="3646805"/>
              <a:ext cx="2673985" cy="877570"/>
              <a:chOff x="1831" y="2249"/>
              <a:chExt cx="4211" cy="1382"/>
            </a:xfrm>
          </p:grpSpPr>
          <p:sp>
            <p:nvSpPr>
              <p:cNvPr id="21" name="TextBox 76"/>
              <p:cNvSpPr txBox="1"/>
              <p:nvPr/>
            </p:nvSpPr>
            <p:spPr>
              <a:xfrm>
                <a:off x="1910" y="224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31" y="3013"/>
                <a:ext cx="4211" cy="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4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072005" y="5077460"/>
              <a:ext cx="2673985" cy="877570"/>
              <a:chOff x="1831" y="2249"/>
              <a:chExt cx="4211" cy="1382"/>
            </a:xfrm>
          </p:grpSpPr>
          <p:sp>
            <p:nvSpPr>
              <p:cNvPr id="24" name="TextBox 76"/>
              <p:cNvSpPr txBox="1"/>
              <p:nvPr/>
            </p:nvSpPr>
            <p:spPr>
              <a:xfrm>
                <a:off x="1910" y="224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831" y="3013"/>
                <a:ext cx="4211" cy="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4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13130" y="3206750"/>
              <a:ext cx="2673985" cy="877570"/>
              <a:chOff x="1831" y="2249"/>
              <a:chExt cx="4211" cy="1382"/>
            </a:xfrm>
          </p:grpSpPr>
          <p:sp>
            <p:nvSpPr>
              <p:cNvPr id="27" name="TextBox 76"/>
              <p:cNvSpPr txBox="1"/>
              <p:nvPr/>
            </p:nvSpPr>
            <p:spPr>
              <a:xfrm>
                <a:off x="1910" y="224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831" y="3013"/>
                <a:ext cx="4211" cy="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4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" name="analog-stopwatch_67066"/>
            <p:cNvSpPr>
              <a:spLocks noChangeAspect="1"/>
            </p:cNvSpPr>
            <p:nvPr/>
          </p:nvSpPr>
          <p:spPr bwMode="auto">
            <a:xfrm>
              <a:off x="5707421" y="2437902"/>
              <a:ext cx="412667" cy="500458"/>
            </a:xfrm>
            <a:custGeom>
              <a:gdLst>
                <a:gd name="connsiteX0" fmla="*/ 249706 w 501861"/>
                <a:gd name="connsiteY0" fmla="*/ 170425 h 608627"/>
                <a:gd name="connsiteX1" fmla="*/ 249706 w 501861"/>
                <a:gd name="connsiteY1" fmla="*/ 275730 h 608627"/>
                <a:gd name="connsiteX2" fmla="*/ 249706 w 501861"/>
                <a:gd name="connsiteY2" fmla="*/ 357238 h 608627"/>
                <a:gd name="connsiteX3" fmla="*/ 249706 w 501861"/>
                <a:gd name="connsiteY3" fmla="*/ 358179 h 608627"/>
                <a:gd name="connsiteX4" fmla="*/ 250930 w 501861"/>
                <a:gd name="connsiteY4" fmla="*/ 358179 h 608627"/>
                <a:gd name="connsiteX5" fmla="*/ 314982 w 501861"/>
                <a:gd name="connsiteY5" fmla="*/ 358179 h 608627"/>
                <a:gd name="connsiteX6" fmla="*/ 438799 w 501861"/>
                <a:gd name="connsiteY6" fmla="*/ 358179 h 608627"/>
                <a:gd name="connsiteX7" fmla="*/ 436774 w 501861"/>
                <a:gd name="connsiteY7" fmla="*/ 330665 h 608627"/>
                <a:gd name="connsiteX8" fmla="*/ 401074 w 501861"/>
                <a:gd name="connsiteY8" fmla="*/ 245300 h 608627"/>
                <a:gd name="connsiteX9" fmla="*/ 320068 w 501861"/>
                <a:gd name="connsiteY9" fmla="*/ 183594 h 608627"/>
                <a:gd name="connsiteX10" fmla="*/ 277352 w 501861"/>
                <a:gd name="connsiteY10" fmla="*/ 172306 h 608627"/>
                <a:gd name="connsiteX11" fmla="*/ 250930 w 501861"/>
                <a:gd name="connsiteY11" fmla="*/ 170425 h 608627"/>
                <a:gd name="connsiteX12" fmla="*/ 250930 w 501861"/>
                <a:gd name="connsiteY12" fmla="*/ 107542 h 608627"/>
                <a:gd name="connsiteX13" fmla="*/ 283898 w 501861"/>
                <a:gd name="connsiteY13" fmla="*/ 109658 h 608627"/>
                <a:gd name="connsiteX14" fmla="*/ 359347 w 501861"/>
                <a:gd name="connsiteY14" fmla="*/ 132046 h 608627"/>
                <a:gd name="connsiteX15" fmla="*/ 440353 w 501861"/>
                <a:gd name="connsiteY15" fmla="*/ 193753 h 608627"/>
                <a:gd name="connsiteX16" fmla="*/ 501861 w 501861"/>
                <a:gd name="connsiteY16" fmla="*/ 358037 h 608627"/>
                <a:gd name="connsiteX17" fmla="*/ 250930 w 501861"/>
                <a:gd name="connsiteY17" fmla="*/ 608627 h 608627"/>
                <a:gd name="connsiteX18" fmla="*/ 0 w 501861"/>
                <a:gd name="connsiteY18" fmla="*/ 358037 h 608627"/>
                <a:gd name="connsiteX19" fmla="*/ 217963 w 501861"/>
                <a:gd name="connsiteY19" fmla="*/ 109658 h 608627"/>
                <a:gd name="connsiteX20" fmla="*/ 250930 w 501861"/>
                <a:gd name="connsiteY20" fmla="*/ 107542 h 608627"/>
                <a:gd name="connsiteX21" fmla="*/ 402966 w 501861"/>
                <a:gd name="connsiteY21" fmla="*/ 86965 h 608627"/>
                <a:gd name="connsiteX22" fmla="*/ 421556 w 501861"/>
                <a:gd name="connsiteY22" fmla="*/ 91851 h 608627"/>
                <a:gd name="connsiteX23" fmla="*/ 462633 w 501861"/>
                <a:gd name="connsiteY23" fmla="*/ 123080 h 608627"/>
                <a:gd name="connsiteX24" fmla="*/ 467438 w 501861"/>
                <a:gd name="connsiteY24" fmla="*/ 158260 h 608627"/>
                <a:gd name="connsiteX25" fmla="*/ 451469 w 501861"/>
                <a:gd name="connsiteY25" fmla="*/ 179236 h 608627"/>
                <a:gd name="connsiteX26" fmla="*/ 440964 w 501861"/>
                <a:gd name="connsiteY26" fmla="*/ 168183 h 608627"/>
                <a:gd name="connsiteX27" fmla="*/ 370398 w 501861"/>
                <a:gd name="connsiteY27" fmla="*/ 117530 h 608627"/>
                <a:gd name="connsiteX28" fmla="*/ 386320 w 501861"/>
                <a:gd name="connsiteY28" fmla="*/ 96648 h 608627"/>
                <a:gd name="connsiteX29" fmla="*/ 402966 w 501861"/>
                <a:gd name="connsiteY29" fmla="*/ 86965 h 608627"/>
                <a:gd name="connsiteX30" fmla="*/ 198064 w 501861"/>
                <a:gd name="connsiteY30" fmla="*/ 0 h 608627"/>
                <a:gd name="connsiteX31" fmla="*/ 303727 w 501861"/>
                <a:gd name="connsiteY31" fmla="*/ 0 h 608627"/>
                <a:gd name="connsiteX32" fmla="*/ 328835 w 501861"/>
                <a:gd name="connsiteY32" fmla="*/ 25074 h 608627"/>
                <a:gd name="connsiteX33" fmla="*/ 328835 w 501861"/>
                <a:gd name="connsiteY33" fmla="*/ 37635 h 608627"/>
                <a:gd name="connsiteX34" fmla="*/ 303727 w 501861"/>
                <a:gd name="connsiteY34" fmla="*/ 62709 h 608627"/>
                <a:gd name="connsiteX35" fmla="*/ 283894 w 501861"/>
                <a:gd name="connsiteY35" fmla="*/ 62709 h 608627"/>
                <a:gd name="connsiteX36" fmla="*/ 283894 w 501861"/>
                <a:gd name="connsiteY36" fmla="*/ 91594 h 608627"/>
                <a:gd name="connsiteX37" fmla="*/ 250919 w 501861"/>
                <a:gd name="connsiteY37" fmla="*/ 89571 h 608627"/>
                <a:gd name="connsiteX38" fmla="*/ 217944 w 501861"/>
                <a:gd name="connsiteY38" fmla="*/ 91594 h 608627"/>
                <a:gd name="connsiteX39" fmla="*/ 217944 w 501861"/>
                <a:gd name="connsiteY39" fmla="*/ 62709 h 608627"/>
                <a:gd name="connsiteX40" fmla="*/ 198064 w 501861"/>
                <a:gd name="connsiteY40" fmla="*/ 62709 h 608627"/>
                <a:gd name="connsiteX41" fmla="*/ 172956 w 501861"/>
                <a:gd name="connsiteY41" fmla="*/ 37635 h 608627"/>
                <a:gd name="connsiteX42" fmla="*/ 172956 w 501861"/>
                <a:gd name="connsiteY42" fmla="*/ 25074 h 608627"/>
                <a:gd name="connsiteX43" fmla="*/ 198064 w 501861"/>
                <a:gd name="connsiteY43" fmla="*/ 0 h 6086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01861" h="608627">
                  <a:moveTo>
                    <a:pt x="249706" y="170425"/>
                  </a:moveTo>
                  <a:lnTo>
                    <a:pt x="249706" y="275730"/>
                  </a:lnTo>
                  <a:lnTo>
                    <a:pt x="249706" y="357238"/>
                  </a:lnTo>
                  <a:lnTo>
                    <a:pt x="249706" y="358179"/>
                  </a:lnTo>
                  <a:lnTo>
                    <a:pt x="250930" y="358179"/>
                  </a:lnTo>
                  <a:lnTo>
                    <a:pt x="314982" y="358179"/>
                  </a:lnTo>
                  <a:lnTo>
                    <a:pt x="438799" y="358179"/>
                  </a:lnTo>
                  <a:cubicBezTo>
                    <a:pt x="438799" y="348819"/>
                    <a:pt x="438092" y="339601"/>
                    <a:pt x="436774" y="330665"/>
                  </a:cubicBezTo>
                  <a:cubicBezTo>
                    <a:pt x="432158" y="298918"/>
                    <a:pt x="419536" y="269757"/>
                    <a:pt x="401074" y="245300"/>
                  </a:cubicBezTo>
                  <a:cubicBezTo>
                    <a:pt x="380399" y="217880"/>
                    <a:pt x="352471" y="196387"/>
                    <a:pt x="320068" y="183594"/>
                  </a:cubicBezTo>
                  <a:cubicBezTo>
                    <a:pt x="306504" y="178185"/>
                    <a:pt x="292234" y="174375"/>
                    <a:pt x="277352" y="172306"/>
                  </a:cubicBezTo>
                  <a:cubicBezTo>
                    <a:pt x="268733" y="171036"/>
                    <a:pt x="259879" y="170425"/>
                    <a:pt x="250930" y="170425"/>
                  </a:cubicBezTo>
                  <a:close/>
                  <a:moveTo>
                    <a:pt x="250930" y="107542"/>
                  </a:moveTo>
                  <a:cubicBezTo>
                    <a:pt x="262092" y="107542"/>
                    <a:pt x="273066" y="108200"/>
                    <a:pt x="283898" y="109658"/>
                  </a:cubicBezTo>
                  <a:cubicBezTo>
                    <a:pt x="310555" y="113186"/>
                    <a:pt x="335987" y="120805"/>
                    <a:pt x="359347" y="132046"/>
                  </a:cubicBezTo>
                  <a:cubicBezTo>
                    <a:pt x="390431" y="146955"/>
                    <a:pt x="418029" y="168026"/>
                    <a:pt x="440353" y="193753"/>
                  </a:cubicBezTo>
                  <a:cubicBezTo>
                    <a:pt x="478690" y="237728"/>
                    <a:pt x="501861" y="295155"/>
                    <a:pt x="501861" y="358037"/>
                  </a:cubicBezTo>
                  <a:cubicBezTo>
                    <a:pt x="501861" y="496454"/>
                    <a:pt x="389489" y="608627"/>
                    <a:pt x="250930" y="608627"/>
                  </a:cubicBezTo>
                  <a:cubicBezTo>
                    <a:pt x="112325" y="608627"/>
                    <a:pt x="0" y="496454"/>
                    <a:pt x="0" y="358037"/>
                  </a:cubicBezTo>
                  <a:cubicBezTo>
                    <a:pt x="0" y="230861"/>
                    <a:pt x="94947" y="125791"/>
                    <a:pt x="217963" y="109658"/>
                  </a:cubicBezTo>
                  <a:cubicBezTo>
                    <a:pt x="228748" y="108295"/>
                    <a:pt x="239722" y="107542"/>
                    <a:pt x="250930" y="107542"/>
                  </a:cubicBezTo>
                  <a:close/>
                  <a:moveTo>
                    <a:pt x="402966" y="86965"/>
                  </a:moveTo>
                  <a:cubicBezTo>
                    <a:pt x="409344" y="86101"/>
                    <a:pt x="416044" y="87665"/>
                    <a:pt x="421556" y="91851"/>
                  </a:cubicBezTo>
                  <a:lnTo>
                    <a:pt x="462633" y="123080"/>
                  </a:lnTo>
                  <a:cubicBezTo>
                    <a:pt x="473703" y="131499"/>
                    <a:pt x="475823" y="147254"/>
                    <a:pt x="467438" y="158260"/>
                  </a:cubicBezTo>
                  <a:lnTo>
                    <a:pt x="451469" y="179236"/>
                  </a:lnTo>
                  <a:cubicBezTo>
                    <a:pt x="448124" y="175473"/>
                    <a:pt x="444685" y="171805"/>
                    <a:pt x="440964" y="168183"/>
                  </a:cubicBezTo>
                  <a:cubicBezTo>
                    <a:pt x="420190" y="147442"/>
                    <a:pt x="396495" y="130417"/>
                    <a:pt x="370398" y="117530"/>
                  </a:cubicBezTo>
                  <a:lnTo>
                    <a:pt x="386320" y="96648"/>
                  </a:lnTo>
                  <a:cubicBezTo>
                    <a:pt x="390536" y="91122"/>
                    <a:pt x="396589" y="87829"/>
                    <a:pt x="402966" y="86965"/>
                  </a:cubicBezTo>
                  <a:close/>
                  <a:moveTo>
                    <a:pt x="198064" y="0"/>
                  </a:moveTo>
                  <a:lnTo>
                    <a:pt x="303727" y="0"/>
                  </a:lnTo>
                  <a:cubicBezTo>
                    <a:pt x="317623" y="0"/>
                    <a:pt x="328835" y="11243"/>
                    <a:pt x="328835" y="25074"/>
                  </a:cubicBezTo>
                  <a:lnTo>
                    <a:pt x="328835" y="37635"/>
                  </a:lnTo>
                  <a:cubicBezTo>
                    <a:pt x="328835" y="51513"/>
                    <a:pt x="317623" y="62709"/>
                    <a:pt x="303727" y="62709"/>
                  </a:cubicBezTo>
                  <a:lnTo>
                    <a:pt x="283894" y="62709"/>
                  </a:lnTo>
                  <a:lnTo>
                    <a:pt x="283894" y="91594"/>
                  </a:lnTo>
                  <a:cubicBezTo>
                    <a:pt x="273013" y="90277"/>
                    <a:pt x="262036" y="89571"/>
                    <a:pt x="250919" y="89571"/>
                  </a:cubicBezTo>
                  <a:cubicBezTo>
                    <a:pt x="239802" y="89571"/>
                    <a:pt x="228778" y="90277"/>
                    <a:pt x="217944" y="91594"/>
                  </a:cubicBezTo>
                  <a:lnTo>
                    <a:pt x="217944" y="62709"/>
                  </a:lnTo>
                  <a:lnTo>
                    <a:pt x="198064" y="62709"/>
                  </a:lnTo>
                  <a:cubicBezTo>
                    <a:pt x="184215" y="62709"/>
                    <a:pt x="172956" y="51513"/>
                    <a:pt x="172956" y="37635"/>
                  </a:cubicBezTo>
                  <a:lnTo>
                    <a:pt x="172956" y="25074"/>
                  </a:lnTo>
                  <a:cubicBezTo>
                    <a:pt x="172956" y="11243"/>
                    <a:pt x="184215" y="0"/>
                    <a:pt x="1980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quarter-of-an-hour_66171"/>
            <p:cNvSpPr>
              <a:spLocks noChangeAspect="1"/>
            </p:cNvSpPr>
            <p:nvPr/>
          </p:nvSpPr>
          <p:spPr bwMode="auto">
            <a:xfrm>
              <a:off x="5726382" y="4612373"/>
              <a:ext cx="400145" cy="500459"/>
            </a:xfrm>
            <a:custGeom>
              <a:gdLst>
                <a:gd name="connsiteX0" fmla="*/ 242859 w 485843"/>
                <a:gd name="connsiteY0" fmla="*/ 213037 h 607639"/>
                <a:gd name="connsiteX1" fmla="*/ 395096 w 485843"/>
                <a:gd name="connsiteY1" fmla="*/ 363835 h 607639"/>
                <a:gd name="connsiteX2" fmla="*/ 241616 w 485843"/>
                <a:gd name="connsiteY2" fmla="*/ 363835 h 607639"/>
                <a:gd name="connsiteX3" fmla="*/ 241616 w 485843"/>
                <a:gd name="connsiteY3" fmla="*/ 213132 h 607639"/>
                <a:gd name="connsiteX4" fmla="*/ 242859 w 485843"/>
                <a:gd name="connsiteY4" fmla="*/ 213037 h 607639"/>
                <a:gd name="connsiteX5" fmla="*/ 242922 w 485843"/>
                <a:gd name="connsiteY5" fmla="*/ 180688 h 607639"/>
                <a:gd name="connsiteX6" fmla="*/ 58316 w 485843"/>
                <a:gd name="connsiteY6" fmla="*/ 365099 h 607639"/>
                <a:gd name="connsiteX7" fmla="*/ 242922 w 485843"/>
                <a:gd name="connsiteY7" fmla="*/ 549414 h 607639"/>
                <a:gd name="connsiteX8" fmla="*/ 427527 w 485843"/>
                <a:gd name="connsiteY8" fmla="*/ 365099 h 607639"/>
                <a:gd name="connsiteX9" fmla="*/ 242922 w 485843"/>
                <a:gd name="connsiteY9" fmla="*/ 180688 h 607639"/>
                <a:gd name="connsiteX10" fmla="*/ 176288 w 485843"/>
                <a:gd name="connsiteY10" fmla="*/ 0 h 607639"/>
                <a:gd name="connsiteX11" fmla="*/ 309555 w 485843"/>
                <a:gd name="connsiteY11" fmla="*/ 0 h 607639"/>
                <a:gd name="connsiteX12" fmla="*/ 327719 w 485843"/>
                <a:gd name="connsiteY12" fmla="*/ 18231 h 607639"/>
                <a:gd name="connsiteX13" fmla="*/ 327719 w 485843"/>
                <a:gd name="connsiteY13" fmla="*/ 73497 h 607639"/>
                <a:gd name="connsiteX14" fmla="*/ 309555 w 485843"/>
                <a:gd name="connsiteY14" fmla="*/ 91728 h 607639"/>
                <a:gd name="connsiteX15" fmla="*/ 299422 w 485843"/>
                <a:gd name="connsiteY15" fmla="*/ 91728 h 607639"/>
                <a:gd name="connsiteX16" fmla="*/ 281257 w 485843"/>
                <a:gd name="connsiteY16" fmla="*/ 109959 h 607639"/>
                <a:gd name="connsiteX17" fmla="*/ 281257 w 485843"/>
                <a:gd name="connsiteY17" fmla="*/ 125518 h 607639"/>
                <a:gd name="connsiteX18" fmla="*/ 345597 w 485843"/>
                <a:gd name="connsiteY18" fmla="*/ 145276 h 607639"/>
                <a:gd name="connsiteX19" fmla="*/ 372843 w 485843"/>
                <a:gd name="connsiteY19" fmla="*/ 106809 h 607639"/>
                <a:gd name="connsiteX20" fmla="*/ 393971 w 485843"/>
                <a:gd name="connsiteY20" fmla="*/ 103278 h 607639"/>
                <a:gd name="connsiteX21" fmla="*/ 434027 w 485843"/>
                <a:gd name="connsiteY21" fmla="*/ 131626 h 607639"/>
                <a:gd name="connsiteX22" fmla="*/ 437660 w 485843"/>
                <a:gd name="connsiteY22" fmla="*/ 152626 h 607639"/>
                <a:gd name="connsiteX23" fmla="*/ 411083 w 485843"/>
                <a:gd name="connsiteY23" fmla="*/ 190138 h 607639"/>
                <a:gd name="connsiteX24" fmla="*/ 485843 w 485843"/>
                <a:gd name="connsiteY24" fmla="*/ 365099 h 607639"/>
                <a:gd name="connsiteX25" fmla="*/ 242922 w 485843"/>
                <a:gd name="connsiteY25" fmla="*/ 607639 h 607639"/>
                <a:gd name="connsiteX26" fmla="*/ 0 w 485843"/>
                <a:gd name="connsiteY26" fmla="*/ 365099 h 607639"/>
                <a:gd name="connsiteX27" fmla="*/ 71414 w 485843"/>
                <a:gd name="connsiteY27" fmla="*/ 193479 h 607639"/>
                <a:gd name="connsiteX28" fmla="*/ 44167 w 485843"/>
                <a:gd name="connsiteY28" fmla="*/ 155107 h 607639"/>
                <a:gd name="connsiteX29" fmla="*/ 47705 w 485843"/>
                <a:gd name="connsiteY29" fmla="*/ 134013 h 607639"/>
                <a:gd name="connsiteX30" fmla="*/ 87857 w 485843"/>
                <a:gd name="connsiteY30" fmla="*/ 105664 h 607639"/>
                <a:gd name="connsiteX31" fmla="*/ 108889 w 485843"/>
                <a:gd name="connsiteY31" fmla="*/ 109291 h 607639"/>
                <a:gd name="connsiteX32" fmla="*/ 135944 w 485843"/>
                <a:gd name="connsiteY32" fmla="*/ 147376 h 607639"/>
                <a:gd name="connsiteX33" fmla="*/ 204586 w 485843"/>
                <a:gd name="connsiteY33" fmla="*/ 125518 h 607639"/>
                <a:gd name="connsiteX34" fmla="*/ 204586 w 485843"/>
                <a:gd name="connsiteY34" fmla="*/ 109864 h 607639"/>
                <a:gd name="connsiteX35" fmla="*/ 186326 w 485843"/>
                <a:gd name="connsiteY35" fmla="*/ 91728 h 607639"/>
                <a:gd name="connsiteX36" fmla="*/ 176288 w 485843"/>
                <a:gd name="connsiteY36" fmla="*/ 91728 h 607639"/>
                <a:gd name="connsiteX37" fmla="*/ 158124 w 485843"/>
                <a:gd name="connsiteY37" fmla="*/ 73497 h 607639"/>
                <a:gd name="connsiteX38" fmla="*/ 158124 w 485843"/>
                <a:gd name="connsiteY38" fmla="*/ 18231 h 607639"/>
                <a:gd name="connsiteX39" fmla="*/ 176288 w 485843"/>
                <a:gd name="connsiteY39" fmla="*/ 0 h 6076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5843" h="607639">
                  <a:moveTo>
                    <a:pt x="242859" y="213037"/>
                  </a:moveTo>
                  <a:cubicBezTo>
                    <a:pt x="326436" y="213037"/>
                    <a:pt x="394427" y="280610"/>
                    <a:pt x="395096" y="363835"/>
                  </a:cubicBezTo>
                  <a:lnTo>
                    <a:pt x="241616" y="363835"/>
                  </a:lnTo>
                  <a:lnTo>
                    <a:pt x="241616" y="213132"/>
                  </a:lnTo>
                  <a:cubicBezTo>
                    <a:pt x="241999" y="213132"/>
                    <a:pt x="242477" y="213037"/>
                    <a:pt x="242859" y="213037"/>
                  </a:cubicBezTo>
                  <a:close/>
                  <a:moveTo>
                    <a:pt x="242922" y="180688"/>
                  </a:moveTo>
                  <a:cubicBezTo>
                    <a:pt x="141107" y="180688"/>
                    <a:pt x="58316" y="263444"/>
                    <a:pt x="58316" y="365099"/>
                  </a:cubicBezTo>
                  <a:cubicBezTo>
                    <a:pt x="58316" y="466754"/>
                    <a:pt x="141107" y="549414"/>
                    <a:pt x="242922" y="549414"/>
                  </a:cubicBezTo>
                  <a:cubicBezTo>
                    <a:pt x="344736" y="549414"/>
                    <a:pt x="427527" y="466754"/>
                    <a:pt x="427527" y="365099"/>
                  </a:cubicBezTo>
                  <a:cubicBezTo>
                    <a:pt x="427527" y="263444"/>
                    <a:pt x="344736" y="180688"/>
                    <a:pt x="242922" y="180688"/>
                  </a:cubicBezTo>
                  <a:close/>
                  <a:moveTo>
                    <a:pt x="176288" y="0"/>
                  </a:moveTo>
                  <a:lnTo>
                    <a:pt x="309555" y="0"/>
                  </a:lnTo>
                  <a:cubicBezTo>
                    <a:pt x="319498" y="0"/>
                    <a:pt x="327719" y="8209"/>
                    <a:pt x="327719" y="18231"/>
                  </a:cubicBezTo>
                  <a:lnTo>
                    <a:pt x="327719" y="73497"/>
                  </a:lnTo>
                  <a:cubicBezTo>
                    <a:pt x="327719" y="83519"/>
                    <a:pt x="319498" y="91728"/>
                    <a:pt x="309555" y="91728"/>
                  </a:cubicBezTo>
                  <a:lnTo>
                    <a:pt x="299422" y="91728"/>
                  </a:lnTo>
                  <a:cubicBezTo>
                    <a:pt x="289479" y="91728"/>
                    <a:pt x="281257" y="99937"/>
                    <a:pt x="281257" y="109959"/>
                  </a:cubicBezTo>
                  <a:lnTo>
                    <a:pt x="281257" y="125518"/>
                  </a:lnTo>
                  <a:cubicBezTo>
                    <a:pt x="303915" y="129145"/>
                    <a:pt x="325425" y="135826"/>
                    <a:pt x="345597" y="145276"/>
                  </a:cubicBezTo>
                  <a:lnTo>
                    <a:pt x="372843" y="106809"/>
                  </a:lnTo>
                  <a:cubicBezTo>
                    <a:pt x="377719" y="100032"/>
                    <a:pt x="387088" y="98410"/>
                    <a:pt x="393971" y="103278"/>
                  </a:cubicBezTo>
                  <a:lnTo>
                    <a:pt x="434027" y="131626"/>
                  </a:lnTo>
                  <a:cubicBezTo>
                    <a:pt x="440815" y="136399"/>
                    <a:pt x="442440" y="145849"/>
                    <a:pt x="437660" y="152626"/>
                  </a:cubicBezTo>
                  <a:lnTo>
                    <a:pt x="411083" y="190138"/>
                  </a:lnTo>
                  <a:cubicBezTo>
                    <a:pt x="457163" y="234331"/>
                    <a:pt x="485843" y="296374"/>
                    <a:pt x="485843" y="365099"/>
                  </a:cubicBezTo>
                  <a:cubicBezTo>
                    <a:pt x="485843" y="498825"/>
                    <a:pt x="376858" y="607639"/>
                    <a:pt x="242922" y="607639"/>
                  </a:cubicBezTo>
                  <a:cubicBezTo>
                    <a:pt x="108985" y="607639"/>
                    <a:pt x="0" y="498825"/>
                    <a:pt x="0" y="365099"/>
                  </a:cubicBezTo>
                  <a:cubicBezTo>
                    <a:pt x="0" y="298092"/>
                    <a:pt x="27246" y="237386"/>
                    <a:pt x="71414" y="193479"/>
                  </a:cubicBezTo>
                  <a:lnTo>
                    <a:pt x="44167" y="155107"/>
                  </a:lnTo>
                  <a:cubicBezTo>
                    <a:pt x="39292" y="148235"/>
                    <a:pt x="40917" y="138881"/>
                    <a:pt x="47705" y="134013"/>
                  </a:cubicBezTo>
                  <a:lnTo>
                    <a:pt x="87857" y="105664"/>
                  </a:lnTo>
                  <a:cubicBezTo>
                    <a:pt x="94645" y="100891"/>
                    <a:pt x="104109" y="102419"/>
                    <a:pt x="108889" y="109291"/>
                  </a:cubicBezTo>
                  <a:lnTo>
                    <a:pt x="135944" y="147376"/>
                  </a:lnTo>
                  <a:cubicBezTo>
                    <a:pt x="157263" y="136876"/>
                    <a:pt x="180303" y="129431"/>
                    <a:pt x="204586" y="125518"/>
                  </a:cubicBezTo>
                  <a:lnTo>
                    <a:pt x="204586" y="109864"/>
                  </a:lnTo>
                  <a:cubicBezTo>
                    <a:pt x="204586" y="99937"/>
                    <a:pt x="196364" y="91728"/>
                    <a:pt x="186326" y="91728"/>
                  </a:cubicBezTo>
                  <a:lnTo>
                    <a:pt x="176288" y="91728"/>
                  </a:lnTo>
                  <a:cubicBezTo>
                    <a:pt x="166250" y="91728"/>
                    <a:pt x="158124" y="83519"/>
                    <a:pt x="158124" y="73497"/>
                  </a:cubicBezTo>
                  <a:lnTo>
                    <a:pt x="158124" y="18231"/>
                  </a:lnTo>
                  <a:cubicBezTo>
                    <a:pt x="158124" y="8209"/>
                    <a:pt x="166250" y="0"/>
                    <a:pt x="1762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alarm-clock_13966"/>
            <p:cNvSpPr>
              <a:spLocks noChangeAspect="1"/>
            </p:cNvSpPr>
            <p:nvPr/>
          </p:nvSpPr>
          <p:spPr bwMode="auto">
            <a:xfrm>
              <a:off x="6826908" y="3545126"/>
              <a:ext cx="464457" cy="500459"/>
            </a:xfrm>
            <a:custGeom>
              <a:gdLst>
                <a:gd name="connsiteX0" fmla="*/ 260568 w 552909"/>
                <a:gd name="connsiteY0" fmla="*/ 310290 h 595766"/>
                <a:gd name="connsiteX1" fmla="*/ 271664 w 552909"/>
                <a:gd name="connsiteY1" fmla="*/ 310290 h 595766"/>
                <a:gd name="connsiteX2" fmla="*/ 271664 w 552909"/>
                <a:gd name="connsiteY2" fmla="*/ 321327 h 595766"/>
                <a:gd name="connsiteX3" fmla="*/ 260568 w 552909"/>
                <a:gd name="connsiteY3" fmla="*/ 321327 h 595766"/>
                <a:gd name="connsiteX4" fmla="*/ 220826 w 552909"/>
                <a:gd name="connsiteY4" fmla="*/ 283674 h 595766"/>
                <a:gd name="connsiteX5" fmla="*/ 209754 w 552909"/>
                <a:gd name="connsiteY5" fmla="*/ 288280 h 595766"/>
                <a:gd name="connsiteX6" fmla="*/ 206064 w 552909"/>
                <a:gd name="connsiteY6" fmla="*/ 299333 h 595766"/>
                <a:gd name="connsiteX7" fmla="*/ 207909 w 552909"/>
                <a:gd name="connsiteY7" fmla="*/ 306703 h 595766"/>
                <a:gd name="connsiteX8" fmla="*/ 213445 w 552909"/>
                <a:gd name="connsiteY8" fmla="*/ 313151 h 595766"/>
                <a:gd name="connsiteX9" fmla="*/ 220826 w 552909"/>
                <a:gd name="connsiteY9" fmla="*/ 314993 h 595766"/>
                <a:gd name="connsiteX10" fmla="*/ 231898 w 552909"/>
                <a:gd name="connsiteY10" fmla="*/ 310387 h 595766"/>
                <a:gd name="connsiteX11" fmla="*/ 236511 w 552909"/>
                <a:gd name="connsiteY11" fmla="*/ 299333 h 595766"/>
                <a:gd name="connsiteX12" fmla="*/ 231898 w 552909"/>
                <a:gd name="connsiteY12" fmla="*/ 288280 h 595766"/>
                <a:gd name="connsiteX13" fmla="*/ 220826 w 552909"/>
                <a:gd name="connsiteY13" fmla="*/ 283674 h 595766"/>
                <a:gd name="connsiteX14" fmla="*/ 260568 w 552909"/>
                <a:gd name="connsiteY14" fmla="*/ 266143 h 595766"/>
                <a:gd name="connsiteX15" fmla="*/ 271664 w 552909"/>
                <a:gd name="connsiteY15" fmla="*/ 266143 h 595766"/>
                <a:gd name="connsiteX16" fmla="*/ 271664 w 552909"/>
                <a:gd name="connsiteY16" fmla="*/ 277180 h 595766"/>
                <a:gd name="connsiteX17" fmla="*/ 260568 w 552909"/>
                <a:gd name="connsiteY17" fmla="*/ 277180 h 595766"/>
                <a:gd name="connsiteX18" fmla="*/ 368495 w 552909"/>
                <a:gd name="connsiteY18" fmla="*/ 252355 h 595766"/>
                <a:gd name="connsiteX19" fmla="*/ 358339 w 552909"/>
                <a:gd name="connsiteY19" fmla="*/ 257882 h 595766"/>
                <a:gd name="connsiteX20" fmla="*/ 353722 w 552909"/>
                <a:gd name="connsiteY20" fmla="*/ 283674 h 595766"/>
                <a:gd name="connsiteX21" fmla="*/ 358339 w 552909"/>
                <a:gd name="connsiteY21" fmla="*/ 308545 h 595766"/>
                <a:gd name="connsiteX22" fmla="*/ 368495 w 552909"/>
                <a:gd name="connsiteY22" fmla="*/ 314993 h 595766"/>
                <a:gd name="connsiteX23" fmla="*/ 379575 w 552909"/>
                <a:gd name="connsiteY23" fmla="*/ 308545 h 595766"/>
                <a:gd name="connsiteX24" fmla="*/ 384191 w 552909"/>
                <a:gd name="connsiteY24" fmla="*/ 283674 h 595766"/>
                <a:gd name="connsiteX25" fmla="*/ 379575 w 552909"/>
                <a:gd name="connsiteY25" fmla="*/ 258803 h 595766"/>
                <a:gd name="connsiteX26" fmla="*/ 368495 w 552909"/>
                <a:gd name="connsiteY26" fmla="*/ 252355 h 595766"/>
                <a:gd name="connsiteX27" fmla="*/ 309464 w 552909"/>
                <a:gd name="connsiteY27" fmla="*/ 252355 h 595766"/>
                <a:gd name="connsiteX28" fmla="*/ 299308 w 552909"/>
                <a:gd name="connsiteY28" fmla="*/ 257882 h 595766"/>
                <a:gd name="connsiteX29" fmla="*/ 294691 w 552909"/>
                <a:gd name="connsiteY29" fmla="*/ 283674 h 595766"/>
                <a:gd name="connsiteX30" fmla="*/ 298385 w 552909"/>
                <a:gd name="connsiteY30" fmla="*/ 308545 h 595766"/>
                <a:gd name="connsiteX31" fmla="*/ 309464 w 552909"/>
                <a:gd name="connsiteY31" fmla="*/ 314993 h 595766"/>
                <a:gd name="connsiteX32" fmla="*/ 320544 w 552909"/>
                <a:gd name="connsiteY32" fmla="*/ 308545 h 595766"/>
                <a:gd name="connsiteX33" fmla="*/ 325160 w 552909"/>
                <a:gd name="connsiteY33" fmla="*/ 283674 h 595766"/>
                <a:gd name="connsiteX34" fmla="*/ 320544 w 552909"/>
                <a:gd name="connsiteY34" fmla="*/ 258803 h 595766"/>
                <a:gd name="connsiteX35" fmla="*/ 309464 w 552909"/>
                <a:gd name="connsiteY35" fmla="*/ 252355 h 595766"/>
                <a:gd name="connsiteX36" fmla="*/ 220826 w 552909"/>
                <a:gd name="connsiteY36" fmla="*/ 252355 h 595766"/>
                <a:gd name="connsiteX37" fmla="*/ 212522 w 552909"/>
                <a:gd name="connsiteY37" fmla="*/ 256040 h 595766"/>
                <a:gd name="connsiteX38" fmla="*/ 208832 w 552909"/>
                <a:gd name="connsiteY38" fmla="*/ 264330 h 595766"/>
                <a:gd name="connsiteX39" fmla="*/ 212522 w 552909"/>
                <a:gd name="connsiteY39" fmla="*/ 272620 h 595766"/>
                <a:gd name="connsiteX40" fmla="*/ 220826 w 552909"/>
                <a:gd name="connsiteY40" fmla="*/ 276305 h 595766"/>
                <a:gd name="connsiteX41" fmla="*/ 230052 w 552909"/>
                <a:gd name="connsiteY41" fmla="*/ 273541 h 595766"/>
                <a:gd name="connsiteX42" fmla="*/ 233743 w 552909"/>
                <a:gd name="connsiteY42" fmla="*/ 264330 h 595766"/>
                <a:gd name="connsiteX43" fmla="*/ 230052 w 552909"/>
                <a:gd name="connsiteY43" fmla="*/ 256040 h 595766"/>
                <a:gd name="connsiteX44" fmla="*/ 220826 w 552909"/>
                <a:gd name="connsiteY44" fmla="*/ 252355 h 595766"/>
                <a:gd name="connsiteX45" fmla="*/ 161814 w 552909"/>
                <a:gd name="connsiteY45" fmla="*/ 252355 h 595766"/>
                <a:gd name="connsiteX46" fmla="*/ 151658 w 552909"/>
                <a:gd name="connsiteY46" fmla="*/ 257882 h 595766"/>
                <a:gd name="connsiteX47" fmla="*/ 147041 w 552909"/>
                <a:gd name="connsiteY47" fmla="*/ 283674 h 595766"/>
                <a:gd name="connsiteX48" fmla="*/ 150734 w 552909"/>
                <a:gd name="connsiteY48" fmla="*/ 308545 h 595766"/>
                <a:gd name="connsiteX49" fmla="*/ 161814 w 552909"/>
                <a:gd name="connsiteY49" fmla="*/ 314993 h 595766"/>
                <a:gd name="connsiteX50" fmla="*/ 172893 w 552909"/>
                <a:gd name="connsiteY50" fmla="*/ 308545 h 595766"/>
                <a:gd name="connsiteX51" fmla="*/ 177510 w 552909"/>
                <a:gd name="connsiteY51" fmla="*/ 283674 h 595766"/>
                <a:gd name="connsiteX52" fmla="*/ 172893 w 552909"/>
                <a:gd name="connsiteY52" fmla="*/ 258803 h 595766"/>
                <a:gd name="connsiteX53" fmla="*/ 161814 w 552909"/>
                <a:gd name="connsiteY53" fmla="*/ 252355 h 595766"/>
                <a:gd name="connsiteX54" fmla="*/ 368495 w 552909"/>
                <a:gd name="connsiteY54" fmla="*/ 244986 h 595766"/>
                <a:gd name="connsiteX55" fmla="*/ 379575 w 552909"/>
                <a:gd name="connsiteY55" fmla="*/ 247749 h 595766"/>
                <a:gd name="connsiteX56" fmla="*/ 386961 w 552909"/>
                <a:gd name="connsiteY56" fmla="*/ 254197 h 595766"/>
                <a:gd name="connsiteX57" fmla="*/ 391578 w 552909"/>
                <a:gd name="connsiteY57" fmla="*/ 266172 h 595766"/>
                <a:gd name="connsiteX58" fmla="*/ 393424 w 552909"/>
                <a:gd name="connsiteY58" fmla="*/ 283674 h 595766"/>
                <a:gd name="connsiteX59" fmla="*/ 390654 w 552909"/>
                <a:gd name="connsiteY59" fmla="*/ 305781 h 595766"/>
                <a:gd name="connsiteX60" fmla="*/ 382345 w 552909"/>
                <a:gd name="connsiteY60" fmla="*/ 317756 h 595766"/>
                <a:gd name="connsiteX61" fmla="*/ 368495 w 552909"/>
                <a:gd name="connsiteY61" fmla="*/ 322362 h 595766"/>
                <a:gd name="connsiteX62" fmla="*/ 351876 w 552909"/>
                <a:gd name="connsiteY62" fmla="*/ 314993 h 595766"/>
                <a:gd name="connsiteX63" fmla="*/ 343566 w 552909"/>
                <a:gd name="connsiteY63" fmla="*/ 283674 h 595766"/>
                <a:gd name="connsiteX64" fmla="*/ 346336 w 552909"/>
                <a:gd name="connsiteY64" fmla="*/ 262488 h 595766"/>
                <a:gd name="connsiteX65" fmla="*/ 354646 w 552909"/>
                <a:gd name="connsiteY65" fmla="*/ 249592 h 595766"/>
                <a:gd name="connsiteX66" fmla="*/ 368495 w 552909"/>
                <a:gd name="connsiteY66" fmla="*/ 244986 h 595766"/>
                <a:gd name="connsiteX67" fmla="*/ 309464 w 552909"/>
                <a:gd name="connsiteY67" fmla="*/ 244986 h 595766"/>
                <a:gd name="connsiteX68" fmla="*/ 320544 w 552909"/>
                <a:gd name="connsiteY68" fmla="*/ 247749 h 595766"/>
                <a:gd name="connsiteX69" fmla="*/ 327930 w 552909"/>
                <a:gd name="connsiteY69" fmla="*/ 254197 h 595766"/>
                <a:gd name="connsiteX70" fmla="*/ 332547 w 552909"/>
                <a:gd name="connsiteY70" fmla="*/ 266172 h 595766"/>
                <a:gd name="connsiteX71" fmla="*/ 334393 w 552909"/>
                <a:gd name="connsiteY71" fmla="*/ 283674 h 595766"/>
                <a:gd name="connsiteX72" fmla="*/ 331623 w 552909"/>
                <a:gd name="connsiteY72" fmla="*/ 305781 h 595766"/>
                <a:gd name="connsiteX73" fmla="*/ 323314 w 552909"/>
                <a:gd name="connsiteY73" fmla="*/ 317756 h 595766"/>
                <a:gd name="connsiteX74" fmla="*/ 309464 w 552909"/>
                <a:gd name="connsiteY74" fmla="*/ 322362 h 595766"/>
                <a:gd name="connsiteX75" fmla="*/ 292845 w 552909"/>
                <a:gd name="connsiteY75" fmla="*/ 314993 h 595766"/>
                <a:gd name="connsiteX76" fmla="*/ 284535 w 552909"/>
                <a:gd name="connsiteY76" fmla="*/ 283674 h 595766"/>
                <a:gd name="connsiteX77" fmla="*/ 287305 w 552909"/>
                <a:gd name="connsiteY77" fmla="*/ 262488 h 595766"/>
                <a:gd name="connsiteX78" fmla="*/ 295615 w 552909"/>
                <a:gd name="connsiteY78" fmla="*/ 249592 h 595766"/>
                <a:gd name="connsiteX79" fmla="*/ 309464 w 552909"/>
                <a:gd name="connsiteY79" fmla="*/ 244986 h 595766"/>
                <a:gd name="connsiteX80" fmla="*/ 220826 w 552909"/>
                <a:gd name="connsiteY80" fmla="*/ 244986 h 595766"/>
                <a:gd name="connsiteX81" fmla="*/ 237434 w 552909"/>
                <a:gd name="connsiteY81" fmla="*/ 250513 h 595766"/>
                <a:gd name="connsiteX82" fmla="*/ 242970 w 552909"/>
                <a:gd name="connsiteY82" fmla="*/ 265251 h 595766"/>
                <a:gd name="connsiteX83" fmla="*/ 240202 w 552909"/>
                <a:gd name="connsiteY83" fmla="*/ 274463 h 595766"/>
                <a:gd name="connsiteX84" fmla="*/ 231898 w 552909"/>
                <a:gd name="connsiteY84" fmla="*/ 279989 h 595766"/>
                <a:gd name="connsiteX85" fmla="*/ 242970 w 552909"/>
                <a:gd name="connsiteY85" fmla="*/ 287359 h 595766"/>
                <a:gd name="connsiteX86" fmla="*/ 246660 w 552909"/>
                <a:gd name="connsiteY86" fmla="*/ 299333 h 595766"/>
                <a:gd name="connsiteX87" fmla="*/ 239279 w 552909"/>
                <a:gd name="connsiteY87" fmla="*/ 315914 h 595766"/>
                <a:gd name="connsiteX88" fmla="*/ 220826 w 552909"/>
                <a:gd name="connsiteY88" fmla="*/ 322362 h 595766"/>
                <a:gd name="connsiteX89" fmla="*/ 203296 w 552909"/>
                <a:gd name="connsiteY89" fmla="*/ 315914 h 595766"/>
                <a:gd name="connsiteX90" fmla="*/ 195915 w 552909"/>
                <a:gd name="connsiteY90" fmla="*/ 299333 h 595766"/>
                <a:gd name="connsiteX91" fmla="*/ 199605 w 552909"/>
                <a:gd name="connsiteY91" fmla="*/ 286437 h 595766"/>
                <a:gd name="connsiteX92" fmla="*/ 210677 w 552909"/>
                <a:gd name="connsiteY92" fmla="*/ 279989 h 595766"/>
                <a:gd name="connsiteX93" fmla="*/ 202373 w 552909"/>
                <a:gd name="connsiteY93" fmla="*/ 274463 h 595766"/>
                <a:gd name="connsiteX94" fmla="*/ 199605 w 552909"/>
                <a:gd name="connsiteY94" fmla="*/ 264330 h 595766"/>
                <a:gd name="connsiteX95" fmla="*/ 205141 w 552909"/>
                <a:gd name="connsiteY95" fmla="*/ 250513 h 595766"/>
                <a:gd name="connsiteX96" fmla="*/ 220826 w 552909"/>
                <a:gd name="connsiteY96" fmla="*/ 244986 h 595766"/>
                <a:gd name="connsiteX97" fmla="*/ 161814 w 552909"/>
                <a:gd name="connsiteY97" fmla="*/ 244986 h 595766"/>
                <a:gd name="connsiteX98" fmla="*/ 172893 w 552909"/>
                <a:gd name="connsiteY98" fmla="*/ 247749 h 595766"/>
                <a:gd name="connsiteX99" fmla="*/ 180280 w 552909"/>
                <a:gd name="connsiteY99" fmla="*/ 254197 h 595766"/>
                <a:gd name="connsiteX100" fmla="*/ 184896 w 552909"/>
                <a:gd name="connsiteY100" fmla="*/ 266172 h 595766"/>
                <a:gd name="connsiteX101" fmla="*/ 186743 w 552909"/>
                <a:gd name="connsiteY101" fmla="*/ 283674 h 595766"/>
                <a:gd name="connsiteX102" fmla="*/ 183973 w 552909"/>
                <a:gd name="connsiteY102" fmla="*/ 305781 h 595766"/>
                <a:gd name="connsiteX103" fmla="*/ 175663 w 552909"/>
                <a:gd name="connsiteY103" fmla="*/ 317756 h 595766"/>
                <a:gd name="connsiteX104" fmla="*/ 161814 w 552909"/>
                <a:gd name="connsiteY104" fmla="*/ 322362 h 595766"/>
                <a:gd name="connsiteX105" fmla="*/ 144271 w 552909"/>
                <a:gd name="connsiteY105" fmla="*/ 314993 h 595766"/>
                <a:gd name="connsiteX106" fmla="*/ 136885 w 552909"/>
                <a:gd name="connsiteY106" fmla="*/ 283674 h 595766"/>
                <a:gd name="connsiteX107" fmla="*/ 139655 w 552909"/>
                <a:gd name="connsiteY107" fmla="*/ 262488 h 595766"/>
                <a:gd name="connsiteX108" fmla="*/ 147964 w 552909"/>
                <a:gd name="connsiteY108" fmla="*/ 249592 h 595766"/>
                <a:gd name="connsiteX109" fmla="*/ 161814 w 552909"/>
                <a:gd name="connsiteY109" fmla="*/ 244986 h 595766"/>
                <a:gd name="connsiteX110" fmla="*/ 260577 w 552909"/>
                <a:gd name="connsiteY110" fmla="*/ 115090 h 595766"/>
                <a:gd name="connsiteX111" fmla="*/ 271647 w 552909"/>
                <a:gd name="connsiteY111" fmla="*/ 127064 h 595766"/>
                <a:gd name="connsiteX112" fmla="*/ 279027 w 552909"/>
                <a:gd name="connsiteY112" fmla="*/ 126143 h 595766"/>
                <a:gd name="connsiteX113" fmla="*/ 288252 w 552909"/>
                <a:gd name="connsiteY113" fmla="*/ 127064 h 595766"/>
                <a:gd name="connsiteX114" fmla="*/ 299321 w 552909"/>
                <a:gd name="connsiteY114" fmla="*/ 115090 h 595766"/>
                <a:gd name="connsiteX115" fmla="*/ 298399 w 552909"/>
                <a:gd name="connsiteY115" fmla="*/ 131669 h 595766"/>
                <a:gd name="connsiteX116" fmla="*/ 310391 w 552909"/>
                <a:gd name="connsiteY116" fmla="*/ 143642 h 595766"/>
                <a:gd name="connsiteX117" fmla="*/ 326996 w 552909"/>
                <a:gd name="connsiteY117" fmla="*/ 142721 h 595766"/>
                <a:gd name="connsiteX118" fmla="*/ 315004 w 552909"/>
                <a:gd name="connsiteY118" fmla="*/ 153774 h 595766"/>
                <a:gd name="connsiteX119" fmla="*/ 315926 w 552909"/>
                <a:gd name="connsiteY119" fmla="*/ 162063 h 595766"/>
                <a:gd name="connsiteX120" fmla="*/ 315004 w 552909"/>
                <a:gd name="connsiteY120" fmla="*/ 170352 h 595766"/>
                <a:gd name="connsiteX121" fmla="*/ 326996 w 552909"/>
                <a:gd name="connsiteY121" fmla="*/ 181405 h 595766"/>
                <a:gd name="connsiteX122" fmla="*/ 310391 w 552909"/>
                <a:gd name="connsiteY122" fmla="*/ 180484 h 595766"/>
                <a:gd name="connsiteX123" fmla="*/ 298399 w 552909"/>
                <a:gd name="connsiteY123" fmla="*/ 192457 h 595766"/>
                <a:gd name="connsiteX124" fmla="*/ 299321 w 552909"/>
                <a:gd name="connsiteY124" fmla="*/ 209036 h 595766"/>
                <a:gd name="connsiteX125" fmla="*/ 288252 w 552909"/>
                <a:gd name="connsiteY125" fmla="*/ 197063 h 595766"/>
                <a:gd name="connsiteX126" fmla="*/ 279027 w 552909"/>
                <a:gd name="connsiteY126" fmla="*/ 197984 h 595766"/>
                <a:gd name="connsiteX127" fmla="*/ 271647 w 552909"/>
                <a:gd name="connsiteY127" fmla="*/ 197063 h 595766"/>
                <a:gd name="connsiteX128" fmla="*/ 260577 w 552909"/>
                <a:gd name="connsiteY128" fmla="*/ 209036 h 595766"/>
                <a:gd name="connsiteX129" fmla="*/ 261499 w 552909"/>
                <a:gd name="connsiteY129" fmla="*/ 193378 h 595766"/>
                <a:gd name="connsiteX130" fmla="*/ 248584 w 552909"/>
                <a:gd name="connsiteY130" fmla="*/ 180484 h 595766"/>
                <a:gd name="connsiteX131" fmla="*/ 232902 w 552909"/>
                <a:gd name="connsiteY131" fmla="*/ 181405 h 595766"/>
                <a:gd name="connsiteX132" fmla="*/ 243972 w 552909"/>
                <a:gd name="connsiteY132" fmla="*/ 171273 h 595766"/>
                <a:gd name="connsiteX133" fmla="*/ 243050 w 552909"/>
                <a:gd name="connsiteY133" fmla="*/ 162063 h 595766"/>
                <a:gd name="connsiteX134" fmla="*/ 243972 w 552909"/>
                <a:gd name="connsiteY134" fmla="*/ 152853 h 595766"/>
                <a:gd name="connsiteX135" fmla="*/ 232902 w 552909"/>
                <a:gd name="connsiteY135" fmla="*/ 142721 h 595766"/>
                <a:gd name="connsiteX136" fmla="*/ 248584 w 552909"/>
                <a:gd name="connsiteY136" fmla="*/ 142721 h 595766"/>
                <a:gd name="connsiteX137" fmla="*/ 261499 w 552909"/>
                <a:gd name="connsiteY137" fmla="*/ 130748 h 595766"/>
                <a:gd name="connsiteX138" fmla="*/ 276205 w 552909"/>
                <a:gd name="connsiteY138" fmla="*/ 67253 h 595766"/>
                <a:gd name="connsiteX139" fmla="*/ 66832 w 552909"/>
                <a:gd name="connsiteY139" fmla="*/ 276265 h 595766"/>
                <a:gd name="connsiteX140" fmla="*/ 276205 w 552909"/>
                <a:gd name="connsiteY140" fmla="*/ 485276 h 595766"/>
                <a:gd name="connsiteX141" fmla="*/ 485578 w 552909"/>
                <a:gd name="connsiteY141" fmla="*/ 276265 h 595766"/>
                <a:gd name="connsiteX142" fmla="*/ 276205 w 552909"/>
                <a:gd name="connsiteY142" fmla="*/ 67253 h 595766"/>
                <a:gd name="connsiteX143" fmla="*/ 299379 w 552909"/>
                <a:gd name="connsiteY143" fmla="*/ 959 h 595766"/>
                <a:gd name="connsiteX144" fmla="*/ 381353 w 552909"/>
                <a:gd name="connsiteY144" fmla="*/ 20295 h 595766"/>
                <a:gd name="connsiteX145" fmla="*/ 504947 w 552909"/>
                <a:gd name="connsiteY145" fmla="*/ 120657 h 595766"/>
                <a:gd name="connsiteX146" fmla="*/ 552909 w 552909"/>
                <a:gd name="connsiteY146" fmla="*/ 276265 h 595766"/>
                <a:gd name="connsiteX147" fmla="*/ 537229 w 552909"/>
                <a:gd name="connsiteY147" fmla="*/ 368340 h 595766"/>
                <a:gd name="connsiteX148" fmla="*/ 399800 w 552909"/>
                <a:gd name="connsiteY148" fmla="*/ 522106 h 595766"/>
                <a:gd name="connsiteX149" fmla="*/ 509559 w 552909"/>
                <a:gd name="connsiteY149" fmla="*/ 558936 h 595766"/>
                <a:gd name="connsiteX150" fmla="*/ 509559 w 552909"/>
                <a:gd name="connsiteY150" fmla="*/ 560777 h 595766"/>
                <a:gd name="connsiteX151" fmla="*/ 372129 w 552909"/>
                <a:gd name="connsiteY151" fmla="*/ 595766 h 595766"/>
                <a:gd name="connsiteX152" fmla="*/ 185815 w 552909"/>
                <a:gd name="connsiteY152" fmla="*/ 595766 h 595766"/>
                <a:gd name="connsiteX153" fmla="*/ 42851 w 552909"/>
                <a:gd name="connsiteY153" fmla="*/ 560777 h 595766"/>
                <a:gd name="connsiteX154" fmla="*/ 42851 w 552909"/>
                <a:gd name="connsiteY154" fmla="*/ 558936 h 595766"/>
                <a:gd name="connsiteX155" fmla="*/ 152610 w 552909"/>
                <a:gd name="connsiteY155" fmla="*/ 523027 h 595766"/>
                <a:gd name="connsiteX156" fmla="*/ 25327 w 552909"/>
                <a:gd name="connsiteY156" fmla="*/ 392280 h 595766"/>
                <a:gd name="connsiteX157" fmla="*/ 76056 w 552909"/>
                <a:gd name="connsiteY157" fmla="*/ 85669 h 595766"/>
                <a:gd name="connsiteX158" fmla="*/ 215330 w 552909"/>
                <a:gd name="connsiteY158" fmla="*/ 6484 h 595766"/>
                <a:gd name="connsiteX159" fmla="*/ 299379 w 552909"/>
                <a:gd name="connsiteY159" fmla="*/ 959 h 5957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552909" h="595766">
                  <a:moveTo>
                    <a:pt x="260568" y="310290"/>
                  </a:moveTo>
                  <a:lnTo>
                    <a:pt x="271664" y="310290"/>
                  </a:lnTo>
                  <a:lnTo>
                    <a:pt x="271664" y="321327"/>
                  </a:lnTo>
                  <a:lnTo>
                    <a:pt x="260568" y="321327"/>
                  </a:lnTo>
                  <a:close/>
                  <a:moveTo>
                    <a:pt x="220826" y="283674"/>
                  </a:moveTo>
                  <a:cubicBezTo>
                    <a:pt x="216213" y="283674"/>
                    <a:pt x="212522" y="285516"/>
                    <a:pt x="209754" y="288280"/>
                  </a:cubicBezTo>
                  <a:cubicBezTo>
                    <a:pt x="206987" y="291043"/>
                    <a:pt x="206064" y="294728"/>
                    <a:pt x="206064" y="299333"/>
                  </a:cubicBezTo>
                  <a:cubicBezTo>
                    <a:pt x="206064" y="302097"/>
                    <a:pt x="206064" y="304860"/>
                    <a:pt x="207909" y="306703"/>
                  </a:cubicBezTo>
                  <a:cubicBezTo>
                    <a:pt x="208832" y="309466"/>
                    <a:pt x="210677" y="311308"/>
                    <a:pt x="213445" y="313151"/>
                  </a:cubicBezTo>
                  <a:cubicBezTo>
                    <a:pt x="215290" y="314072"/>
                    <a:pt x="218058" y="314993"/>
                    <a:pt x="220826" y="314993"/>
                  </a:cubicBezTo>
                  <a:cubicBezTo>
                    <a:pt x="225439" y="314993"/>
                    <a:pt x="229130" y="313151"/>
                    <a:pt x="231898" y="310387"/>
                  </a:cubicBezTo>
                  <a:cubicBezTo>
                    <a:pt x="235588" y="307624"/>
                    <a:pt x="236511" y="303939"/>
                    <a:pt x="236511" y="299333"/>
                  </a:cubicBezTo>
                  <a:cubicBezTo>
                    <a:pt x="236511" y="294728"/>
                    <a:pt x="235588" y="291043"/>
                    <a:pt x="231898" y="288280"/>
                  </a:cubicBezTo>
                  <a:cubicBezTo>
                    <a:pt x="229130" y="285516"/>
                    <a:pt x="225439" y="283674"/>
                    <a:pt x="220826" y="283674"/>
                  </a:cubicBezTo>
                  <a:close/>
                  <a:moveTo>
                    <a:pt x="260568" y="266143"/>
                  </a:moveTo>
                  <a:lnTo>
                    <a:pt x="271664" y="266143"/>
                  </a:lnTo>
                  <a:lnTo>
                    <a:pt x="271664" y="277180"/>
                  </a:lnTo>
                  <a:lnTo>
                    <a:pt x="260568" y="277180"/>
                  </a:lnTo>
                  <a:close/>
                  <a:moveTo>
                    <a:pt x="368495" y="252355"/>
                  </a:moveTo>
                  <a:cubicBezTo>
                    <a:pt x="364802" y="252355"/>
                    <a:pt x="361109" y="254197"/>
                    <a:pt x="358339" y="257882"/>
                  </a:cubicBezTo>
                  <a:cubicBezTo>
                    <a:pt x="355569" y="262488"/>
                    <a:pt x="353722" y="271699"/>
                    <a:pt x="353722" y="283674"/>
                  </a:cubicBezTo>
                  <a:cubicBezTo>
                    <a:pt x="353722" y="296570"/>
                    <a:pt x="354646" y="304860"/>
                    <a:pt x="358339" y="308545"/>
                  </a:cubicBezTo>
                  <a:cubicBezTo>
                    <a:pt x="361109" y="313151"/>
                    <a:pt x="364802" y="314993"/>
                    <a:pt x="368495" y="314993"/>
                  </a:cubicBezTo>
                  <a:cubicBezTo>
                    <a:pt x="373112" y="314993"/>
                    <a:pt x="376805" y="313151"/>
                    <a:pt x="379575" y="308545"/>
                  </a:cubicBezTo>
                  <a:cubicBezTo>
                    <a:pt x="382345" y="304860"/>
                    <a:pt x="384191" y="296570"/>
                    <a:pt x="384191" y="283674"/>
                  </a:cubicBezTo>
                  <a:cubicBezTo>
                    <a:pt x="384191" y="271699"/>
                    <a:pt x="382345" y="263409"/>
                    <a:pt x="379575" y="258803"/>
                  </a:cubicBezTo>
                  <a:cubicBezTo>
                    <a:pt x="376805" y="255119"/>
                    <a:pt x="373112" y="252355"/>
                    <a:pt x="368495" y="252355"/>
                  </a:cubicBezTo>
                  <a:close/>
                  <a:moveTo>
                    <a:pt x="309464" y="252355"/>
                  </a:moveTo>
                  <a:cubicBezTo>
                    <a:pt x="304848" y="252355"/>
                    <a:pt x="302078" y="254197"/>
                    <a:pt x="299308" y="257882"/>
                  </a:cubicBezTo>
                  <a:cubicBezTo>
                    <a:pt x="295615" y="262488"/>
                    <a:pt x="294691" y="271699"/>
                    <a:pt x="294691" y="283674"/>
                  </a:cubicBezTo>
                  <a:cubicBezTo>
                    <a:pt x="294691" y="296570"/>
                    <a:pt x="295615" y="304860"/>
                    <a:pt x="298385" y="308545"/>
                  </a:cubicBezTo>
                  <a:cubicBezTo>
                    <a:pt x="302078" y="313151"/>
                    <a:pt x="305771" y="314993"/>
                    <a:pt x="309464" y="314993"/>
                  </a:cubicBezTo>
                  <a:cubicBezTo>
                    <a:pt x="314081" y="314993"/>
                    <a:pt x="317774" y="313151"/>
                    <a:pt x="320544" y="308545"/>
                  </a:cubicBezTo>
                  <a:cubicBezTo>
                    <a:pt x="323314" y="304860"/>
                    <a:pt x="325160" y="296570"/>
                    <a:pt x="325160" y="283674"/>
                  </a:cubicBezTo>
                  <a:cubicBezTo>
                    <a:pt x="325160" y="271699"/>
                    <a:pt x="323314" y="263409"/>
                    <a:pt x="320544" y="258803"/>
                  </a:cubicBezTo>
                  <a:cubicBezTo>
                    <a:pt x="317774" y="255119"/>
                    <a:pt x="314081" y="252355"/>
                    <a:pt x="309464" y="252355"/>
                  </a:cubicBezTo>
                  <a:close/>
                  <a:moveTo>
                    <a:pt x="220826" y="252355"/>
                  </a:moveTo>
                  <a:cubicBezTo>
                    <a:pt x="217136" y="252355"/>
                    <a:pt x="214368" y="254197"/>
                    <a:pt x="212522" y="256040"/>
                  </a:cubicBezTo>
                  <a:cubicBezTo>
                    <a:pt x="209754" y="258803"/>
                    <a:pt x="208832" y="260645"/>
                    <a:pt x="208832" y="264330"/>
                  </a:cubicBezTo>
                  <a:cubicBezTo>
                    <a:pt x="208832" y="268015"/>
                    <a:pt x="209754" y="270778"/>
                    <a:pt x="212522" y="272620"/>
                  </a:cubicBezTo>
                  <a:cubicBezTo>
                    <a:pt x="214368" y="275384"/>
                    <a:pt x="217136" y="276305"/>
                    <a:pt x="220826" y="276305"/>
                  </a:cubicBezTo>
                  <a:cubicBezTo>
                    <a:pt x="224517" y="276305"/>
                    <a:pt x="228207" y="275384"/>
                    <a:pt x="230052" y="273541"/>
                  </a:cubicBezTo>
                  <a:cubicBezTo>
                    <a:pt x="231898" y="270778"/>
                    <a:pt x="233743" y="268015"/>
                    <a:pt x="233743" y="264330"/>
                  </a:cubicBezTo>
                  <a:cubicBezTo>
                    <a:pt x="233743" y="261567"/>
                    <a:pt x="231898" y="258803"/>
                    <a:pt x="230052" y="256040"/>
                  </a:cubicBezTo>
                  <a:cubicBezTo>
                    <a:pt x="227285" y="254197"/>
                    <a:pt x="224517" y="252355"/>
                    <a:pt x="220826" y="252355"/>
                  </a:cubicBezTo>
                  <a:close/>
                  <a:moveTo>
                    <a:pt x="161814" y="252355"/>
                  </a:moveTo>
                  <a:cubicBezTo>
                    <a:pt x="157197" y="252355"/>
                    <a:pt x="154428" y="254197"/>
                    <a:pt x="151658" y="257882"/>
                  </a:cubicBezTo>
                  <a:cubicBezTo>
                    <a:pt x="147964" y="262488"/>
                    <a:pt x="147041" y="271699"/>
                    <a:pt x="147041" y="283674"/>
                  </a:cubicBezTo>
                  <a:cubicBezTo>
                    <a:pt x="147041" y="296570"/>
                    <a:pt x="147964" y="304860"/>
                    <a:pt x="150734" y="308545"/>
                  </a:cubicBezTo>
                  <a:cubicBezTo>
                    <a:pt x="154428" y="313151"/>
                    <a:pt x="157197" y="314993"/>
                    <a:pt x="161814" y="314993"/>
                  </a:cubicBezTo>
                  <a:cubicBezTo>
                    <a:pt x="166430" y="314993"/>
                    <a:pt x="170124" y="313151"/>
                    <a:pt x="172893" y="308545"/>
                  </a:cubicBezTo>
                  <a:cubicBezTo>
                    <a:pt x="175663" y="304860"/>
                    <a:pt x="177510" y="296570"/>
                    <a:pt x="177510" y="283674"/>
                  </a:cubicBezTo>
                  <a:cubicBezTo>
                    <a:pt x="177510" y="271699"/>
                    <a:pt x="175663" y="263409"/>
                    <a:pt x="172893" y="258803"/>
                  </a:cubicBezTo>
                  <a:cubicBezTo>
                    <a:pt x="170124" y="255119"/>
                    <a:pt x="166430" y="252355"/>
                    <a:pt x="161814" y="252355"/>
                  </a:cubicBezTo>
                  <a:close/>
                  <a:moveTo>
                    <a:pt x="368495" y="244986"/>
                  </a:moveTo>
                  <a:cubicBezTo>
                    <a:pt x="373112" y="244986"/>
                    <a:pt x="376805" y="245907"/>
                    <a:pt x="379575" y="247749"/>
                  </a:cubicBezTo>
                  <a:cubicBezTo>
                    <a:pt x="382345" y="248671"/>
                    <a:pt x="385114" y="251434"/>
                    <a:pt x="386961" y="254197"/>
                  </a:cubicBezTo>
                  <a:cubicBezTo>
                    <a:pt x="388808" y="257882"/>
                    <a:pt x="390654" y="261567"/>
                    <a:pt x="391578" y="266172"/>
                  </a:cubicBezTo>
                  <a:cubicBezTo>
                    <a:pt x="393424" y="269857"/>
                    <a:pt x="393424" y="276305"/>
                    <a:pt x="393424" y="283674"/>
                  </a:cubicBezTo>
                  <a:cubicBezTo>
                    <a:pt x="393424" y="292885"/>
                    <a:pt x="392501" y="300255"/>
                    <a:pt x="390654" y="305781"/>
                  </a:cubicBezTo>
                  <a:cubicBezTo>
                    <a:pt x="388808" y="310387"/>
                    <a:pt x="386038" y="314993"/>
                    <a:pt x="382345" y="317756"/>
                  </a:cubicBezTo>
                  <a:cubicBezTo>
                    <a:pt x="378651" y="321441"/>
                    <a:pt x="374035" y="322362"/>
                    <a:pt x="368495" y="322362"/>
                  </a:cubicBezTo>
                  <a:cubicBezTo>
                    <a:pt x="361109" y="322362"/>
                    <a:pt x="355569" y="319599"/>
                    <a:pt x="351876" y="314993"/>
                  </a:cubicBezTo>
                  <a:cubicBezTo>
                    <a:pt x="346336" y="308545"/>
                    <a:pt x="343566" y="298412"/>
                    <a:pt x="343566" y="283674"/>
                  </a:cubicBezTo>
                  <a:cubicBezTo>
                    <a:pt x="343566" y="274463"/>
                    <a:pt x="344489" y="268015"/>
                    <a:pt x="346336" y="262488"/>
                  </a:cubicBezTo>
                  <a:cubicBezTo>
                    <a:pt x="348183" y="256961"/>
                    <a:pt x="350952" y="252355"/>
                    <a:pt x="354646" y="249592"/>
                  </a:cubicBezTo>
                  <a:cubicBezTo>
                    <a:pt x="358339" y="246828"/>
                    <a:pt x="362955" y="244986"/>
                    <a:pt x="368495" y="244986"/>
                  </a:cubicBezTo>
                  <a:close/>
                  <a:moveTo>
                    <a:pt x="309464" y="244986"/>
                  </a:moveTo>
                  <a:cubicBezTo>
                    <a:pt x="314081" y="244986"/>
                    <a:pt x="317774" y="245907"/>
                    <a:pt x="320544" y="247749"/>
                  </a:cubicBezTo>
                  <a:cubicBezTo>
                    <a:pt x="323314" y="248671"/>
                    <a:pt x="326083" y="251434"/>
                    <a:pt x="327930" y="254197"/>
                  </a:cubicBezTo>
                  <a:cubicBezTo>
                    <a:pt x="329777" y="257882"/>
                    <a:pt x="331623" y="261567"/>
                    <a:pt x="332547" y="266172"/>
                  </a:cubicBezTo>
                  <a:cubicBezTo>
                    <a:pt x="333470" y="269857"/>
                    <a:pt x="334393" y="276305"/>
                    <a:pt x="334393" y="283674"/>
                  </a:cubicBezTo>
                  <a:cubicBezTo>
                    <a:pt x="334393" y="292885"/>
                    <a:pt x="333470" y="300255"/>
                    <a:pt x="331623" y="305781"/>
                  </a:cubicBezTo>
                  <a:cubicBezTo>
                    <a:pt x="329777" y="310387"/>
                    <a:pt x="327007" y="314993"/>
                    <a:pt x="323314" y="317756"/>
                  </a:cubicBezTo>
                  <a:cubicBezTo>
                    <a:pt x="319620" y="321441"/>
                    <a:pt x="315004" y="322362"/>
                    <a:pt x="309464" y="322362"/>
                  </a:cubicBezTo>
                  <a:cubicBezTo>
                    <a:pt x="302078" y="322362"/>
                    <a:pt x="296538" y="319599"/>
                    <a:pt x="292845" y="314993"/>
                  </a:cubicBezTo>
                  <a:cubicBezTo>
                    <a:pt x="287305" y="308545"/>
                    <a:pt x="284535" y="298412"/>
                    <a:pt x="284535" y="283674"/>
                  </a:cubicBezTo>
                  <a:cubicBezTo>
                    <a:pt x="284535" y="274463"/>
                    <a:pt x="285458" y="268015"/>
                    <a:pt x="287305" y="262488"/>
                  </a:cubicBezTo>
                  <a:cubicBezTo>
                    <a:pt x="289152" y="256961"/>
                    <a:pt x="291921" y="252355"/>
                    <a:pt x="295615" y="249592"/>
                  </a:cubicBezTo>
                  <a:cubicBezTo>
                    <a:pt x="299308" y="246828"/>
                    <a:pt x="303924" y="244986"/>
                    <a:pt x="309464" y="244986"/>
                  </a:cubicBezTo>
                  <a:close/>
                  <a:moveTo>
                    <a:pt x="220826" y="244986"/>
                  </a:moveTo>
                  <a:cubicBezTo>
                    <a:pt x="227285" y="244986"/>
                    <a:pt x="232820" y="246828"/>
                    <a:pt x="237434" y="250513"/>
                  </a:cubicBezTo>
                  <a:cubicBezTo>
                    <a:pt x="241124" y="254197"/>
                    <a:pt x="242970" y="259724"/>
                    <a:pt x="242970" y="265251"/>
                  </a:cubicBezTo>
                  <a:cubicBezTo>
                    <a:pt x="242970" y="268015"/>
                    <a:pt x="242047" y="271699"/>
                    <a:pt x="240202" y="274463"/>
                  </a:cubicBezTo>
                  <a:cubicBezTo>
                    <a:pt x="238356" y="276305"/>
                    <a:pt x="235588" y="279068"/>
                    <a:pt x="231898" y="279989"/>
                  </a:cubicBezTo>
                  <a:cubicBezTo>
                    <a:pt x="236511" y="281832"/>
                    <a:pt x="240202" y="283674"/>
                    <a:pt x="242970" y="287359"/>
                  </a:cubicBezTo>
                  <a:cubicBezTo>
                    <a:pt x="244815" y="291043"/>
                    <a:pt x="246660" y="294728"/>
                    <a:pt x="246660" y="299333"/>
                  </a:cubicBezTo>
                  <a:cubicBezTo>
                    <a:pt x="246660" y="305781"/>
                    <a:pt x="243892" y="311308"/>
                    <a:pt x="239279" y="315914"/>
                  </a:cubicBezTo>
                  <a:cubicBezTo>
                    <a:pt x="234666" y="320520"/>
                    <a:pt x="228207" y="322362"/>
                    <a:pt x="220826" y="322362"/>
                  </a:cubicBezTo>
                  <a:cubicBezTo>
                    <a:pt x="213445" y="322362"/>
                    <a:pt x="207909" y="320520"/>
                    <a:pt x="203296" y="315914"/>
                  </a:cubicBezTo>
                  <a:cubicBezTo>
                    <a:pt x="198683" y="311308"/>
                    <a:pt x="195915" y="305781"/>
                    <a:pt x="195915" y="299333"/>
                  </a:cubicBezTo>
                  <a:cubicBezTo>
                    <a:pt x="195915" y="294728"/>
                    <a:pt x="197760" y="290122"/>
                    <a:pt x="199605" y="286437"/>
                  </a:cubicBezTo>
                  <a:cubicBezTo>
                    <a:pt x="202373" y="283674"/>
                    <a:pt x="206064" y="280911"/>
                    <a:pt x="210677" y="279989"/>
                  </a:cubicBezTo>
                  <a:cubicBezTo>
                    <a:pt x="206987" y="279068"/>
                    <a:pt x="204219" y="276305"/>
                    <a:pt x="202373" y="274463"/>
                  </a:cubicBezTo>
                  <a:cubicBezTo>
                    <a:pt x="200528" y="271699"/>
                    <a:pt x="199605" y="268015"/>
                    <a:pt x="199605" y="264330"/>
                  </a:cubicBezTo>
                  <a:cubicBezTo>
                    <a:pt x="199605" y="258803"/>
                    <a:pt x="201451" y="254197"/>
                    <a:pt x="205141" y="250513"/>
                  </a:cubicBezTo>
                  <a:cubicBezTo>
                    <a:pt x="208832" y="246828"/>
                    <a:pt x="214368" y="244986"/>
                    <a:pt x="220826" y="244986"/>
                  </a:cubicBezTo>
                  <a:close/>
                  <a:moveTo>
                    <a:pt x="161814" y="244986"/>
                  </a:moveTo>
                  <a:cubicBezTo>
                    <a:pt x="166430" y="244986"/>
                    <a:pt x="169200" y="245907"/>
                    <a:pt x="172893" y="247749"/>
                  </a:cubicBezTo>
                  <a:cubicBezTo>
                    <a:pt x="175663" y="248671"/>
                    <a:pt x="178433" y="251434"/>
                    <a:pt x="180280" y="254197"/>
                  </a:cubicBezTo>
                  <a:cubicBezTo>
                    <a:pt x="182126" y="257882"/>
                    <a:pt x="183973" y="261567"/>
                    <a:pt x="184896" y="266172"/>
                  </a:cubicBezTo>
                  <a:cubicBezTo>
                    <a:pt x="185820" y="269857"/>
                    <a:pt x="186743" y="276305"/>
                    <a:pt x="186743" y="283674"/>
                  </a:cubicBezTo>
                  <a:cubicBezTo>
                    <a:pt x="186743" y="292885"/>
                    <a:pt x="185820" y="300255"/>
                    <a:pt x="183973" y="305781"/>
                  </a:cubicBezTo>
                  <a:cubicBezTo>
                    <a:pt x="182126" y="310387"/>
                    <a:pt x="179357" y="314993"/>
                    <a:pt x="175663" y="317756"/>
                  </a:cubicBezTo>
                  <a:cubicBezTo>
                    <a:pt x="171970" y="321441"/>
                    <a:pt x="167354" y="322362"/>
                    <a:pt x="161814" y="322362"/>
                  </a:cubicBezTo>
                  <a:cubicBezTo>
                    <a:pt x="154428" y="322362"/>
                    <a:pt x="148888" y="319599"/>
                    <a:pt x="144271" y="314993"/>
                  </a:cubicBezTo>
                  <a:cubicBezTo>
                    <a:pt x="139655" y="308545"/>
                    <a:pt x="136885" y="298412"/>
                    <a:pt x="136885" y="283674"/>
                  </a:cubicBezTo>
                  <a:cubicBezTo>
                    <a:pt x="136885" y="274463"/>
                    <a:pt x="137808" y="268015"/>
                    <a:pt x="139655" y="262488"/>
                  </a:cubicBezTo>
                  <a:cubicBezTo>
                    <a:pt x="141501" y="256961"/>
                    <a:pt x="144271" y="252355"/>
                    <a:pt x="147964" y="249592"/>
                  </a:cubicBezTo>
                  <a:cubicBezTo>
                    <a:pt x="151658" y="246828"/>
                    <a:pt x="156274" y="244986"/>
                    <a:pt x="161814" y="244986"/>
                  </a:cubicBezTo>
                  <a:close/>
                  <a:moveTo>
                    <a:pt x="260577" y="115090"/>
                  </a:moveTo>
                  <a:lnTo>
                    <a:pt x="271647" y="127064"/>
                  </a:lnTo>
                  <a:cubicBezTo>
                    <a:pt x="273492" y="126143"/>
                    <a:pt x="276259" y="126143"/>
                    <a:pt x="279027" y="126143"/>
                  </a:cubicBezTo>
                  <a:cubicBezTo>
                    <a:pt x="282717" y="126143"/>
                    <a:pt x="285484" y="126143"/>
                    <a:pt x="288252" y="127064"/>
                  </a:cubicBezTo>
                  <a:lnTo>
                    <a:pt x="299321" y="115090"/>
                  </a:lnTo>
                  <a:lnTo>
                    <a:pt x="298399" y="131669"/>
                  </a:lnTo>
                  <a:cubicBezTo>
                    <a:pt x="303934" y="134432"/>
                    <a:pt x="307624" y="138116"/>
                    <a:pt x="310391" y="143642"/>
                  </a:cubicBezTo>
                  <a:lnTo>
                    <a:pt x="326996" y="142721"/>
                  </a:lnTo>
                  <a:lnTo>
                    <a:pt x="315004" y="153774"/>
                  </a:lnTo>
                  <a:cubicBezTo>
                    <a:pt x="315004" y="156537"/>
                    <a:pt x="315926" y="159300"/>
                    <a:pt x="315926" y="162063"/>
                  </a:cubicBezTo>
                  <a:cubicBezTo>
                    <a:pt x="315926" y="164826"/>
                    <a:pt x="315004" y="167589"/>
                    <a:pt x="315004" y="170352"/>
                  </a:cubicBezTo>
                  <a:lnTo>
                    <a:pt x="326996" y="181405"/>
                  </a:lnTo>
                  <a:lnTo>
                    <a:pt x="310391" y="180484"/>
                  </a:lnTo>
                  <a:cubicBezTo>
                    <a:pt x="307624" y="185089"/>
                    <a:pt x="303934" y="189694"/>
                    <a:pt x="298399" y="192457"/>
                  </a:cubicBezTo>
                  <a:lnTo>
                    <a:pt x="299321" y="209036"/>
                  </a:lnTo>
                  <a:lnTo>
                    <a:pt x="288252" y="197063"/>
                  </a:lnTo>
                  <a:cubicBezTo>
                    <a:pt x="285484" y="197063"/>
                    <a:pt x="282717" y="197984"/>
                    <a:pt x="279027" y="197984"/>
                  </a:cubicBezTo>
                  <a:cubicBezTo>
                    <a:pt x="276259" y="197984"/>
                    <a:pt x="273492" y="197984"/>
                    <a:pt x="271647" y="197063"/>
                  </a:cubicBezTo>
                  <a:lnTo>
                    <a:pt x="260577" y="209036"/>
                  </a:lnTo>
                  <a:lnTo>
                    <a:pt x="261499" y="193378"/>
                  </a:lnTo>
                  <a:cubicBezTo>
                    <a:pt x="255964" y="189694"/>
                    <a:pt x="251352" y="186010"/>
                    <a:pt x="248584" y="180484"/>
                  </a:cubicBezTo>
                  <a:lnTo>
                    <a:pt x="232902" y="181405"/>
                  </a:lnTo>
                  <a:lnTo>
                    <a:pt x="243972" y="171273"/>
                  </a:lnTo>
                  <a:cubicBezTo>
                    <a:pt x="243050" y="168510"/>
                    <a:pt x="243050" y="164826"/>
                    <a:pt x="243050" y="162063"/>
                  </a:cubicBezTo>
                  <a:cubicBezTo>
                    <a:pt x="243050" y="158379"/>
                    <a:pt x="243050" y="155616"/>
                    <a:pt x="243972" y="152853"/>
                  </a:cubicBezTo>
                  <a:lnTo>
                    <a:pt x="232902" y="142721"/>
                  </a:lnTo>
                  <a:lnTo>
                    <a:pt x="248584" y="142721"/>
                  </a:lnTo>
                  <a:cubicBezTo>
                    <a:pt x="251352" y="138116"/>
                    <a:pt x="255964" y="133511"/>
                    <a:pt x="261499" y="130748"/>
                  </a:cubicBezTo>
                  <a:close/>
                  <a:moveTo>
                    <a:pt x="276205" y="67253"/>
                  </a:moveTo>
                  <a:cubicBezTo>
                    <a:pt x="160912" y="67253"/>
                    <a:pt x="66832" y="161170"/>
                    <a:pt x="66832" y="276265"/>
                  </a:cubicBezTo>
                  <a:cubicBezTo>
                    <a:pt x="66832" y="391359"/>
                    <a:pt x="160912" y="485276"/>
                    <a:pt x="276205" y="485276"/>
                  </a:cubicBezTo>
                  <a:cubicBezTo>
                    <a:pt x="391498" y="485276"/>
                    <a:pt x="485578" y="391359"/>
                    <a:pt x="485578" y="276265"/>
                  </a:cubicBezTo>
                  <a:cubicBezTo>
                    <a:pt x="485578" y="161170"/>
                    <a:pt x="391498" y="67253"/>
                    <a:pt x="276205" y="67253"/>
                  </a:cubicBezTo>
                  <a:close/>
                  <a:moveTo>
                    <a:pt x="299379" y="959"/>
                  </a:moveTo>
                  <a:cubicBezTo>
                    <a:pt x="327395" y="3261"/>
                    <a:pt x="355066" y="9706"/>
                    <a:pt x="381353" y="20295"/>
                  </a:cubicBezTo>
                  <a:cubicBezTo>
                    <a:pt x="431159" y="41472"/>
                    <a:pt x="474510" y="75540"/>
                    <a:pt x="504947" y="120657"/>
                  </a:cubicBezTo>
                  <a:cubicBezTo>
                    <a:pt x="536307" y="166695"/>
                    <a:pt x="552909" y="221019"/>
                    <a:pt x="552909" y="276265"/>
                  </a:cubicBezTo>
                  <a:cubicBezTo>
                    <a:pt x="552909" y="307570"/>
                    <a:pt x="547375" y="338876"/>
                    <a:pt x="537229" y="368340"/>
                  </a:cubicBezTo>
                  <a:cubicBezTo>
                    <a:pt x="512326" y="436476"/>
                    <a:pt x="462519" y="490800"/>
                    <a:pt x="399800" y="522106"/>
                  </a:cubicBezTo>
                  <a:cubicBezTo>
                    <a:pt x="462519" y="526710"/>
                    <a:pt x="509559" y="542362"/>
                    <a:pt x="509559" y="558936"/>
                  </a:cubicBezTo>
                  <a:lnTo>
                    <a:pt x="509559" y="560777"/>
                  </a:lnTo>
                  <a:cubicBezTo>
                    <a:pt x="509559" y="580113"/>
                    <a:pt x="448684" y="595766"/>
                    <a:pt x="372129" y="595766"/>
                  </a:cubicBezTo>
                  <a:lnTo>
                    <a:pt x="185815" y="595766"/>
                  </a:lnTo>
                  <a:cubicBezTo>
                    <a:pt x="110182" y="595766"/>
                    <a:pt x="42851" y="580113"/>
                    <a:pt x="42851" y="560777"/>
                  </a:cubicBezTo>
                  <a:lnTo>
                    <a:pt x="42851" y="558936"/>
                  </a:lnTo>
                  <a:cubicBezTo>
                    <a:pt x="42851" y="542362"/>
                    <a:pt x="91736" y="526710"/>
                    <a:pt x="152610" y="523027"/>
                  </a:cubicBezTo>
                  <a:cubicBezTo>
                    <a:pt x="98192" y="495404"/>
                    <a:pt x="52075" y="450287"/>
                    <a:pt x="25327" y="392280"/>
                  </a:cubicBezTo>
                  <a:cubicBezTo>
                    <a:pt x="-21713" y="290997"/>
                    <a:pt x="-2344" y="166695"/>
                    <a:pt x="76056" y="85669"/>
                  </a:cubicBezTo>
                  <a:cubicBezTo>
                    <a:pt x="113872" y="46076"/>
                    <a:pt x="162756" y="18454"/>
                    <a:pt x="215330" y="6484"/>
                  </a:cubicBezTo>
                  <a:cubicBezTo>
                    <a:pt x="243001" y="499"/>
                    <a:pt x="271363" y="-1343"/>
                    <a:pt x="299379" y="9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circular-alarm-clock-tool_43071"/>
            <p:cNvSpPr>
              <a:spLocks noChangeAspect="1"/>
            </p:cNvSpPr>
            <p:nvPr/>
          </p:nvSpPr>
          <p:spPr bwMode="auto">
            <a:xfrm>
              <a:off x="4538345" y="3631487"/>
              <a:ext cx="489438" cy="500458"/>
            </a:xfrm>
            <a:custGeom>
              <a:gdLst>
                <a:gd name="connsiteX0" fmla="*/ 262772 w 541176"/>
                <a:gd name="connsiteY0" fmla="*/ 431515 h 553360"/>
                <a:gd name="connsiteX1" fmla="*/ 269983 w 541176"/>
                <a:gd name="connsiteY1" fmla="*/ 432948 h 553360"/>
                <a:gd name="connsiteX2" fmla="*/ 278635 w 541176"/>
                <a:gd name="connsiteY2" fmla="*/ 431515 h 553360"/>
                <a:gd name="connsiteX3" fmla="*/ 278635 w 541176"/>
                <a:gd name="connsiteY3" fmla="*/ 450137 h 553360"/>
                <a:gd name="connsiteX4" fmla="*/ 262772 w 541176"/>
                <a:gd name="connsiteY4" fmla="*/ 450137 h 553360"/>
                <a:gd name="connsiteX5" fmla="*/ 404847 w 541176"/>
                <a:gd name="connsiteY5" fmla="*/ 289439 h 553360"/>
                <a:gd name="connsiteX6" fmla="*/ 423469 w 541176"/>
                <a:gd name="connsiteY6" fmla="*/ 289439 h 553360"/>
                <a:gd name="connsiteX7" fmla="*/ 423469 w 541176"/>
                <a:gd name="connsiteY7" fmla="*/ 305302 h 553360"/>
                <a:gd name="connsiteX8" fmla="*/ 404847 w 541176"/>
                <a:gd name="connsiteY8" fmla="*/ 305302 h 553360"/>
                <a:gd name="connsiteX9" fmla="*/ 404847 w 541176"/>
                <a:gd name="connsiteY9" fmla="*/ 298092 h 553360"/>
                <a:gd name="connsiteX10" fmla="*/ 404847 w 541176"/>
                <a:gd name="connsiteY10" fmla="*/ 289439 h 553360"/>
                <a:gd name="connsiteX11" fmla="*/ 117707 w 541176"/>
                <a:gd name="connsiteY11" fmla="*/ 289439 h 553360"/>
                <a:gd name="connsiteX12" fmla="*/ 136329 w 541176"/>
                <a:gd name="connsiteY12" fmla="*/ 289439 h 553360"/>
                <a:gd name="connsiteX13" fmla="*/ 134897 w 541176"/>
                <a:gd name="connsiteY13" fmla="*/ 298092 h 553360"/>
                <a:gd name="connsiteX14" fmla="*/ 136329 w 541176"/>
                <a:gd name="connsiteY14" fmla="*/ 305302 h 553360"/>
                <a:gd name="connsiteX15" fmla="*/ 117707 w 541176"/>
                <a:gd name="connsiteY15" fmla="*/ 305302 h 553360"/>
                <a:gd name="connsiteX16" fmla="*/ 264151 w 541176"/>
                <a:gd name="connsiteY16" fmla="*/ 177710 h 553360"/>
                <a:gd name="connsiteX17" fmla="*/ 275638 w 541176"/>
                <a:gd name="connsiteY17" fmla="*/ 177710 h 553360"/>
                <a:gd name="connsiteX18" fmla="*/ 275638 w 541176"/>
                <a:gd name="connsiteY18" fmla="*/ 289532 h 553360"/>
                <a:gd name="connsiteX19" fmla="*/ 351742 w 541176"/>
                <a:gd name="connsiteY19" fmla="*/ 289532 h 553360"/>
                <a:gd name="connsiteX20" fmla="*/ 351742 w 541176"/>
                <a:gd name="connsiteY20" fmla="*/ 305302 h 553360"/>
                <a:gd name="connsiteX21" fmla="*/ 265587 w 541176"/>
                <a:gd name="connsiteY21" fmla="*/ 305302 h 553360"/>
                <a:gd name="connsiteX22" fmla="*/ 262772 w 541176"/>
                <a:gd name="connsiteY22" fmla="*/ 144835 h 553360"/>
                <a:gd name="connsiteX23" fmla="*/ 278635 w 541176"/>
                <a:gd name="connsiteY23" fmla="*/ 144835 h 553360"/>
                <a:gd name="connsiteX24" fmla="*/ 278635 w 541176"/>
                <a:gd name="connsiteY24" fmla="*/ 163457 h 553360"/>
                <a:gd name="connsiteX25" fmla="*/ 269983 w 541176"/>
                <a:gd name="connsiteY25" fmla="*/ 163457 h 553360"/>
                <a:gd name="connsiteX26" fmla="*/ 262772 w 541176"/>
                <a:gd name="connsiteY26" fmla="*/ 163457 h 553360"/>
                <a:gd name="connsiteX27" fmla="*/ 269986 w 541176"/>
                <a:gd name="connsiteY27" fmla="*/ 136091 h 553360"/>
                <a:gd name="connsiteX28" fmla="*/ 109246 w 541176"/>
                <a:gd name="connsiteY28" fmla="*/ 298123 h 553360"/>
                <a:gd name="connsiteX29" fmla="*/ 222625 w 541176"/>
                <a:gd name="connsiteY29" fmla="*/ 451552 h 553360"/>
                <a:gd name="connsiteX30" fmla="*/ 267115 w 541176"/>
                <a:gd name="connsiteY30" fmla="*/ 458722 h 553360"/>
                <a:gd name="connsiteX31" fmla="*/ 430725 w 541176"/>
                <a:gd name="connsiteY31" fmla="*/ 295255 h 553360"/>
                <a:gd name="connsiteX32" fmla="*/ 413503 w 541176"/>
                <a:gd name="connsiteY32" fmla="*/ 220692 h 553360"/>
                <a:gd name="connsiteX33" fmla="*/ 269986 w 541176"/>
                <a:gd name="connsiteY33" fmla="*/ 136091 h 553360"/>
                <a:gd name="connsiteX34" fmla="*/ 269986 w 541176"/>
                <a:gd name="connsiteY34" fmla="*/ 75866 h 553360"/>
                <a:gd name="connsiteX35" fmla="*/ 492438 w 541176"/>
                <a:gd name="connsiteY35" fmla="*/ 298123 h 553360"/>
                <a:gd name="connsiteX36" fmla="*/ 397716 w 541176"/>
                <a:gd name="connsiteY36" fmla="*/ 478797 h 553360"/>
                <a:gd name="connsiteX37" fmla="*/ 432161 w 541176"/>
                <a:gd name="connsiteY37" fmla="*/ 553360 h 553360"/>
                <a:gd name="connsiteX38" fmla="*/ 399152 w 541176"/>
                <a:gd name="connsiteY38" fmla="*/ 553360 h 553360"/>
                <a:gd name="connsiteX39" fmla="*/ 373318 w 541176"/>
                <a:gd name="connsiteY39" fmla="*/ 494570 h 553360"/>
                <a:gd name="connsiteX40" fmla="*/ 269986 w 541176"/>
                <a:gd name="connsiteY40" fmla="*/ 518946 h 553360"/>
                <a:gd name="connsiteX41" fmla="*/ 162347 w 541176"/>
                <a:gd name="connsiteY41" fmla="*/ 491702 h 553360"/>
                <a:gd name="connsiteX42" fmla="*/ 135079 w 541176"/>
                <a:gd name="connsiteY42" fmla="*/ 553360 h 553360"/>
                <a:gd name="connsiteX43" fmla="*/ 102070 w 541176"/>
                <a:gd name="connsiteY43" fmla="*/ 553360 h 553360"/>
                <a:gd name="connsiteX44" fmla="*/ 137949 w 541176"/>
                <a:gd name="connsiteY44" fmla="*/ 475929 h 553360"/>
                <a:gd name="connsiteX45" fmla="*/ 48968 w 541176"/>
                <a:gd name="connsiteY45" fmla="*/ 298123 h 553360"/>
                <a:gd name="connsiteX46" fmla="*/ 269986 w 541176"/>
                <a:gd name="connsiteY46" fmla="*/ 75866 h 553360"/>
                <a:gd name="connsiteX47" fmla="*/ 427784 w 541176"/>
                <a:gd name="connsiteY47" fmla="*/ 0 h 553360"/>
                <a:gd name="connsiteX48" fmla="*/ 541176 w 541176"/>
                <a:gd name="connsiteY48" fmla="*/ 113230 h 553360"/>
                <a:gd name="connsiteX49" fmla="*/ 486633 w 541176"/>
                <a:gd name="connsiteY49" fmla="*/ 207826 h 553360"/>
                <a:gd name="connsiteX50" fmla="*/ 323004 w 541176"/>
                <a:gd name="connsiteY50" fmla="*/ 68797 h 553360"/>
                <a:gd name="connsiteX51" fmla="*/ 427784 w 541176"/>
                <a:gd name="connsiteY51" fmla="*/ 0 h 553360"/>
                <a:gd name="connsiteX52" fmla="*/ 111985 w 541176"/>
                <a:gd name="connsiteY52" fmla="*/ 0 h 553360"/>
                <a:gd name="connsiteX53" fmla="*/ 216792 w 541176"/>
                <a:gd name="connsiteY53" fmla="*/ 68797 h 553360"/>
                <a:gd name="connsiteX54" fmla="*/ 53121 w 541176"/>
                <a:gd name="connsiteY54" fmla="*/ 207826 h 553360"/>
                <a:gd name="connsiteX55" fmla="*/ 0 w 541176"/>
                <a:gd name="connsiteY55" fmla="*/ 113230 h 553360"/>
                <a:gd name="connsiteX56" fmla="*/ 111985 w 541176"/>
                <a:gd name="connsiteY56" fmla="*/ 0 h 5533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1176" h="553360">
                  <a:moveTo>
                    <a:pt x="262772" y="431515"/>
                  </a:moveTo>
                  <a:cubicBezTo>
                    <a:pt x="265656" y="431515"/>
                    <a:pt x="268540" y="432948"/>
                    <a:pt x="269983" y="432948"/>
                  </a:cubicBezTo>
                  <a:cubicBezTo>
                    <a:pt x="272867" y="432948"/>
                    <a:pt x="275751" y="431515"/>
                    <a:pt x="278635" y="431515"/>
                  </a:cubicBezTo>
                  <a:lnTo>
                    <a:pt x="278635" y="450137"/>
                  </a:lnTo>
                  <a:lnTo>
                    <a:pt x="262772" y="450137"/>
                  </a:lnTo>
                  <a:close/>
                  <a:moveTo>
                    <a:pt x="404847" y="289439"/>
                  </a:moveTo>
                  <a:lnTo>
                    <a:pt x="423469" y="289439"/>
                  </a:lnTo>
                  <a:lnTo>
                    <a:pt x="423469" y="305302"/>
                  </a:lnTo>
                  <a:lnTo>
                    <a:pt x="404847" y="305302"/>
                  </a:lnTo>
                  <a:cubicBezTo>
                    <a:pt x="404847" y="302418"/>
                    <a:pt x="404847" y="299534"/>
                    <a:pt x="404847" y="298092"/>
                  </a:cubicBezTo>
                  <a:cubicBezTo>
                    <a:pt x="404847" y="295208"/>
                    <a:pt x="404847" y="292323"/>
                    <a:pt x="404847" y="289439"/>
                  </a:cubicBezTo>
                  <a:close/>
                  <a:moveTo>
                    <a:pt x="117707" y="289439"/>
                  </a:moveTo>
                  <a:lnTo>
                    <a:pt x="136329" y="289439"/>
                  </a:lnTo>
                  <a:cubicBezTo>
                    <a:pt x="136329" y="292323"/>
                    <a:pt x="134897" y="295208"/>
                    <a:pt x="134897" y="298092"/>
                  </a:cubicBezTo>
                  <a:cubicBezTo>
                    <a:pt x="134897" y="299534"/>
                    <a:pt x="136329" y="302418"/>
                    <a:pt x="136329" y="305302"/>
                  </a:cubicBezTo>
                  <a:lnTo>
                    <a:pt x="117707" y="305302"/>
                  </a:lnTo>
                  <a:close/>
                  <a:moveTo>
                    <a:pt x="264151" y="177710"/>
                  </a:moveTo>
                  <a:lnTo>
                    <a:pt x="275638" y="177710"/>
                  </a:lnTo>
                  <a:lnTo>
                    <a:pt x="275638" y="289532"/>
                  </a:lnTo>
                  <a:lnTo>
                    <a:pt x="351742" y="289532"/>
                  </a:lnTo>
                  <a:lnTo>
                    <a:pt x="351742" y="305302"/>
                  </a:lnTo>
                  <a:lnTo>
                    <a:pt x="265587" y="305302"/>
                  </a:lnTo>
                  <a:close/>
                  <a:moveTo>
                    <a:pt x="262772" y="144835"/>
                  </a:moveTo>
                  <a:lnTo>
                    <a:pt x="278635" y="144835"/>
                  </a:lnTo>
                  <a:lnTo>
                    <a:pt x="278635" y="163457"/>
                  </a:lnTo>
                  <a:cubicBezTo>
                    <a:pt x="275751" y="163457"/>
                    <a:pt x="272867" y="163457"/>
                    <a:pt x="269983" y="163457"/>
                  </a:cubicBezTo>
                  <a:cubicBezTo>
                    <a:pt x="268540" y="163457"/>
                    <a:pt x="265656" y="163457"/>
                    <a:pt x="262772" y="163457"/>
                  </a:cubicBezTo>
                  <a:close/>
                  <a:moveTo>
                    <a:pt x="269986" y="136091"/>
                  </a:moveTo>
                  <a:cubicBezTo>
                    <a:pt x="181005" y="136091"/>
                    <a:pt x="109246" y="207787"/>
                    <a:pt x="109246" y="298123"/>
                  </a:cubicBezTo>
                  <a:cubicBezTo>
                    <a:pt x="109246" y="369819"/>
                    <a:pt x="156606" y="431477"/>
                    <a:pt x="222625" y="451552"/>
                  </a:cubicBezTo>
                  <a:cubicBezTo>
                    <a:pt x="236976" y="455854"/>
                    <a:pt x="251328" y="458722"/>
                    <a:pt x="267115" y="458722"/>
                  </a:cubicBezTo>
                  <a:cubicBezTo>
                    <a:pt x="357531" y="458722"/>
                    <a:pt x="430725" y="385592"/>
                    <a:pt x="430725" y="295255"/>
                  </a:cubicBezTo>
                  <a:cubicBezTo>
                    <a:pt x="430725" y="268011"/>
                    <a:pt x="424985" y="242200"/>
                    <a:pt x="413503" y="220692"/>
                  </a:cubicBezTo>
                  <a:cubicBezTo>
                    <a:pt x="384800" y="170505"/>
                    <a:pt x="331698" y="136091"/>
                    <a:pt x="269986" y="136091"/>
                  </a:cubicBezTo>
                  <a:close/>
                  <a:moveTo>
                    <a:pt x="269986" y="75866"/>
                  </a:moveTo>
                  <a:cubicBezTo>
                    <a:pt x="393411" y="75866"/>
                    <a:pt x="492438" y="174806"/>
                    <a:pt x="492438" y="298123"/>
                  </a:cubicBezTo>
                  <a:cubicBezTo>
                    <a:pt x="492438" y="372687"/>
                    <a:pt x="455124" y="438647"/>
                    <a:pt x="397716" y="478797"/>
                  </a:cubicBezTo>
                  <a:lnTo>
                    <a:pt x="432161" y="553360"/>
                  </a:lnTo>
                  <a:lnTo>
                    <a:pt x="399152" y="553360"/>
                  </a:lnTo>
                  <a:lnTo>
                    <a:pt x="373318" y="494570"/>
                  </a:lnTo>
                  <a:cubicBezTo>
                    <a:pt x="341744" y="510343"/>
                    <a:pt x="307300" y="518946"/>
                    <a:pt x="269986" y="518946"/>
                  </a:cubicBezTo>
                  <a:cubicBezTo>
                    <a:pt x="231236" y="518946"/>
                    <a:pt x="195356" y="508909"/>
                    <a:pt x="162347" y="491702"/>
                  </a:cubicBezTo>
                  <a:lnTo>
                    <a:pt x="135079" y="553360"/>
                  </a:lnTo>
                  <a:lnTo>
                    <a:pt x="102070" y="553360"/>
                  </a:lnTo>
                  <a:lnTo>
                    <a:pt x="137949" y="475929"/>
                  </a:lnTo>
                  <a:cubicBezTo>
                    <a:pt x="83412" y="435779"/>
                    <a:pt x="48968" y="369819"/>
                    <a:pt x="48968" y="298123"/>
                  </a:cubicBezTo>
                  <a:cubicBezTo>
                    <a:pt x="48968" y="174806"/>
                    <a:pt x="147995" y="75866"/>
                    <a:pt x="269986" y="75866"/>
                  </a:cubicBezTo>
                  <a:close/>
                  <a:moveTo>
                    <a:pt x="427784" y="0"/>
                  </a:moveTo>
                  <a:cubicBezTo>
                    <a:pt x="489504" y="0"/>
                    <a:pt x="541176" y="50165"/>
                    <a:pt x="541176" y="113230"/>
                  </a:cubicBezTo>
                  <a:cubicBezTo>
                    <a:pt x="541176" y="153361"/>
                    <a:pt x="519646" y="189194"/>
                    <a:pt x="486633" y="207826"/>
                  </a:cubicBezTo>
                  <a:cubicBezTo>
                    <a:pt x="460797" y="137595"/>
                    <a:pt x="399077" y="84564"/>
                    <a:pt x="323004" y="68797"/>
                  </a:cubicBezTo>
                  <a:cubicBezTo>
                    <a:pt x="340228" y="28665"/>
                    <a:pt x="380418" y="0"/>
                    <a:pt x="427784" y="0"/>
                  </a:cubicBezTo>
                  <a:close/>
                  <a:moveTo>
                    <a:pt x="111985" y="0"/>
                  </a:moveTo>
                  <a:cubicBezTo>
                    <a:pt x="159364" y="0"/>
                    <a:pt x="199564" y="28665"/>
                    <a:pt x="216792" y="68797"/>
                  </a:cubicBezTo>
                  <a:cubicBezTo>
                    <a:pt x="142135" y="84564"/>
                    <a:pt x="80400" y="137595"/>
                    <a:pt x="53121" y="207826"/>
                  </a:cubicBezTo>
                  <a:cubicBezTo>
                    <a:pt x="21536" y="189194"/>
                    <a:pt x="0" y="153361"/>
                    <a:pt x="0" y="113230"/>
                  </a:cubicBezTo>
                  <a:cubicBezTo>
                    <a:pt x="0" y="50165"/>
                    <a:pt x="50250" y="0"/>
                    <a:pt x="1119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4" b="100000" l="162" r="95046">
                        <a14:foregroundMark x1="13570" y1="52392" x2="14270" y2="51726"/>
                        <a14:foregroundMark x1="47981" y1="88068" x2="40657" y2="85706"/>
                        <a14:foregroundMark x1="14755" y1="51666" x2="17017" y2="51242"/>
                        <a14:foregroundMark x1="81640" y1="63378" x2="81640" y2="63378"/>
                        <a14:foregroundMark x1="83281" y1="63023" x2="84543" y2="61178"/>
                        <a14:backgroundMark x1="17340" y1="53362" x2="17340" y2="53362"/>
                        <a14:backgroundMark x1="18040" y1="48213" x2="24233" y2="48819"/>
                        <a14:backgroundMark x1="8939" y1="49001" x2="21702" y2="47365"/>
                        <a14:backgroundMark x1="17340" y1="48213" x2="7270" y2="52938"/>
                        <a14:backgroundMark x1="8562" y1="62386" x2="6947" y2="71411"/>
                        <a14:backgroundMark x1="27356" y1="69534" x2="30264" y2="49243"/>
                        <a14:backgroundMark x1="31018" y1="47971" x2="27894" y2="34646"/>
                        <a14:backgroundMark x1="30102" y1="35070" x2="32472" y2="30588"/>
                        <a14:backgroundMark x1="36672" y1="25863" x2="38665" y2="20533"/>
                        <a14:backgroundMark x1="45611" y1="16838" x2="63651" y2="16596"/>
                        <a14:backgroundMark x1="50350" y1="24409" x2="51966" y2="24409"/>
                        <a14:backgroundMark x1="48896" y1="25863" x2="56004" y2="25621"/>
                        <a14:backgroundMark x1="49812" y1="34646" x2="48681" y2="35675"/>
                        <a14:backgroundMark x1="57835" y1="36523" x2="60743" y2="37553"/>
                        <a14:backgroundMark x1="53796" y1="34646" x2="54335" y2="35494"/>
                        <a14:backgroundMark x1="77706" y1="52938" x2="83199" y2="49849"/>
                        <a14:backgroundMark x1="80694" y1="86089" x2="85174" y2="82825"/>
                        <a14:backgroundMark x1="42208" y1="95458" x2="71735" y2="94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1" t="16483" r="22180" b="8892"/>
          <a:stretch>
            <a:fillRect/>
          </a:stretch>
        </p:blipFill>
        <p:spPr>
          <a:xfrm>
            <a:off x="990600" y="1408033"/>
            <a:ext cx="3124200" cy="40419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63080" y="2214245"/>
            <a:ext cx="4711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zh-CN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部分</a:t>
            </a:r>
            <a:endParaRPr lang="zh-CN" altLang="zh-CN" sz="4800" b="1">
              <a:gradFill>
                <a:gsLst>
                  <a:gs pos="0">
                    <a:srgbClr val="BA1C2E"/>
                  </a:gs>
                  <a:gs pos="100000">
                    <a:srgbClr val="6B0819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7950" y="3388360"/>
            <a:ext cx="6450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请输入大标题</a:t>
            </a:r>
            <a:endParaRPr lang="zh-CN" altLang="en-US" sz="6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82690" y="3216275"/>
            <a:ext cx="5291455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aphicFrame>
        <p:nvGraphicFramePr>
          <p:cNvPr id="8" name="图表 7"/>
          <p:cNvGraphicFramePr/>
          <p:nvPr/>
        </p:nvGraphicFramePr>
        <p:xfrm>
          <a:off x="5775325" y="1864360"/>
          <a:ext cx="6440170" cy="436118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065530" y="2448560"/>
            <a:ext cx="5299075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1292860" y="1873885"/>
            <a:ext cx="2478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rgbClr val="C010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2" name="组合 1"/>
          <p:cNvGrpSpPr/>
          <p:nvPr/>
        </p:nvGrpSpPr>
        <p:grpSpPr>
          <a:xfrm>
            <a:off x="-38100" y="1352551"/>
            <a:ext cx="12493598" cy="4952999"/>
            <a:chOff x="467544" y="1070021"/>
            <a:chExt cx="8194122" cy="3248502"/>
          </a:xfrm>
        </p:grpSpPr>
        <p:sp>
          <p:nvSpPr>
            <p:cNvPr id="8" name="矩形 7"/>
            <p:cNvSpPr/>
            <p:nvPr/>
          </p:nvSpPr>
          <p:spPr>
            <a:xfrm>
              <a:off x="467544" y="1078319"/>
              <a:ext cx="3888432" cy="1728192"/>
            </a:xfrm>
            <a:prstGeom prst="rect">
              <a:avLst/>
            </a:prstGeom>
            <a:solidFill>
              <a:srgbClr val="BA1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9" name="矩形 8"/>
            <p:cNvSpPr/>
            <p:nvPr/>
          </p:nvSpPr>
          <p:spPr>
            <a:xfrm>
              <a:off x="4644008" y="1078163"/>
              <a:ext cx="3888432" cy="1728192"/>
            </a:xfrm>
            <a:prstGeom prst="rect">
              <a:avLst/>
            </a:prstGeom>
            <a:solidFill>
              <a:srgbClr val="BA1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cxnSp>
          <p:nvCxnSpPr>
            <p:cNvPr id="10" name="直接连接符 19"/>
            <p:cNvCxnSpPr/>
            <p:nvPr/>
          </p:nvCxnSpPr>
          <p:spPr>
            <a:xfrm flipH="1">
              <a:off x="4499992" y="1150327"/>
              <a:ext cx="0" cy="31681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0"/>
            <p:cNvSpPr txBox="1"/>
            <p:nvPr/>
          </p:nvSpPr>
          <p:spPr>
            <a:xfrm>
              <a:off x="611561" y="2808350"/>
              <a:ext cx="3600399" cy="4239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 b="1" i="1">
                  <a:solidFill>
                    <a:srgbClr val="1D8AC1"/>
                  </a:solidFill>
                </a:defRPr>
              </a:lvl1pPr>
            </a:lstStyle>
            <a:p>
              <a:pPr lvl="0">
                <a:lnSpc>
                  <a:spcPct val="150000"/>
                </a:lnSpc>
              </a:pPr>
              <a:r>
                <a:rPr lang="zh-CN" altLang="en-US" sz="2400" i="0">
                  <a:solidFill>
                    <a:srgbClr val="BA191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2400" i="0">
                <a:solidFill>
                  <a:srgbClr val="BA191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3547" y="3238403"/>
              <a:ext cx="4022621" cy="845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000000"/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en-US" altLang="zh-CN" sz="1400">
                <a:solidFill>
                  <a:srgbClr val="000000"/>
                </a:solidFill>
              </a:endParaRPr>
            </a:p>
            <a:p>
              <a:pPr marL="171450" indent="-17145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000000"/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16016" y="2832504"/>
              <a:ext cx="3672407" cy="381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BA191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2400" b="1">
                <a:solidFill>
                  <a:srgbClr val="BA19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44007" y="3238403"/>
              <a:ext cx="4017659" cy="845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000000"/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400">
                <a:solidFill>
                  <a:srgbClr val="000000"/>
                </a:solidFill>
              </a:endParaRPr>
            </a:p>
            <a:p>
              <a:pPr marL="171450" indent="-171450">
                <a:lnSpc>
                  <a:spcPct val="13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rgbClr val="000000"/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5" name="下箭头 14"/>
            <p:cNvSpPr/>
            <p:nvPr/>
          </p:nvSpPr>
          <p:spPr>
            <a:xfrm>
              <a:off x="539552" y="1070021"/>
              <a:ext cx="617211" cy="1224136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6" name="下箭头 15"/>
            <p:cNvSpPr/>
            <p:nvPr/>
          </p:nvSpPr>
          <p:spPr>
            <a:xfrm rot="10800000">
              <a:off x="7812360" y="1590517"/>
              <a:ext cx="617211" cy="1224136"/>
            </a:xfrm>
            <a:prstGeom prst="downArrow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7" name="TextBox 26"/>
            <p:cNvSpPr txBox="1"/>
            <p:nvPr/>
          </p:nvSpPr>
          <p:spPr>
            <a:xfrm>
              <a:off x="1259632" y="1150171"/>
              <a:ext cx="1440160" cy="7266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chemeClr val="bg1"/>
                  </a:solidFill>
                </a:rPr>
                <a:t>66%</a:t>
              </a:r>
              <a:endParaRPr lang="zh-CN" altLang="en-US" sz="6600">
                <a:solidFill>
                  <a:schemeClr val="bg1"/>
                </a:solidFill>
              </a:endParaRPr>
            </a:p>
          </p:txBody>
        </p:sp>
        <p:sp>
          <p:nvSpPr>
            <p:cNvPr id="18" name="TextBox 27"/>
            <p:cNvSpPr txBox="1"/>
            <p:nvPr/>
          </p:nvSpPr>
          <p:spPr>
            <a:xfrm>
              <a:off x="6444208" y="1964906"/>
              <a:ext cx="1440160" cy="7266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6600">
                  <a:solidFill>
                    <a:schemeClr val="bg1"/>
                  </a:solidFill>
                </a:rPr>
                <a:t>34%</a:t>
              </a:r>
              <a:endParaRPr lang="zh-CN" altLang="en-US" sz="660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59632" y="1942259"/>
              <a:ext cx="2952328" cy="76265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6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716016" y="1150171"/>
              <a:ext cx="2952328" cy="67383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rgbClr val="FFFFFF"/>
                  </a:solidFill>
                  <a:cs typeface="Arial" panose="020b0604020202020204" pitchFamily="34" charset="0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6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sp>
        <p:nvSpPr>
          <p:cNvPr id="20" name="饼形 19"/>
          <p:cNvSpPr/>
          <p:nvPr/>
        </p:nvSpPr>
        <p:spPr>
          <a:xfrm>
            <a:off x="1487488" y="1956874"/>
            <a:ext cx="1944216" cy="1944216"/>
          </a:xfrm>
          <a:prstGeom prst="pie">
            <a:avLst>
              <a:gd name="adj1" fmla="val 21553692"/>
              <a:gd name="adj2" fmla="val 173597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饼形 20"/>
          <p:cNvSpPr/>
          <p:nvPr/>
        </p:nvSpPr>
        <p:spPr>
          <a:xfrm rot="18997878">
            <a:off x="1559705" y="1593666"/>
            <a:ext cx="2340336" cy="2340336"/>
          </a:xfrm>
          <a:prstGeom prst="pie">
            <a:avLst>
              <a:gd name="adj1" fmla="val 19876826"/>
              <a:gd name="adj2" fmla="val 2544134"/>
            </a:avLst>
          </a:prstGeom>
          <a:solidFill>
            <a:srgbClr val="C01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饼形 21"/>
          <p:cNvSpPr/>
          <p:nvPr/>
        </p:nvSpPr>
        <p:spPr>
          <a:xfrm>
            <a:off x="5134815" y="1955374"/>
            <a:ext cx="1944216" cy="1944216"/>
          </a:xfrm>
          <a:prstGeom prst="pie">
            <a:avLst>
              <a:gd name="adj1" fmla="val 0"/>
              <a:gd name="adj2" fmla="val 162480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饼形 22"/>
          <p:cNvSpPr/>
          <p:nvPr/>
        </p:nvSpPr>
        <p:spPr>
          <a:xfrm rot="18997878">
            <a:off x="5122577" y="1593666"/>
            <a:ext cx="2340336" cy="2340336"/>
          </a:xfrm>
          <a:prstGeom prst="pie">
            <a:avLst>
              <a:gd name="adj1" fmla="val 18822620"/>
              <a:gd name="adj2" fmla="val 2544134"/>
            </a:avLst>
          </a:prstGeom>
          <a:solidFill>
            <a:srgbClr val="C01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饼形 23"/>
          <p:cNvSpPr/>
          <p:nvPr/>
        </p:nvSpPr>
        <p:spPr>
          <a:xfrm>
            <a:off x="8684455" y="1955374"/>
            <a:ext cx="1944216" cy="1944216"/>
          </a:xfrm>
          <a:prstGeom prst="pie">
            <a:avLst>
              <a:gd name="adj1" fmla="val 0"/>
              <a:gd name="adj2" fmla="val 1464186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饼形 24"/>
          <p:cNvSpPr/>
          <p:nvPr/>
        </p:nvSpPr>
        <p:spPr>
          <a:xfrm rot="18997878">
            <a:off x="8580761" y="1593398"/>
            <a:ext cx="2340336" cy="2340336"/>
          </a:xfrm>
          <a:prstGeom prst="pie">
            <a:avLst>
              <a:gd name="adj1" fmla="val 17205644"/>
              <a:gd name="adj2" fmla="val 2544134"/>
            </a:avLst>
          </a:prstGeom>
          <a:solidFill>
            <a:srgbClr val="C01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43330" y="4417695"/>
            <a:ext cx="2519680" cy="1479550"/>
            <a:chOff x="1831" y="2249"/>
            <a:chExt cx="3968" cy="2330"/>
          </a:xfrm>
        </p:grpSpPr>
        <p:sp>
          <p:nvSpPr>
            <p:cNvPr id="27" name="TextBox 76"/>
            <p:cNvSpPr txBox="1"/>
            <p:nvPr/>
          </p:nvSpPr>
          <p:spPr>
            <a:xfrm>
              <a:off x="1910" y="2249"/>
              <a:ext cx="36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31" y="3013"/>
              <a:ext cx="3968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46955" y="4417695"/>
            <a:ext cx="2519680" cy="1479550"/>
            <a:chOff x="1831" y="2249"/>
            <a:chExt cx="3968" cy="2330"/>
          </a:xfrm>
        </p:grpSpPr>
        <p:sp>
          <p:nvSpPr>
            <p:cNvPr id="30" name="TextBox 76"/>
            <p:cNvSpPr txBox="1"/>
            <p:nvPr/>
          </p:nvSpPr>
          <p:spPr>
            <a:xfrm>
              <a:off x="1910" y="2249"/>
              <a:ext cx="36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31" y="3013"/>
              <a:ext cx="3968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96605" y="4417695"/>
            <a:ext cx="2519680" cy="1479550"/>
            <a:chOff x="1831" y="2249"/>
            <a:chExt cx="3968" cy="2330"/>
          </a:xfrm>
        </p:grpSpPr>
        <p:sp>
          <p:nvSpPr>
            <p:cNvPr id="33" name="TextBox 76"/>
            <p:cNvSpPr txBox="1"/>
            <p:nvPr/>
          </p:nvSpPr>
          <p:spPr>
            <a:xfrm>
              <a:off x="1910" y="2249"/>
              <a:ext cx="36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31" y="3013"/>
              <a:ext cx="3968" cy="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11898 L -2.08333E-06 -7.40741E-07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13542 L -8.33333E-07 -7.40741E-07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22 0.1419 L -1.25E-06 0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矩形 7"/>
          <p:cNvSpPr/>
          <p:nvPr/>
        </p:nvSpPr>
        <p:spPr>
          <a:xfrm>
            <a:off x="5958205" y="1778635"/>
            <a:ext cx="4752975" cy="2586990"/>
          </a:xfrm>
          <a:prstGeom prst="rect">
            <a:avLst/>
          </a:prstGeom>
          <a:solidFill>
            <a:srgbClr val="C01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华文细黑" panose="02010600040101010101" pitchFamily="2" charset="-122"/>
            </a:endParaRPr>
          </a:p>
        </p:txBody>
      </p:sp>
      <p:pic>
        <p:nvPicPr>
          <p:cNvPr id="9" name="图片 8" descr="C:\Users\akazaM\Desktop\u=3158284888,1086404273&amp;fm=26&amp;gp=0.jpgu=3158284888,1086404273&amp;fm=26&amp;gp=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435" y="1780540"/>
            <a:ext cx="4509770" cy="25774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79715" y="2575560"/>
            <a:ext cx="1911657" cy="1187450"/>
            <a:chOff x="3496" y="3625"/>
            <a:chExt cx="3130" cy="1870"/>
          </a:xfrm>
        </p:grpSpPr>
        <p:sp>
          <p:nvSpPr>
            <p:cNvPr id="11" name="TextBox 24"/>
            <p:cNvSpPr txBox="1"/>
            <p:nvPr/>
          </p:nvSpPr>
          <p:spPr>
            <a:xfrm>
              <a:off x="3496" y="3625"/>
              <a:ext cx="2484" cy="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请在此输入标题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678" y="4263"/>
              <a:ext cx="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4"/>
            <p:cNvSpPr txBox="1"/>
            <p:nvPr/>
          </p:nvSpPr>
          <p:spPr>
            <a:xfrm>
              <a:off x="3527" y="4402"/>
              <a:ext cx="3099" cy="1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66215" y="4893310"/>
            <a:ext cx="920940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97075" y="4695825"/>
            <a:ext cx="8147050" cy="0"/>
          </a:xfrm>
          <a:prstGeom prst="line">
            <a:avLst/>
          </a:prstGeom>
          <a:ln>
            <a:solidFill>
              <a:srgbClr val="6B0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onthly-calendar_1855"/>
          <p:cNvSpPr>
            <a:spLocks noChangeAspect="1"/>
          </p:cNvSpPr>
          <p:nvPr/>
        </p:nvSpPr>
        <p:spPr bwMode="auto">
          <a:xfrm>
            <a:off x="6507003" y="2764112"/>
            <a:ext cx="592469" cy="609685"/>
          </a:xfrm>
          <a:custGeom>
            <a:gdLst>
              <a:gd name="connsiteX0" fmla="*/ 377384 w 512135"/>
              <a:gd name="connsiteY0" fmla="*/ 392679 h 527016"/>
              <a:gd name="connsiteX1" fmla="*/ 436906 w 512135"/>
              <a:gd name="connsiteY1" fmla="*/ 392679 h 527016"/>
              <a:gd name="connsiteX2" fmla="*/ 436906 w 512135"/>
              <a:gd name="connsiteY2" fmla="*/ 454681 h 527016"/>
              <a:gd name="connsiteX3" fmla="*/ 377384 w 512135"/>
              <a:gd name="connsiteY3" fmla="*/ 454681 h 527016"/>
              <a:gd name="connsiteX4" fmla="*/ 276528 w 512135"/>
              <a:gd name="connsiteY4" fmla="*/ 392679 h 527016"/>
              <a:gd name="connsiteX5" fmla="*/ 336050 w 512135"/>
              <a:gd name="connsiteY5" fmla="*/ 392679 h 527016"/>
              <a:gd name="connsiteX6" fmla="*/ 336050 w 512135"/>
              <a:gd name="connsiteY6" fmla="*/ 454681 h 527016"/>
              <a:gd name="connsiteX7" fmla="*/ 276528 w 512135"/>
              <a:gd name="connsiteY7" fmla="*/ 454681 h 527016"/>
              <a:gd name="connsiteX8" fmla="*/ 175672 w 512135"/>
              <a:gd name="connsiteY8" fmla="*/ 392679 h 527016"/>
              <a:gd name="connsiteX9" fmla="*/ 235194 w 512135"/>
              <a:gd name="connsiteY9" fmla="*/ 392679 h 527016"/>
              <a:gd name="connsiteX10" fmla="*/ 235194 w 512135"/>
              <a:gd name="connsiteY10" fmla="*/ 454681 h 527016"/>
              <a:gd name="connsiteX11" fmla="*/ 175672 w 512135"/>
              <a:gd name="connsiteY11" fmla="*/ 454681 h 527016"/>
              <a:gd name="connsiteX12" fmla="*/ 74816 w 512135"/>
              <a:gd name="connsiteY12" fmla="*/ 392679 h 527016"/>
              <a:gd name="connsiteX13" fmla="*/ 134338 w 512135"/>
              <a:gd name="connsiteY13" fmla="*/ 392679 h 527016"/>
              <a:gd name="connsiteX14" fmla="*/ 134338 w 512135"/>
              <a:gd name="connsiteY14" fmla="*/ 454681 h 527016"/>
              <a:gd name="connsiteX15" fmla="*/ 74816 w 512135"/>
              <a:gd name="connsiteY15" fmla="*/ 454681 h 527016"/>
              <a:gd name="connsiteX16" fmla="*/ 377384 w 512135"/>
              <a:gd name="connsiteY16" fmla="*/ 307529 h 527016"/>
              <a:gd name="connsiteX17" fmla="*/ 436906 w 512135"/>
              <a:gd name="connsiteY17" fmla="*/ 307529 h 527016"/>
              <a:gd name="connsiteX18" fmla="*/ 436906 w 512135"/>
              <a:gd name="connsiteY18" fmla="*/ 366637 h 527016"/>
              <a:gd name="connsiteX19" fmla="*/ 377384 w 512135"/>
              <a:gd name="connsiteY19" fmla="*/ 366637 h 527016"/>
              <a:gd name="connsiteX20" fmla="*/ 274048 w 512135"/>
              <a:gd name="connsiteY20" fmla="*/ 307529 h 527016"/>
              <a:gd name="connsiteX21" fmla="*/ 336050 w 512135"/>
              <a:gd name="connsiteY21" fmla="*/ 307529 h 527016"/>
              <a:gd name="connsiteX22" fmla="*/ 336050 w 512135"/>
              <a:gd name="connsiteY22" fmla="*/ 366637 h 527016"/>
              <a:gd name="connsiteX23" fmla="*/ 274048 w 512135"/>
              <a:gd name="connsiteY23" fmla="*/ 366637 h 527016"/>
              <a:gd name="connsiteX24" fmla="*/ 173192 w 512135"/>
              <a:gd name="connsiteY24" fmla="*/ 307529 h 527016"/>
              <a:gd name="connsiteX25" fmla="*/ 235194 w 512135"/>
              <a:gd name="connsiteY25" fmla="*/ 307529 h 527016"/>
              <a:gd name="connsiteX26" fmla="*/ 235194 w 512135"/>
              <a:gd name="connsiteY26" fmla="*/ 366637 h 527016"/>
              <a:gd name="connsiteX27" fmla="*/ 173192 w 512135"/>
              <a:gd name="connsiteY27" fmla="*/ 366637 h 527016"/>
              <a:gd name="connsiteX28" fmla="*/ 72335 w 512135"/>
              <a:gd name="connsiteY28" fmla="*/ 307529 h 527016"/>
              <a:gd name="connsiteX29" fmla="*/ 131857 w 512135"/>
              <a:gd name="connsiteY29" fmla="*/ 307529 h 527016"/>
              <a:gd name="connsiteX30" fmla="*/ 131857 w 512135"/>
              <a:gd name="connsiteY30" fmla="*/ 366637 h 527016"/>
              <a:gd name="connsiteX31" fmla="*/ 72335 w 512135"/>
              <a:gd name="connsiteY31" fmla="*/ 366637 h 527016"/>
              <a:gd name="connsiteX32" fmla="*/ 377384 w 512135"/>
              <a:gd name="connsiteY32" fmla="*/ 221967 h 527016"/>
              <a:gd name="connsiteX33" fmla="*/ 436906 w 512135"/>
              <a:gd name="connsiteY33" fmla="*/ 221967 h 527016"/>
              <a:gd name="connsiteX34" fmla="*/ 436906 w 512135"/>
              <a:gd name="connsiteY34" fmla="*/ 281489 h 527016"/>
              <a:gd name="connsiteX35" fmla="*/ 377384 w 512135"/>
              <a:gd name="connsiteY35" fmla="*/ 281489 h 527016"/>
              <a:gd name="connsiteX36" fmla="*/ 276528 w 512135"/>
              <a:gd name="connsiteY36" fmla="*/ 221967 h 527016"/>
              <a:gd name="connsiteX37" fmla="*/ 336050 w 512135"/>
              <a:gd name="connsiteY37" fmla="*/ 221967 h 527016"/>
              <a:gd name="connsiteX38" fmla="*/ 336050 w 512135"/>
              <a:gd name="connsiteY38" fmla="*/ 281489 h 527016"/>
              <a:gd name="connsiteX39" fmla="*/ 276528 w 512135"/>
              <a:gd name="connsiteY39" fmla="*/ 281489 h 527016"/>
              <a:gd name="connsiteX40" fmla="*/ 33625 w 512135"/>
              <a:gd name="connsiteY40" fmla="*/ 198993 h 527016"/>
              <a:gd name="connsiteX41" fmla="*/ 25865 w 512135"/>
              <a:gd name="connsiteY41" fmla="*/ 204159 h 527016"/>
              <a:gd name="connsiteX42" fmla="*/ 25865 w 512135"/>
              <a:gd name="connsiteY42" fmla="*/ 353965 h 527016"/>
              <a:gd name="connsiteX43" fmla="*/ 25865 w 512135"/>
              <a:gd name="connsiteY43" fmla="*/ 477942 h 527016"/>
              <a:gd name="connsiteX44" fmla="*/ 33625 w 512135"/>
              <a:gd name="connsiteY44" fmla="*/ 483108 h 527016"/>
              <a:gd name="connsiteX45" fmla="*/ 248308 w 512135"/>
              <a:gd name="connsiteY45" fmla="*/ 483108 h 527016"/>
              <a:gd name="connsiteX46" fmla="*/ 481097 w 512135"/>
              <a:gd name="connsiteY46" fmla="*/ 483108 h 527016"/>
              <a:gd name="connsiteX47" fmla="*/ 486270 w 512135"/>
              <a:gd name="connsiteY47" fmla="*/ 477942 h 527016"/>
              <a:gd name="connsiteX48" fmla="*/ 486270 w 512135"/>
              <a:gd name="connsiteY48" fmla="*/ 328136 h 527016"/>
              <a:gd name="connsiteX49" fmla="*/ 486270 w 512135"/>
              <a:gd name="connsiteY49" fmla="*/ 204159 h 527016"/>
              <a:gd name="connsiteX50" fmla="*/ 481097 w 512135"/>
              <a:gd name="connsiteY50" fmla="*/ 198993 h 527016"/>
              <a:gd name="connsiteX51" fmla="*/ 263827 w 512135"/>
              <a:gd name="connsiteY51" fmla="*/ 198993 h 527016"/>
              <a:gd name="connsiteX52" fmla="*/ 20692 w 512135"/>
              <a:gd name="connsiteY52" fmla="*/ 49188 h 527016"/>
              <a:gd name="connsiteX53" fmla="*/ 82769 w 512135"/>
              <a:gd name="connsiteY53" fmla="*/ 49188 h 527016"/>
              <a:gd name="connsiteX54" fmla="*/ 82769 w 512135"/>
              <a:gd name="connsiteY54" fmla="*/ 126673 h 527016"/>
              <a:gd name="connsiteX55" fmla="*/ 118981 w 512135"/>
              <a:gd name="connsiteY55" fmla="*/ 160250 h 527016"/>
              <a:gd name="connsiteX56" fmla="*/ 142260 w 512135"/>
              <a:gd name="connsiteY56" fmla="*/ 160250 h 527016"/>
              <a:gd name="connsiteX57" fmla="*/ 178471 w 512135"/>
              <a:gd name="connsiteY57" fmla="*/ 126673 h 527016"/>
              <a:gd name="connsiteX58" fmla="*/ 178471 w 512135"/>
              <a:gd name="connsiteY58" fmla="*/ 49188 h 527016"/>
              <a:gd name="connsiteX59" fmla="*/ 333664 w 512135"/>
              <a:gd name="connsiteY59" fmla="*/ 49188 h 527016"/>
              <a:gd name="connsiteX60" fmla="*/ 333664 w 512135"/>
              <a:gd name="connsiteY60" fmla="*/ 126673 h 527016"/>
              <a:gd name="connsiteX61" fmla="*/ 369875 w 512135"/>
              <a:gd name="connsiteY61" fmla="*/ 160250 h 527016"/>
              <a:gd name="connsiteX62" fmla="*/ 393154 w 512135"/>
              <a:gd name="connsiteY62" fmla="*/ 160250 h 527016"/>
              <a:gd name="connsiteX63" fmla="*/ 429366 w 512135"/>
              <a:gd name="connsiteY63" fmla="*/ 126673 h 527016"/>
              <a:gd name="connsiteX64" fmla="*/ 429366 w 512135"/>
              <a:gd name="connsiteY64" fmla="*/ 49188 h 527016"/>
              <a:gd name="connsiteX65" fmla="*/ 491443 w 512135"/>
              <a:gd name="connsiteY65" fmla="*/ 49188 h 527016"/>
              <a:gd name="connsiteX66" fmla="*/ 512135 w 512135"/>
              <a:gd name="connsiteY66" fmla="*/ 67268 h 527016"/>
              <a:gd name="connsiteX67" fmla="*/ 512135 w 512135"/>
              <a:gd name="connsiteY67" fmla="*/ 508936 h 527016"/>
              <a:gd name="connsiteX68" fmla="*/ 491443 w 512135"/>
              <a:gd name="connsiteY68" fmla="*/ 527016 h 527016"/>
              <a:gd name="connsiteX69" fmla="*/ 20692 w 512135"/>
              <a:gd name="connsiteY69" fmla="*/ 527016 h 527016"/>
              <a:gd name="connsiteX70" fmla="*/ 0 w 512135"/>
              <a:gd name="connsiteY70" fmla="*/ 508936 h 527016"/>
              <a:gd name="connsiteX71" fmla="*/ 0 w 512135"/>
              <a:gd name="connsiteY71" fmla="*/ 67268 h 527016"/>
              <a:gd name="connsiteX72" fmla="*/ 20692 w 512135"/>
              <a:gd name="connsiteY72" fmla="*/ 49188 h 527016"/>
              <a:gd name="connsiteX73" fmla="*/ 369708 w 512135"/>
              <a:gd name="connsiteY73" fmla="*/ 0 h 527016"/>
              <a:gd name="connsiteX74" fmla="*/ 392914 w 512135"/>
              <a:gd name="connsiteY74" fmla="*/ 0 h 527016"/>
              <a:gd name="connsiteX75" fmla="*/ 408385 w 512135"/>
              <a:gd name="connsiteY75" fmla="*/ 12906 h 527016"/>
              <a:gd name="connsiteX76" fmla="*/ 408385 w 512135"/>
              <a:gd name="connsiteY76" fmla="*/ 116159 h 527016"/>
              <a:gd name="connsiteX77" fmla="*/ 392914 w 512135"/>
              <a:gd name="connsiteY77" fmla="*/ 126484 h 527016"/>
              <a:gd name="connsiteX78" fmla="*/ 369708 w 512135"/>
              <a:gd name="connsiteY78" fmla="*/ 126484 h 527016"/>
              <a:gd name="connsiteX79" fmla="*/ 354237 w 512135"/>
              <a:gd name="connsiteY79" fmla="*/ 116159 h 527016"/>
              <a:gd name="connsiteX80" fmla="*/ 354237 w 512135"/>
              <a:gd name="connsiteY80" fmla="*/ 12906 h 527016"/>
              <a:gd name="connsiteX81" fmla="*/ 369708 w 512135"/>
              <a:gd name="connsiteY81" fmla="*/ 0 h 527016"/>
              <a:gd name="connsiteX82" fmla="*/ 118807 w 512135"/>
              <a:gd name="connsiteY82" fmla="*/ 0 h 527016"/>
              <a:gd name="connsiteX83" fmla="*/ 142013 w 512135"/>
              <a:gd name="connsiteY83" fmla="*/ 0 h 527016"/>
              <a:gd name="connsiteX84" fmla="*/ 157484 w 512135"/>
              <a:gd name="connsiteY84" fmla="*/ 12906 h 527016"/>
              <a:gd name="connsiteX85" fmla="*/ 157484 w 512135"/>
              <a:gd name="connsiteY85" fmla="*/ 116159 h 527016"/>
              <a:gd name="connsiteX86" fmla="*/ 142013 w 512135"/>
              <a:gd name="connsiteY86" fmla="*/ 126484 h 527016"/>
              <a:gd name="connsiteX87" fmla="*/ 118807 w 512135"/>
              <a:gd name="connsiteY87" fmla="*/ 126484 h 527016"/>
              <a:gd name="connsiteX88" fmla="*/ 103336 w 512135"/>
              <a:gd name="connsiteY88" fmla="*/ 116159 h 527016"/>
              <a:gd name="connsiteX89" fmla="*/ 103336 w 512135"/>
              <a:gd name="connsiteY89" fmla="*/ 12906 h 527016"/>
              <a:gd name="connsiteX90" fmla="*/ 118807 w 512135"/>
              <a:gd name="connsiteY90" fmla="*/ 0 h 5270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12135" h="527016">
                <a:moveTo>
                  <a:pt x="377384" y="392679"/>
                </a:moveTo>
                <a:lnTo>
                  <a:pt x="436906" y="392679"/>
                </a:lnTo>
                <a:lnTo>
                  <a:pt x="436906" y="454681"/>
                </a:lnTo>
                <a:lnTo>
                  <a:pt x="377384" y="454681"/>
                </a:lnTo>
                <a:close/>
                <a:moveTo>
                  <a:pt x="276528" y="392679"/>
                </a:moveTo>
                <a:lnTo>
                  <a:pt x="336050" y="392679"/>
                </a:lnTo>
                <a:lnTo>
                  <a:pt x="336050" y="454681"/>
                </a:lnTo>
                <a:lnTo>
                  <a:pt x="276528" y="454681"/>
                </a:lnTo>
                <a:close/>
                <a:moveTo>
                  <a:pt x="175672" y="392679"/>
                </a:moveTo>
                <a:lnTo>
                  <a:pt x="235194" y="392679"/>
                </a:lnTo>
                <a:lnTo>
                  <a:pt x="235194" y="454681"/>
                </a:lnTo>
                <a:lnTo>
                  <a:pt x="175672" y="454681"/>
                </a:lnTo>
                <a:close/>
                <a:moveTo>
                  <a:pt x="74816" y="392679"/>
                </a:moveTo>
                <a:lnTo>
                  <a:pt x="134338" y="392679"/>
                </a:lnTo>
                <a:lnTo>
                  <a:pt x="134338" y="454681"/>
                </a:lnTo>
                <a:lnTo>
                  <a:pt x="74816" y="454681"/>
                </a:lnTo>
                <a:close/>
                <a:moveTo>
                  <a:pt x="377384" y="307529"/>
                </a:moveTo>
                <a:lnTo>
                  <a:pt x="436906" y="307529"/>
                </a:lnTo>
                <a:lnTo>
                  <a:pt x="436906" y="366637"/>
                </a:lnTo>
                <a:lnTo>
                  <a:pt x="377384" y="366637"/>
                </a:lnTo>
                <a:close/>
                <a:moveTo>
                  <a:pt x="274048" y="307529"/>
                </a:moveTo>
                <a:lnTo>
                  <a:pt x="336050" y="307529"/>
                </a:lnTo>
                <a:lnTo>
                  <a:pt x="336050" y="366637"/>
                </a:lnTo>
                <a:lnTo>
                  <a:pt x="274048" y="366637"/>
                </a:lnTo>
                <a:close/>
                <a:moveTo>
                  <a:pt x="173192" y="307529"/>
                </a:moveTo>
                <a:lnTo>
                  <a:pt x="235194" y="307529"/>
                </a:lnTo>
                <a:lnTo>
                  <a:pt x="235194" y="366637"/>
                </a:lnTo>
                <a:lnTo>
                  <a:pt x="173192" y="366637"/>
                </a:lnTo>
                <a:close/>
                <a:moveTo>
                  <a:pt x="72335" y="307529"/>
                </a:moveTo>
                <a:lnTo>
                  <a:pt x="131857" y="307529"/>
                </a:lnTo>
                <a:lnTo>
                  <a:pt x="131857" y="366637"/>
                </a:lnTo>
                <a:lnTo>
                  <a:pt x="72335" y="366637"/>
                </a:lnTo>
                <a:close/>
                <a:moveTo>
                  <a:pt x="377384" y="221967"/>
                </a:moveTo>
                <a:lnTo>
                  <a:pt x="436906" y="221967"/>
                </a:lnTo>
                <a:lnTo>
                  <a:pt x="436906" y="281489"/>
                </a:lnTo>
                <a:lnTo>
                  <a:pt x="377384" y="281489"/>
                </a:lnTo>
                <a:close/>
                <a:moveTo>
                  <a:pt x="276528" y="221967"/>
                </a:moveTo>
                <a:lnTo>
                  <a:pt x="336050" y="221967"/>
                </a:lnTo>
                <a:lnTo>
                  <a:pt x="336050" y="281489"/>
                </a:lnTo>
                <a:lnTo>
                  <a:pt x="276528" y="281489"/>
                </a:lnTo>
                <a:close/>
                <a:moveTo>
                  <a:pt x="33625" y="198993"/>
                </a:moveTo>
                <a:cubicBezTo>
                  <a:pt x="28452" y="198993"/>
                  <a:pt x="25865" y="201576"/>
                  <a:pt x="25865" y="204159"/>
                </a:cubicBezTo>
                <a:lnTo>
                  <a:pt x="25865" y="353965"/>
                </a:lnTo>
                <a:lnTo>
                  <a:pt x="25865" y="477942"/>
                </a:lnTo>
                <a:cubicBezTo>
                  <a:pt x="25865" y="480525"/>
                  <a:pt x="28452" y="483108"/>
                  <a:pt x="33625" y="483108"/>
                </a:cubicBezTo>
                <a:lnTo>
                  <a:pt x="248308" y="483108"/>
                </a:lnTo>
                <a:lnTo>
                  <a:pt x="481097" y="483108"/>
                </a:lnTo>
                <a:cubicBezTo>
                  <a:pt x="483683" y="483108"/>
                  <a:pt x="486270" y="480525"/>
                  <a:pt x="486270" y="477942"/>
                </a:cubicBezTo>
                <a:lnTo>
                  <a:pt x="486270" y="328136"/>
                </a:lnTo>
                <a:lnTo>
                  <a:pt x="486270" y="204159"/>
                </a:lnTo>
                <a:cubicBezTo>
                  <a:pt x="486270" y="201576"/>
                  <a:pt x="483683" y="198993"/>
                  <a:pt x="481097" y="198993"/>
                </a:cubicBezTo>
                <a:lnTo>
                  <a:pt x="263827" y="198993"/>
                </a:lnTo>
                <a:close/>
                <a:moveTo>
                  <a:pt x="20692" y="49188"/>
                </a:moveTo>
                <a:lnTo>
                  <a:pt x="82769" y="49188"/>
                </a:lnTo>
                <a:lnTo>
                  <a:pt x="82769" y="126673"/>
                </a:lnTo>
                <a:cubicBezTo>
                  <a:pt x="82769" y="144753"/>
                  <a:pt x="98289" y="160250"/>
                  <a:pt x="118981" y="160250"/>
                </a:cubicBezTo>
                <a:lnTo>
                  <a:pt x="142260" y="160250"/>
                </a:lnTo>
                <a:cubicBezTo>
                  <a:pt x="162952" y="160250"/>
                  <a:pt x="178471" y="144753"/>
                  <a:pt x="178471" y="126673"/>
                </a:cubicBezTo>
                <a:lnTo>
                  <a:pt x="178471" y="49188"/>
                </a:lnTo>
                <a:lnTo>
                  <a:pt x="333664" y="49188"/>
                </a:lnTo>
                <a:lnTo>
                  <a:pt x="333664" y="126673"/>
                </a:lnTo>
                <a:cubicBezTo>
                  <a:pt x="333664" y="144753"/>
                  <a:pt x="349183" y="160250"/>
                  <a:pt x="369875" y="160250"/>
                </a:cubicBezTo>
                <a:lnTo>
                  <a:pt x="393154" y="160250"/>
                </a:lnTo>
                <a:cubicBezTo>
                  <a:pt x="413846" y="160250"/>
                  <a:pt x="429366" y="144753"/>
                  <a:pt x="429366" y="126673"/>
                </a:cubicBezTo>
                <a:lnTo>
                  <a:pt x="429366" y="49188"/>
                </a:lnTo>
                <a:lnTo>
                  <a:pt x="491443" y="49188"/>
                </a:lnTo>
                <a:cubicBezTo>
                  <a:pt x="504375" y="49188"/>
                  <a:pt x="512135" y="56936"/>
                  <a:pt x="512135" y="67268"/>
                </a:cubicBezTo>
                <a:lnTo>
                  <a:pt x="512135" y="508936"/>
                </a:lnTo>
                <a:cubicBezTo>
                  <a:pt x="512135" y="519268"/>
                  <a:pt x="504375" y="527016"/>
                  <a:pt x="491443" y="527016"/>
                </a:cubicBezTo>
                <a:lnTo>
                  <a:pt x="20692" y="527016"/>
                </a:lnTo>
                <a:cubicBezTo>
                  <a:pt x="10346" y="527016"/>
                  <a:pt x="0" y="519268"/>
                  <a:pt x="0" y="508936"/>
                </a:cubicBezTo>
                <a:lnTo>
                  <a:pt x="0" y="67268"/>
                </a:lnTo>
                <a:cubicBezTo>
                  <a:pt x="0" y="56936"/>
                  <a:pt x="10346" y="49188"/>
                  <a:pt x="20692" y="49188"/>
                </a:cubicBezTo>
                <a:close/>
                <a:moveTo>
                  <a:pt x="369708" y="0"/>
                </a:moveTo>
                <a:lnTo>
                  <a:pt x="392914" y="0"/>
                </a:lnTo>
                <a:cubicBezTo>
                  <a:pt x="403228" y="0"/>
                  <a:pt x="408385" y="5162"/>
                  <a:pt x="408385" y="12906"/>
                </a:cubicBezTo>
                <a:lnTo>
                  <a:pt x="408385" y="116159"/>
                </a:lnTo>
                <a:cubicBezTo>
                  <a:pt x="408385" y="121321"/>
                  <a:pt x="403228" y="126484"/>
                  <a:pt x="392914" y="126484"/>
                </a:cubicBezTo>
                <a:lnTo>
                  <a:pt x="369708" y="126484"/>
                </a:lnTo>
                <a:cubicBezTo>
                  <a:pt x="361972" y="126484"/>
                  <a:pt x="354237" y="121321"/>
                  <a:pt x="354237" y="116159"/>
                </a:cubicBezTo>
                <a:lnTo>
                  <a:pt x="354237" y="12906"/>
                </a:lnTo>
                <a:cubicBezTo>
                  <a:pt x="354237" y="5162"/>
                  <a:pt x="361972" y="0"/>
                  <a:pt x="369708" y="0"/>
                </a:cubicBezTo>
                <a:close/>
                <a:moveTo>
                  <a:pt x="118807" y="0"/>
                </a:moveTo>
                <a:lnTo>
                  <a:pt x="142013" y="0"/>
                </a:lnTo>
                <a:cubicBezTo>
                  <a:pt x="152327" y="0"/>
                  <a:pt x="157484" y="5162"/>
                  <a:pt x="157484" y="12906"/>
                </a:cubicBezTo>
                <a:lnTo>
                  <a:pt x="157484" y="116159"/>
                </a:lnTo>
                <a:cubicBezTo>
                  <a:pt x="157484" y="121321"/>
                  <a:pt x="152327" y="126484"/>
                  <a:pt x="142013" y="126484"/>
                </a:cubicBezTo>
                <a:lnTo>
                  <a:pt x="118807" y="126484"/>
                </a:lnTo>
                <a:cubicBezTo>
                  <a:pt x="111071" y="126484"/>
                  <a:pt x="103336" y="121321"/>
                  <a:pt x="103336" y="116159"/>
                </a:cubicBezTo>
                <a:lnTo>
                  <a:pt x="103336" y="12906"/>
                </a:lnTo>
                <a:cubicBezTo>
                  <a:pt x="103336" y="5162"/>
                  <a:pt x="111071" y="0"/>
                  <a:pt x="1188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4" b="100000" l="162" r="95046">
                        <a14:foregroundMark x1="13570" y1="52392" x2="14270" y2="51726"/>
                        <a14:foregroundMark x1="47981" y1="88068" x2="40657" y2="85706"/>
                        <a14:foregroundMark x1="14755" y1="51666" x2="17017" y2="51242"/>
                        <a14:foregroundMark x1="81640" y1="63378" x2="81640" y2="63378"/>
                        <a14:foregroundMark x1="83281" y1="63023" x2="84543" y2="61178"/>
                        <a14:backgroundMark x1="17340" y1="53362" x2="17340" y2="53362"/>
                        <a14:backgroundMark x1="18040" y1="48213" x2="24233" y2="48819"/>
                        <a14:backgroundMark x1="8939" y1="49001" x2="21702" y2="47365"/>
                        <a14:backgroundMark x1="17340" y1="48213" x2="7270" y2="52938"/>
                        <a14:backgroundMark x1="8562" y1="62386" x2="6947" y2="71411"/>
                        <a14:backgroundMark x1="27356" y1="69534" x2="30264" y2="49243"/>
                        <a14:backgroundMark x1="31018" y1="47971" x2="27894" y2="34646"/>
                        <a14:backgroundMark x1="30102" y1="35070" x2="32472" y2="30588"/>
                        <a14:backgroundMark x1="36672" y1="25863" x2="38665" y2="20533"/>
                        <a14:backgroundMark x1="45611" y1="16838" x2="63651" y2="16596"/>
                        <a14:backgroundMark x1="50350" y1="24409" x2="51966" y2="24409"/>
                        <a14:backgroundMark x1="48896" y1="25863" x2="56004" y2="25621"/>
                        <a14:backgroundMark x1="49812" y1="34646" x2="48681" y2="35675"/>
                        <a14:backgroundMark x1="57835" y1="36523" x2="60743" y2="37553"/>
                        <a14:backgroundMark x1="53796" y1="34646" x2="54335" y2="35494"/>
                        <a14:backgroundMark x1="77706" y1="52938" x2="83199" y2="49849"/>
                        <a14:backgroundMark x1="80694" y1="86089" x2="85174" y2="82825"/>
                        <a14:backgroundMark x1="42208" y1="95458" x2="71735" y2="94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1" t="16483" r="22180" b="8892"/>
          <a:stretch>
            <a:fillRect/>
          </a:stretch>
        </p:blipFill>
        <p:spPr>
          <a:xfrm>
            <a:off x="990600" y="1408033"/>
            <a:ext cx="3124200" cy="40419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63080" y="2214245"/>
            <a:ext cx="4711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zh-CN" altLang="zh-CN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部分</a:t>
            </a:r>
            <a:endParaRPr lang="zh-CN" altLang="zh-CN" sz="4800" b="1">
              <a:gradFill>
                <a:gsLst>
                  <a:gs pos="0">
                    <a:srgbClr val="BA1C2E"/>
                  </a:gs>
                  <a:gs pos="100000">
                    <a:srgbClr val="6B0819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7950" y="3388360"/>
            <a:ext cx="6450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请输入大标题</a:t>
            </a:r>
            <a:endParaRPr lang="zh-CN" altLang="en-US" sz="6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82690" y="3216275"/>
            <a:ext cx="5291455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324104" y="1460500"/>
            <a:ext cx="7543792" cy="3937000"/>
            <a:chOff x="1581919" y="1245727"/>
            <a:chExt cx="7543792" cy="3937000"/>
          </a:xfrm>
        </p:grpSpPr>
        <p:grpSp>
          <p:nvGrpSpPr>
            <p:cNvPr id="38" name="组合 37"/>
            <p:cNvGrpSpPr/>
            <p:nvPr/>
          </p:nvGrpSpPr>
          <p:grpSpPr>
            <a:xfrm>
              <a:off x="1935931" y="2712577"/>
              <a:ext cx="7189780" cy="2470150"/>
              <a:chOff x="1935931" y="2712577"/>
              <a:chExt cx="7189780" cy="2470150"/>
            </a:xfrm>
          </p:grpSpPr>
          <p:grpSp>
            <p:nvGrpSpPr>
              <p:cNvPr id="5" name="组合 6"/>
              <p:cNvGrpSpPr/>
              <p:nvPr/>
            </p:nvGrpSpPr>
            <p:grpSpPr>
              <a:xfrm>
                <a:off x="1939106" y="2712577"/>
                <a:ext cx="7186605" cy="488950"/>
                <a:chExt cx="7187343" cy="489600"/>
              </a:xfrm>
            </p:grpSpPr>
            <p:sp>
              <p:nvSpPr>
                <p:cNvPr id="11" name="Rectangle 6"/>
                <p:cNvSpPr>
                  <a:spLocks noChangeArrowheads="1"/>
                </p:cNvSpPr>
                <p:nvPr/>
              </p:nvSpPr>
              <p:spPr bwMode="auto">
                <a:xfrm>
                  <a:off x="4415783" y="64850"/>
                  <a:ext cx="277156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2000">
                      <a:latin typeface="微软雅黑" panose="020b0503020204020204" charset="-122"/>
                      <a:ea typeface="微软雅黑" panose="020b0503020204020204" charset="-122"/>
                    </a:rPr>
                    <a:t>输入你的标题</a:t>
                  </a:r>
                  <a:endParaRPr lang="zh-CN" altLang="zh-CN" sz="2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7" name="组合 8"/>
                <p:cNvGrpSpPr/>
                <p:nvPr/>
              </p:nvGrpSpPr>
              <p:grpSpPr>
                <a:xfrm>
                  <a:off x="0" y="0"/>
                  <a:ext cx="1502026" cy="489600"/>
                  <a:chExt cx="1502026" cy="489600"/>
                </a:xfrm>
              </p:grpSpPr>
              <p:sp>
                <p:nvSpPr>
                  <p:cNvPr id="8" name="矩形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28873" cy="489600"/>
                  </a:xfrm>
                  <a:prstGeom prst="rect">
                    <a:avLst/>
                  </a:prstGeom>
                  <a:solidFill>
                    <a:srgbClr val="BA19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9" name="文本框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328" y="37029"/>
                    <a:ext cx="1325698" cy="4006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buFont typeface="Arial" panose="020b0604020202020204" pitchFamily="34" charset="0"/>
                      <a:buNone/>
                    </a:pPr>
                    <a:r>
                      <a:rPr lang="zh-CN" altLang="zh-CN" sz="20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第一章</a:t>
                    </a:r>
                    <a:endParaRPr lang="zh-CN" altLang="zh-CN" sz="20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2" name="组合 13"/>
              <p:cNvGrpSpPr/>
              <p:nvPr/>
            </p:nvGrpSpPr>
            <p:grpSpPr>
              <a:xfrm>
                <a:off x="1939106" y="3372977"/>
                <a:ext cx="7186605" cy="488950"/>
                <a:chExt cx="7187343" cy="489600"/>
              </a:xfrm>
            </p:grpSpPr>
            <p:sp>
              <p:nvSpPr>
                <p:cNvPr id="18" name="Rectangle 6"/>
                <p:cNvSpPr>
                  <a:spLocks noChangeArrowheads="1"/>
                </p:cNvSpPr>
                <p:nvPr/>
              </p:nvSpPr>
              <p:spPr bwMode="auto">
                <a:xfrm>
                  <a:off x="4415783" y="64850"/>
                  <a:ext cx="277156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2000">
                      <a:latin typeface="微软雅黑" panose="020b0503020204020204" charset="-122"/>
                      <a:ea typeface="微软雅黑" panose="020b0503020204020204" charset="-122"/>
                    </a:rPr>
                    <a:t>输入你的标题</a:t>
                  </a:r>
                  <a:endParaRPr lang="zh-CN" altLang="zh-CN" sz="2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14" name="组合 15"/>
                <p:cNvGrpSpPr/>
                <p:nvPr/>
              </p:nvGrpSpPr>
              <p:grpSpPr>
                <a:xfrm>
                  <a:off x="0" y="0"/>
                  <a:ext cx="1502026" cy="489600"/>
                  <a:chExt cx="1502026" cy="489600"/>
                </a:xfrm>
              </p:grpSpPr>
              <p:sp>
                <p:nvSpPr>
                  <p:cNvPr id="15" name="矩形 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28873" cy="489600"/>
                  </a:xfrm>
                  <a:prstGeom prst="rect">
                    <a:avLst/>
                  </a:prstGeom>
                  <a:solidFill>
                    <a:srgbClr val="BA19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" name="文本框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328" y="37029"/>
                    <a:ext cx="1325698" cy="4006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buFont typeface="Arial" panose="020b0604020202020204" pitchFamily="34" charset="0"/>
                      <a:buNone/>
                    </a:pPr>
                    <a:r>
                      <a:rPr lang="zh-CN" altLang="zh-CN" sz="20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第二章</a:t>
                    </a:r>
                    <a:endParaRPr lang="zh-CN" altLang="zh-CN" sz="20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9" name="组合 20"/>
              <p:cNvGrpSpPr/>
              <p:nvPr/>
            </p:nvGrpSpPr>
            <p:grpSpPr>
              <a:xfrm>
                <a:off x="1935931" y="4033377"/>
                <a:ext cx="7186605" cy="488950"/>
                <a:chExt cx="7187343" cy="489600"/>
              </a:xfrm>
            </p:grpSpPr>
            <p:sp>
              <p:nvSpPr>
                <p:cNvPr id="25" name="Rectangle 6"/>
                <p:cNvSpPr>
                  <a:spLocks noChangeArrowheads="1"/>
                </p:cNvSpPr>
                <p:nvPr/>
              </p:nvSpPr>
              <p:spPr bwMode="auto">
                <a:xfrm>
                  <a:off x="4415783" y="64850"/>
                  <a:ext cx="277156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2000">
                      <a:latin typeface="微软雅黑" panose="020b0503020204020204" charset="-122"/>
                      <a:ea typeface="微软雅黑" panose="020b0503020204020204" charset="-122"/>
                    </a:rPr>
                    <a:t>输入你的标题</a:t>
                  </a:r>
                  <a:endParaRPr lang="zh-CN" altLang="zh-CN" sz="2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21" name="组合 22"/>
                <p:cNvGrpSpPr/>
                <p:nvPr/>
              </p:nvGrpSpPr>
              <p:grpSpPr>
                <a:xfrm>
                  <a:off x="0" y="0"/>
                  <a:ext cx="1505202" cy="489600"/>
                  <a:chExt cx="1505202" cy="489600"/>
                </a:xfrm>
              </p:grpSpPr>
              <p:sp>
                <p:nvSpPr>
                  <p:cNvPr id="22" name="矩形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28873" cy="489600"/>
                  </a:xfrm>
                  <a:prstGeom prst="rect">
                    <a:avLst/>
                  </a:prstGeom>
                  <a:solidFill>
                    <a:srgbClr val="BA19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3" name="文本框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329" y="37029"/>
                    <a:ext cx="1328873" cy="4006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buFont typeface="Arial" panose="020b0604020202020204" pitchFamily="34" charset="0"/>
                      <a:buNone/>
                    </a:pPr>
                    <a:r>
                      <a:rPr lang="zh-CN" altLang="zh-CN" sz="20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第三章</a:t>
                    </a:r>
                    <a:endParaRPr lang="zh-CN" altLang="zh-CN" sz="20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26" name="组合 27"/>
              <p:cNvGrpSpPr/>
              <p:nvPr/>
            </p:nvGrpSpPr>
            <p:grpSpPr>
              <a:xfrm>
                <a:off x="1935931" y="4693777"/>
                <a:ext cx="7186607" cy="488950"/>
                <a:chExt cx="7187346" cy="489600"/>
              </a:xfrm>
            </p:grpSpPr>
            <p:sp>
              <p:nvSpPr>
                <p:cNvPr id="32" name="Rectangle 6"/>
                <p:cNvSpPr>
                  <a:spLocks noChangeArrowheads="1"/>
                </p:cNvSpPr>
                <p:nvPr/>
              </p:nvSpPr>
              <p:spPr bwMode="auto">
                <a:xfrm>
                  <a:off x="4415785" y="64850"/>
                  <a:ext cx="277156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2000">
                      <a:latin typeface="微软雅黑" panose="020b0503020204020204" charset="-122"/>
                      <a:ea typeface="微软雅黑" panose="020b0503020204020204" charset="-122"/>
                    </a:rPr>
                    <a:t>输入你的标题</a:t>
                  </a:r>
                  <a:endParaRPr lang="zh-CN" altLang="zh-CN" sz="2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28" name="组合 29"/>
                <p:cNvGrpSpPr/>
                <p:nvPr/>
              </p:nvGrpSpPr>
              <p:grpSpPr>
                <a:xfrm>
                  <a:off x="0" y="0"/>
                  <a:ext cx="1505202" cy="489600"/>
                  <a:chExt cx="1505202" cy="489600"/>
                </a:xfrm>
              </p:grpSpPr>
              <p:sp>
                <p:nvSpPr>
                  <p:cNvPr id="29" name="矩形 3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28873" cy="489600"/>
                  </a:xfrm>
                  <a:prstGeom prst="rect">
                    <a:avLst/>
                  </a:prstGeom>
                  <a:solidFill>
                    <a:srgbClr val="BA19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0" name="文本框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329" y="37029"/>
                    <a:ext cx="1328873" cy="4006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buFont typeface="Arial" panose="020b0604020202020204" pitchFamily="34" charset="0"/>
                      <a:buNone/>
                    </a:pPr>
                    <a:r>
                      <a:rPr lang="zh-CN" altLang="zh-CN" sz="20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第四章</a:t>
                    </a:r>
                    <a:endParaRPr lang="zh-CN" altLang="zh-CN" sz="20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</p:grpSp>
        <p:grpSp>
          <p:nvGrpSpPr>
            <p:cNvPr id="33" name="组合 34"/>
            <p:cNvGrpSpPr/>
            <p:nvPr/>
          </p:nvGrpSpPr>
          <p:grpSpPr>
            <a:xfrm>
              <a:off x="1581919" y="1245727"/>
              <a:ext cx="2701925" cy="900113"/>
              <a:chExt cx="2702007" cy="899374"/>
            </a:xfrm>
          </p:grpSpPr>
          <p:grpSp>
            <p:nvGrpSpPr>
              <p:cNvPr id="34" name="组合 35"/>
              <p:cNvGrpSpPr/>
              <p:nvPr/>
            </p:nvGrpSpPr>
            <p:grpSpPr>
              <a:xfrm>
                <a:off x="0" y="0"/>
                <a:ext cx="2702007" cy="849531"/>
                <a:chExt cx="2702007" cy="849531"/>
              </a:xfrm>
            </p:grpSpPr>
            <p:sp>
              <p:nvSpPr>
                <p:cNvPr id="36" name="文本框 37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43256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zh-CN" altLang="zh-CN" sz="3600" b="1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目</a:t>
                  </a:r>
                  <a:r>
                    <a:rPr lang="zh-CN" altLang="zh-CN" sz="3600" b="1">
                      <a:solidFill>
                        <a:srgbClr val="BA191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录</a:t>
                  </a:r>
                  <a:endParaRPr lang="zh-CN" altLang="zh-CN" sz="3600" b="1">
                    <a:solidFill>
                      <a:srgbClr val="BA191F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37" name="直接连接符 38"/>
                <p:cNvCxnSpPr>
                  <a:cxnSpLocks noChangeShapeType="1"/>
                </p:cNvCxnSpPr>
                <p:nvPr/>
              </p:nvCxnSpPr>
              <p:spPr bwMode="auto">
                <a:xfrm>
                  <a:off x="150817" y="850201"/>
                  <a:ext cx="2551190" cy="0"/>
                </a:xfrm>
                <a:prstGeom prst="line">
                  <a:avLst/>
                </a:prstGeom>
                <a:noFill/>
                <a:ln w="6350">
                  <a:solidFill>
                    <a:srgbClr val="7F7F7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5" name="文本框 36"/>
              <p:cNvSpPr txBox="1">
                <a:spLocks noChangeArrowheads="1"/>
              </p:cNvSpPr>
              <p:nvPr/>
            </p:nvSpPr>
            <p:spPr bwMode="auto">
              <a:xfrm>
                <a:off x="527947" y="499264"/>
                <a:ext cx="14325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000" b="1">
                    <a:latin typeface="微软雅黑" panose="020b0503020204020204" charset="-122"/>
                    <a:ea typeface="微软雅黑" panose="020b0503020204020204" charset="-122"/>
                  </a:rPr>
                  <a:t>Contents</a:t>
                </a:r>
                <a:endParaRPr lang="zh-CN" altLang="en-US" sz="20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3618567" y="2971800"/>
              <a:ext cx="2458383" cy="0"/>
            </a:xfrm>
            <a:prstGeom prst="line">
              <a:avLst/>
            </a:prstGeom>
            <a:ln>
              <a:solidFill>
                <a:schemeClr val="tx1">
                  <a:alpha val="31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618567" y="3624943"/>
              <a:ext cx="2458383" cy="0"/>
            </a:xfrm>
            <a:prstGeom prst="line">
              <a:avLst/>
            </a:prstGeom>
            <a:ln>
              <a:solidFill>
                <a:schemeClr val="tx1">
                  <a:alpha val="31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618567" y="4278086"/>
              <a:ext cx="2458383" cy="0"/>
            </a:xfrm>
            <a:prstGeom prst="line">
              <a:avLst/>
            </a:prstGeom>
            <a:ln>
              <a:solidFill>
                <a:schemeClr val="tx1">
                  <a:alpha val="31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618567" y="4931229"/>
              <a:ext cx="2458383" cy="0"/>
            </a:xfrm>
            <a:prstGeom prst="line">
              <a:avLst/>
            </a:prstGeom>
            <a:ln>
              <a:solidFill>
                <a:schemeClr val="tx1">
                  <a:alpha val="31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2" name="组合 1"/>
          <p:cNvGrpSpPr/>
          <p:nvPr/>
        </p:nvGrpSpPr>
        <p:grpSpPr>
          <a:xfrm>
            <a:off x="1070610" y="1669415"/>
            <a:ext cx="10284460" cy="3987165"/>
            <a:chOff x="1070610" y="1669415"/>
            <a:chExt cx="10284460" cy="3987165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1070610" y="3678555"/>
              <a:ext cx="9672320" cy="0"/>
            </a:xfrm>
            <a:prstGeom prst="straightConnector1">
              <a:avLst/>
            </a:prstGeom>
            <a:ln>
              <a:solidFill>
                <a:srgbClr val="C0102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泪滴形 8"/>
            <p:cNvSpPr/>
            <p:nvPr/>
          </p:nvSpPr>
          <p:spPr>
            <a:xfrm rot="18900000">
              <a:off x="2267585" y="3566795"/>
              <a:ext cx="222250" cy="222250"/>
            </a:xfrm>
            <a:prstGeom prst="teardrop">
              <a:avLst/>
            </a:prstGeom>
            <a:solidFill>
              <a:srgbClr val="C01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泪滴形 9"/>
            <p:cNvSpPr/>
            <p:nvPr/>
          </p:nvSpPr>
          <p:spPr>
            <a:xfrm rot="18900000" flipH="1" flipV="1">
              <a:off x="4196715" y="3566795"/>
              <a:ext cx="222250" cy="222250"/>
            </a:xfrm>
            <a:prstGeom prst="teardrop">
              <a:avLst/>
            </a:prstGeom>
            <a:solidFill>
              <a:srgbClr val="C01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泪滴形 10"/>
            <p:cNvSpPr/>
            <p:nvPr/>
          </p:nvSpPr>
          <p:spPr>
            <a:xfrm rot="18900000">
              <a:off x="6125845" y="3566795"/>
              <a:ext cx="222250" cy="222250"/>
            </a:xfrm>
            <a:prstGeom prst="teardrop">
              <a:avLst/>
            </a:prstGeom>
            <a:solidFill>
              <a:srgbClr val="C01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泪滴形 11"/>
            <p:cNvSpPr/>
            <p:nvPr/>
          </p:nvSpPr>
          <p:spPr>
            <a:xfrm rot="18900000" flipH="1" flipV="1">
              <a:off x="8054975" y="3566795"/>
              <a:ext cx="222250" cy="222250"/>
            </a:xfrm>
            <a:prstGeom prst="teardrop">
              <a:avLst/>
            </a:prstGeom>
            <a:solidFill>
              <a:srgbClr val="C01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泪滴形 12"/>
            <p:cNvSpPr/>
            <p:nvPr/>
          </p:nvSpPr>
          <p:spPr>
            <a:xfrm rot="18900000">
              <a:off x="9984105" y="3566795"/>
              <a:ext cx="222250" cy="222250"/>
            </a:xfrm>
            <a:prstGeom prst="teardrop">
              <a:avLst/>
            </a:prstGeom>
            <a:solidFill>
              <a:srgbClr val="C01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162685" y="1669415"/>
              <a:ext cx="2519680" cy="1479550"/>
              <a:chOff x="1831" y="2249"/>
              <a:chExt cx="3968" cy="2330"/>
            </a:xfrm>
          </p:grpSpPr>
          <p:sp>
            <p:nvSpPr>
              <p:cNvPr id="15" name="TextBox 76"/>
              <p:cNvSpPr txBox="1"/>
              <p:nvPr/>
            </p:nvSpPr>
            <p:spPr>
              <a:xfrm>
                <a:off x="1910" y="224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831" y="3013"/>
                <a:ext cx="3968" cy="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4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048000" y="4177030"/>
              <a:ext cx="2519680" cy="1479550"/>
              <a:chOff x="1831" y="2249"/>
              <a:chExt cx="3968" cy="2330"/>
            </a:xfrm>
          </p:grpSpPr>
          <p:sp>
            <p:nvSpPr>
              <p:cNvPr id="18" name="TextBox 76"/>
              <p:cNvSpPr txBox="1"/>
              <p:nvPr/>
            </p:nvSpPr>
            <p:spPr>
              <a:xfrm>
                <a:off x="1910" y="224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831" y="3013"/>
                <a:ext cx="3968" cy="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4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977765" y="1670050"/>
              <a:ext cx="2519680" cy="1479550"/>
              <a:chOff x="1831" y="2249"/>
              <a:chExt cx="3968" cy="2330"/>
            </a:xfrm>
          </p:grpSpPr>
          <p:sp>
            <p:nvSpPr>
              <p:cNvPr id="21" name="TextBox 76"/>
              <p:cNvSpPr txBox="1"/>
              <p:nvPr/>
            </p:nvSpPr>
            <p:spPr>
              <a:xfrm>
                <a:off x="1910" y="224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31" y="3013"/>
                <a:ext cx="3968" cy="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4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906260" y="4177030"/>
              <a:ext cx="2519680" cy="1479550"/>
              <a:chOff x="1831" y="2249"/>
              <a:chExt cx="3968" cy="2330"/>
            </a:xfrm>
          </p:grpSpPr>
          <p:sp>
            <p:nvSpPr>
              <p:cNvPr id="24" name="TextBox 76"/>
              <p:cNvSpPr txBox="1"/>
              <p:nvPr/>
            </p:nvSpPr>
            <p:spPr>
              <a:xfrm>
                <a:off x="1910" y="224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831" y="3013"/>
                <a:ext cx="3968" cy="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4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835390" y="1670685"/>
              <a:ext cx="2519680" cy="1479550"/>
              <a:chOff x="1831" y="2249"/>
              <a:chExt cx="3968" cy="2330"/>
            </a:xfrm>
          </p:grpSpPr>
          <p:sp>
            <p:nvSpPr>
              <p:cNvPr id="27" name="TextBox 76"/>
              <p:cNvSpPr txBox="1"/>
              <p:nvPr/>
            </p:nvSpPr>
            <p:spPr>
              <a:xfrm>
                <a:off x="1910" y="224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831" y="3013"/>
                <a:ext cx="3968" cy="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4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圆角矩形 7"/>
          <p:cNvSpPr/>
          <p:nvPr/>
        </p:nvSpPr>
        <p:spPr>
          <a:xfrm rot="2700000">
            <a:off x="6043997" y="3109923"/>
            <a:ext cx="1266916" cy="1266916"/>
          </a:xfrm>
          <a:prstGeom prst="roundRect">
            <a:avLst/>
          </a:prstGeom>
          <a:gradFill flip="none" rotWithShape="1">
            <a:gsLst>
              <a:gs pos="0">
                <a:srgbClr val="C01026"/>
              </a:gs>
              <a:gs pos="100000">
                <a:srgbClr val="BA1C2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333D86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7040488" y="4129305"/>
            <a:ext cx="1266916" cy="1266916"/>
          </a:xfrm>
          <a:prstGeom prst="roundRect">
            <a:avLst/>
          </a:prstGeom>
          <a:gradFill flip="none" rotWithShape="1">
            <a:gsLst>
              <a:gs pos="0">
                <a:srgbClr val="C01026"/>
              </a:gs>
              <a:gs pos="100000">
                <a:srgbClr val="BA1C2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333D86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7074143" y="2090542"/>
            <a:ext cx="1266916" cy="1266916"/>
          </a:xfrm>
          <a:prstGeom prst="roundRect">
            <a:avLst/>
          </a:prstGeom>
          <a:gradFill flip="none" rotWithShape="1">
            <a:gsLst>
              <a:gs pos="0">
                <a:srgbClr val="C01026"/>
              </a:gs>
              <a:gs pos="100000">
                <a:srgbClr val="BA1C2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333D86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8335084" y="2459798"/>
            <a:ext cx="2567165" cy="256716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333D86"/>
              </a:solidFill>
            </a:endParaRPr>
          </a:p>
        </p:txBody>
      </p:sp>
      <p:sp>
        <p:nvSpPr>
          <p:cNvPr id="13" name="Freeform 6"/>
          <p:cNvSpPr>
            <a:spLocks noEditPoints="1" noChangeArrowheads="1"/>
          </p:cNvSpPr>
          <p:nvPr/>
        </p:nvSpPr>
        <p:spPr bwMode="auto">
          <a:xfrm>
            <a:off x="7295227" y="4515512"/>
            <a:ext cx="751963" cy="494501"/>
          </a:xfrm>
          <a:custGeom>
            <a:gdLst>
              <a:gd name="T0" fmla="*/ 2147483647 w 176"/>
              <a:gd name="T1" fmla="*/ 2147483647 h 117"/>
              <a:gd name="T2" fmla="*/ 2147483647 w 176"/>
              <a:gd name="T3" fmla="*/ 2147483647 h 117"/>
              <a:gd name="T4" fmla="*/ 2147483647 w 176"/>
              <a:gd name="T5" fmla="*/ 2147483647 h 117"/>
              <a:gd name="T6" fmla="*/ 2147483647 w 176"/>
              <a:gd name="T7" fmla="*/ 2147483647 h 117"/>
              <a:gd name="T8" fmla="*/ 0 w 176"/>
              <a:gd name="T9" fmla="*/ 2147483647 h 117"/>
              <a:gd name="T10" fmla="*/ 0 w 176"/>
              <a:gd name="T11" fmla="*/ 2147483647 h 117"/>
              <a:gd name="T12" fmla="*/ 2147483647 w 176"/>
              <a:gd name="T13" fmla="*/ 2147483647 h 117"/>
              <a:gd name="T14" fmla="*/ 2147483647 w 176"/>
              <a:gd name="T15" fmla="*/ 2147483647 h 117"/>
              <a:gd name="T16" fmla="*/ 2147483647 w 176"/>
              <a:gd name="T17" fmla="*/ 2147483647 h 117"/>
              <a:gd name="T18" fmla="*/ 2147483647 w 176"/>
              <a:gd name="T19" fmla="*/ 2147483647 h 117"/>
              <a:gd name="T20" fmla="*/ 2147483647 w 176"/>
              <a:gd name="T21" fmla="*/ 2147483647 h 117"/>
              <a:gd name="T22" fmla="*/ 2147483647 w 176"/>
              <a:gd name="T23" fmla="*/ 0 h 117"/>
              <a:gd name="T24" fmla="*/ 2147483647 w 176"/>
              <a:gd name="T25" fmla="*/ 0 h 117"/>
              <a:gd name="T26" fmla="*/ 2147483647 w 176"/>
              <a:gd name="T27" fmla="*/ 2147483647 h 117"/>
              <a:gd name="T28" fmla="*/ 2147483647 w 176"/>
              <a:gd name="T29" fmla="*/ 2147483647 h 117"/>
              <a:gd name="T30" fmla="*/ 2147483647 w 176"/>
              <a:gd name="T31" fmla="*/ 2147483647 h 117"/>
              <a:gd name="T32" fmla="*/ 2147483647 w 176"/>
              <a:gd name="T33" fmla="*/ 2147483647 h 117"/>
              <a:gd name="T34" fmla="*/ 2147483647 w 176"/>
              <a:gd name="T35" fmla="*/ 2147483647 h 117"/>
              <a:gd name="T36" fmla="*/ 2147483647 w 176"/>
              <a:gd name="T37" fmla="*/ 2147483647 h 117"/>
              <a:gd name="T38" fmla="*/ 2147483647 w 176"/>
              <a:gd name="T39" fmla="*/ 2147483647 h 117"/>
              <a:gd name="T40" fmla="*/ 2147483647 w 176"/>
              <a:gd name="T41" fmla="*/ 2147483647 h 117"/>
              <a:gd name="T42" fmla="*/ 2147483647 w 176"/>
              <a:gd name="T43" fmla="*/ 2147483647 h 117"/>
              <a:gd name="T44" fmla="*/ 2147483647 w 176"/>
              <a:gd name="T45" fmla="*/ 2147483647 h 117"/>
              <a:gd name="T46" fmla="*/ 2147483647 w 176"/>
              <a:gd name="T47" fmla="*/ 2147483647 h 117"/>
              <a:gd name="T48" fmla="*/ 2147483647 w 176"/>
              <a:gd name="T49" fmla="*/ 2147483647 h 117"/>
              <a:gd name="T50" fmla="*/ 2147483647 w 176"/>
              <a:gd name="T51" fmla="*/ 2147483647 h 117"/>
              <a:gd name="T52" fmla="*/ 2147483647 w 176"/>
              <a:gd name="T53" fmla="*/ 2147483647 h 117"/>
              <a:gd name="T54" fmla="*/ 2147483647 w 176"/>
              <a:gd name="T55" fmla="*/ 2147483647 h 117"/>
              <a:gd name="T56" fmla="*/ 2147483647 w 176"/>
              <a:gd name="T57" fmla="*/ 2147483647 h 117"/>
              <a:gd name="T58" fmla="*/ 2147483647 w 176"/>
              <a:gd name="T59" fmla="*/ 2147483647 h 117"/>
              <a:gd name="T60" fmla="*/ 2147483647 w 176"/>
              <a:gd name="T61" fmla="*/ 2147483647 h 117"/>
              <a:gd name="T62" fmla="*/ 2147483647 w 176"/>
              <a:gd name="T63" fmla="*/ 2147483647 h 117"/>
              <a:gd name="T64" fmla="*/ 2147483647 w 176"/>
              <a:gd name="T65" fmla="*/ 2147483647 h 117"/>
              <a:gd name="T66" fmla="*/ 2147483647 w 176"/>
              <a:gd name="T67" fmla="*/ 2147483647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"/>
              <a:gd name="T103" fmla="*/ 0 h 117"/>
              <a:gd name="T104" fmla="*/ 176 w 176"/>
              <a:gd name="T105" fmla="*/ 117 h 117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8"/>
          <p:cNvSpPr>
            <a:spLocks noEditPoints="1" noChangeArrowheads="1"/>
          </p:cNvSpPr>
          <p:nvPr/>
        </p:nvSpPr>
        <p:spPr bwMode="auto">
          <a:xfrm>
            <a:off x="7462909" y="2373060"/>
            <a:ext cx="476300" cy="701880"/>
          </a:xfrm>
          <a:custGeom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40"/>
              <a:gd name="T107" fmla="*/ 94 w 94"/>
              <a:gd name="T108" fmla="*/ 140 h 140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1"/>
          <p:cNvSpPr>
            <a:spLocks noEditPoints="1" noChangeArrowheads="1"/>
          </p:cNvSpPr>
          <p:nvPr/>
        </p:nvSpPr>
        <p:spPr bwMode="auto">
          <a:xfrm>
            <a:off x="6367942" y="3438430"/>
            <a:ext cx="619729" cy="609903"/>
          </a:xfrm>
          <a:custGeom>
            <a:gdLst>
              <a:gd name="T0" fmla="*/ 2147483647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w 152"/>
              <a:gd name="T9" fmla="*/ 2147483647 h 152"/>
              <a:gd name="T10" fmla="*/ 2147483647 w 152"/>
              <a:gd name="T11" fmla="*/ 0 h 152"/>
              <a:gd name="T12" fmla="*/ 2147483647 w 152"/>
              <a:gd name="T13" fmla="*/ 2147483647 h 152"/>
              <a:gd name="T14" fmla="*/ 2147483647 w 152"/>
              <a:gd name="T15" fmla="*/ 2147483647 h 152"/>
              <a:gd name="T16" fmla="*/ 2147483647 w 152"/>
              <a:gd name="T17" fmla="*/ 2147483647 h 152"/>
              <a:gd name="T18" fmla="*/ 2147483647 w 152"/>
              <a:gd name="T19" fmla="*/ 2147483647 h 152"/>
              <a:gd name="T20" fmla="*/ 2147483647 w 152"/>
              <a:gd name="T21" fmla="*/ 2147483647 h 152"/>
              <a:gd name="T22" fmla="*/ 2147483647 w 152"/>
              <a:gd name="T23" fmla="*/ 2147483647 h 152"/>
              <a:gd name="T24" fmla="*/ 2147483647 w 152"/>
              <a:gd name="T25" fmla="*/ 2147483647 h 152"/>
              <a:gd name="T26" fmla="*/ 2147483647 w 152"/>
              <a:gd name="T27" fmla="*/ 2147483647 h 152"/>
              <a:gd name="T28" fmla="*/ 2147483647 w 152"/>
              <a:gd name="T29" fmla="*/ 2147483647 h 152"/>
              <a:gd name="T30" fmla="*/ 2147483647 w 152"/>
              <a:gd name="T31" fmla="*/ 2147483647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152"/>
              <a:gd name="T50" fmla="*/ 152 w 152"/>
              <a:gd name="T51" fmla="*/ 152 h 152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236345" y="1788160"/>
            <a:ext cx="425640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36345" y="3166110"/>
            <a:ext cx="425640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36345" y="4544060"/>
            <a:ext cx="425640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9" name="clock_121644"/>
          <p:cNvSpPr>
            <a:spLocks noChangeAspect="1"/>
          </p:cNvSpPr>
          <p:nvPr/>
        </p:nvSpPr>
        <p:spPr bwMode="auto">
          <a:xfrm>
            <a:off x="9031359" y="3232492"/>
            <a:ext cx="1194783" cy="1193117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2" name="组合 1"/>
          <p:cNvGrpSpPr/>
          <p:nvPr/>
        </p:nvGrpSpPr>
        <p:grpSpPr>
          <a:xfrm>
            <a:off x="445135" y="2035175"/>
            <a:ext cx="11139805" cy="3451860"/>
            <a:chOff x="445135" y="2035175"/>
            <a:chExt cx="11139805" cy="3451860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4217035" y="2035175"/>
              <a:ext cx="3454400" cy="3451860"/>
            </a:xfrm>
            <a:custGeom>
              <a:gdLst>
                <a:gd name="T0" fmla="*/ 870 w 935"/>
                <a:gd name="T1" fmla="*/ 608 h 935"/>
                <a:gd name="T2" fmla="*/ 870 w 935"/>
                <a:gd name="T3" fmla="*/ 608 h 935"/>
                <a:gd name="T4" fmla="*/ 806 w 935"/>
                <a:gd name="T5" fmla="*/ 468 h 935"/>
                <a:gd name="T6" fmla="*/ 870 w 935"/>
                <a:gd name="T7" fmla="*/ 327 h 935"/>
                <a:gd name="T8" fmla="*/ 870 w 935"/>
                <a:gd name="T9" fmla="*/ 327 h 935"/>
                <a:gd name="T10" fmla="*/ 935 w 935"/>
                <a:gd name="T11" fmla="*/ 186 h 935"/>
                <a:gd name="T12" fmla="*/ 750 w 935"/>
                <a:gd name="T13" fmla="*/ 0 h 935"/>
                <a:gd name="T14" fmla="*/ 608 w 935"/>
                <a:gd name="T15" fmla="*/ 65 h 935"/>
                <a:gd name="T16" fmla="*/ 608 w 935"/>
                <a:gd name="T17" fmla="*/ 65 h 935"/>
                <a:gd name="T18" fmla="*/ 468 w 935"/>
                <a:gd name="T19" fmla="*/ 129 h 935"/>
                <a:gd name="T20" fmla="*/ 328 w 935"/>
                <a:gd name="T21" fmla="*/ 65 h 935"/>
                <a:gd name="T22" fmla="*/ 328 w 935"/>
                <a:gd name="T23" fmla="*/ 65 h 935"/>
                <a:gd name="T24" fmla="*/ 186 w 935"/>
                <a:gd name="T25" fmla="*/ 0 h 935"/>
                <a:gd name="T26" fmla="*/ 0 w 935"/>
                <a:gd name="T27" fmla="*/ 186 h 935"/>
                <a:gd name="T28" fmla="*/ 66 w 935"/>
                <a:gd name="T29" fmla="*/ 327 h 935"/>
                <a:gd name="T30" fmla="*/ 66 w 935"/>
                <a:gd name="T31" fmla="*/ 327 h 935"/>
                <a:gd name="T32" fmla="*/ 130 w 935"/>
                <a:gd name="T33" fmla="*/ 468 h 935"/>
                <a:gd name="T34" fmla="*/ 66 w 935"/>
                <a:gd name="T35" fmla="*/ 608 h 935"/>
                <a:gd name="T36" fmla="*/ 66 w 935"/>
                <a:gd name="T37" fmla="*/ 608 h 935"/>
                <a:gd name="T38" fmla="*/ 0 w 935"/>
                <a:gd name="T39" fmla="*/ 749 h 935"/>
                <a:gd name="T40" fmla="*/ 186 w 935"/>
                <a:gd name="T41" fmla="*/ 935 h 935"/>
                <a:gd name="T42" fmla="*/ 328 w 935"/>
                <a:gd name="T43" fmla="*/ 870 h 935"/>
                <a:gd name="T44" fmla="*/ 328 w 935"/>
                <a:gd name="T45" fmla="*/ 870 h 935"/>
                <a:gd name="T46" fmla="*/ 468 w 935"/>
                <a:gd name="T47" fmla="*/ 806 h 935"/>
                <a:gd name="T48" fmla="*/ 608 w 935"/>
                <a:gd name="T49" fmla="*/ 870 h 935"/>
                <a:gd name="T50" fmla="*/ 608 w 935"/>
                <a:gd name="T51" fmla="*/ 870 h 935"/>
                <a:gd name="T52" fmla="*/ 750 w 935"/>
                <a:gd name="T53" fmla="*/ 935 h 935"/>
                <a:gd name="T54" fmla="*/ 935 w 935"/>
                <a:gd name="T55" fmla="*/ 749 h 935"/>
                <a:gd name="T56" fmla="*/ 870 w 935"/>
                <a:gd name="T57" fmla="*/ 608 h 935"/>
                <a:gd name="T58" fmla="*/ 468 w 935"/>
                <a:gd name="T59" fmla="*/ 681 h 935"/>
                <a:gd name="T60" fmla="*/ 255 w 935"/>
                <a:gd name="T61" fmla="*/ 468 h 935"/>
                <a:gd name="T62" fmla="*/ 468 w 935"/>
                <a:gd name="T63" fmla="*/ 255 h 935"/>
                <a:gd name="T64" fmla="*/ 681 w 935"/>
                <a:gd name="T65" fmla="*/ 468 h 935"/>
                <a:gd name="T66" fmla="*/ 468 w 935"/>
                <a:gd name="T67" fmla="*/ 681 h 9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5" h="935">
                  <a:moveTo>
                    <a:pt x="870" y="608"/>
                  </a:moveTo>
                  <a:cubicBezTo>
                    <a:pt x="870" y="608"/>
                    <a:pt x="870" y="608"/>
                    <a:pt x="870" y="608"/>
                  </a:cubicBezTo>
                  <a:cubicBezTo>
                    <a:pt x="831" y="574"/>
                    <a:pt x="806" y="524"/>
                    <a:pt x="806" y="468"/>
                  </a:cubicBezTo>
                  <a:cubicBezTo>
                    <a:pt x="806" y="412"/>
                    <a:pt x="831" y="362"/>
                    <a:pt x="870" y="327"/>
                  </a:cubicBezTo>
                  <a:cubicBezTo>
                    <a:pt x="870" y="327"/>
                    <a:pt x="870" y="327"/>
                    <a:pt x="870" y="327"/>
                  </a:cubicBezTo>
                  <a:cubicBezTo>
                    <a:pt x="910" y="293"/>
                    <a:pt x="935" y="243"/>
                    <a:pt x="935" y="186"/>
                  </a:cubicBezTo>
                  <a:cubicBezTo>
                    <a:pt x="935" y="83"/>
                    <a:pt x="852" y="0"/>
                    <a:pt x="750" y="0"/>
                  </a:cubicBezTo>
                  <a:cubicBezTo>
                    <a:pt x="693" y="0"/>
                    <a:pt x="642" y="25"/>
                    <a:pt x="608" y="65"/>
                  </a:cubicBezTo>
                  <a:cubicBezTo>
                    <a:pt x="608" y="65"/>
                    <a:pt x="608" y="65"/>
                    <a:pt x="608" y="65"/>
                  </a:cubicBezTo>
                  <a:cubicBezTo>
                    <a:pt x="574" y="105"/>
                    <a:pt x="524" y="129"/>
                    <a:pt x="468" y="129"/>
                  </a:cubicBezTo>
                  <a:cubicBezTo>
                    <a:pt x="412" y="129"/>
                    <a:pt x="362" y="105"/>
                    <a:pt x="328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294" y="25"/>
                    <a:pt x="243" y="0"/>
                    <a:pt x="186" y="0"/>
                  </a:cubicBezTo>
                  <a:cubicBezTo>
                    <a:pt x="83" y="0"/>
                    <a:pt x="0" y="83"/>
                    <a:pt x="0" y="186"/>
                  </a:cubicBezTo>
                  <a:cubicBezTo>
                    <a:pt x="0" y="243"/>
                    <a:pt x="26" y="293"/>
                    <a:pt x="66" y="327"/>
                  </a:cubicBezTo>
                  <a:cubicBezTo>
                    <a:pt x="66" y="327"/>
                    <a:pt x="66" y="327"/>
                    <a:pt x="66" y="327"/>
                  </a:cubicBezTo>
                  <a:cubicBezTo>
                    <a:pt x="105" y="362"/>
                    <a:pt x="130" y="412"/>
                    <a:pt x="130" y="468"/>
                  </a:cubicBezTo>
                  <a:cubicBezTo>
                    <a:pt x="130" y="524"/>
                    <a:pt x="105" y="574"/>
                    <a:pt x="66" y="608"/>
                  </a:cubicBezTo>
                  <a:cubicBezTo>
                    <a:pt x="66" y="608"/>
                    <a:pt x="66" y="608"/>
                    <a:pt x="66" y="608"/>
                  </a:cubicBezTo>
                  <a:cubicBezTo>
                    <a:pt x="26" y="642"/>
                    <a:pt x="0" y="693"/>
                    <a:pt x="0" y="749"/>
                  </a:cubicBezTo>
                  <a:cubicBezTo>
                    <a:pt x="0" y="852"/>
                    <a:pt x="83" y="935"/>
                    <a:pt x="186" y="935"/>
                  </a:cubicBezTo>
                  <a:cubicBezTo>
                    <a:pt x="243" y="935"/>
                    <a:pt x="294" y="910"/>
                    <a:pt x="328" y="870"/>
                  </a:cubicBezTo>
                  <a:cubicBezTo>
                    <a:pt x="328" y="870"/>
                    <a:pt x="328" y="870"/>
                    <a:pt x="328" y="870"/>
                  </a:cubicBezTo>
                  <a:cubicBezTo>
                    <a:pt x="362" y="831"/>
                    <a:pt x="412" y="806"/>
                    <a:pt x="468" y="806"/>
                  </a:cubicBezTo>
                  <a:cubicBezTo>
                    <a:pt x="524" y="806"/>
                    <a:pt x="574" y="831"/>
                    <a:pt x="608" y="870"/>
                  </a:cubicBezTo>
                  <a:cubicBezTo>
                    <a:pt x="608" y="870"/>
                    <a:pt x="608" y="870"/>
                    <a:pt x="608" y="870"/>
                  </a:cubicBezTo>
                  <a:cubicBezTo>
                    <a:pt x="642" y="910"/>
                    <a:pt x="693" y="935"/>
                    <a:pt x="750" y="935"/>
                  </a:cubicBezTo>
                  <a:cubicBezTo>
                    <a:pt x="852" y="935"/>
                    <a:pt x="935" y="852"/>
                    <a:pt x="935" y="749"/>
                  </a:cubicBezTo>
                  <a:cubicBezTo>
                    <a:pt x="935" y="693"/>
                    <a:pt x="910" y="642"/>
                    <a:pt x="870" y="608"/>
                  </a:cubicBezTo>
                  <a:close/>
                  <a:moveTo>
                    <a:pt x="468" y="681"/>
                  </a:moveTo>
                  <a:cubicBezTo>
                    <a:pt x="350" y="681"/>
                    <a:pt x="255" y="585"/>
                    <a:pt x="255" y="468"/>
                  </a:cubicBezTo>
                  <a:cubicBezTo>
                    <a:pt x="255" y="350"/>
                    <a:pt x="350" y="255"/>
                    <a:pt x="468" y="255"/>
                  </a:cubicBezTo>
                  <a:cubicBezTo>
                    <a:pt x="585" y="255"/>
                    <a:pt x="681" y="350"/>
                    <a:pt x="681" y="468"/>
                  </a:cubicBezTo>
                  <a:cubicBezTo>
                    <a:pt x="681" y="585"/>
                    <a:pt x="585" y="681"/>
                    <a:pt x="468" y="681"/>
                  </a:cubicBez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485890" y="2232025"/>
              <a:ext cx="1001395" cy="996315"/>
            </a:xfrm>
            <a:prstGeom prst="ellipse">
              <a:avLst/>
            </a:prstGeom>
            <a:solidFill>
              <a:srgbClr val="C01026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AutoShape 4"/>
            <p:cNvSpPr/>
            <p:nvPr/>
          </p:nvSpPr>
          <p:spPr bwMode="auto">
            <a:xfrm>
              <a:off x="6790055" y="2533015"/>
              <a:ext cx="392430" cy="39433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6485890" y="4311650"/>
              <a:ext cx="1001395" cy="1000125"/>
            </a:xfrm>
            <a:prstGeom prst="ellipse">
              <a:avLst/>
            </a:prstGeom>
            <a:solidFill>
              <a:srgbClr val="C01026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405630" y="4311650"/>
              <a:ext cx="998220" cy="1000125"/>
            </a:xfrm>
            <a:prstGeom prst="ellipse">
              <a:avLst/>
            </a:prstGeom>
            <a:solidFill>
              <a:srgbClr val="C01026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4405630" y="2232025"/>
              <a:ext cx="998220" cy="996315"/>
            </a:xfrm>
            <a:prstGeom prst="ellipse">
              <a:avLst/>
            </a:prstGeom>
            <a:solidFill>
              <a:srgbClr val="C01026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4" name="Group 112"/>
            <p:cNvGrpSpPr/>
            <p:nvPr/>
          </p:nvGrpSpPr>
          <p:grpSpPr>
            <a:xfrm>
              <a:off x="4701540" y="2543175"/>
              <a:ext cx="406400" cy="380365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15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17" name="AutoShape 59"/>
            <p:cNvSpPr/>
            <p:nvPr/>
          </p:nvSpPr>
          <p:spPr bwMode="auto">
            <a:xfrm>
              <a:off x="6756400" y="4582160"/>
              <a:ext cx="461010" cy="459105"/>
            </a:xfrm>
            <a:custGeom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8" name="AutoShape 112"/>
            <p:cNvSpPr/>
            <p:nvPr/>
          </p:nvSpPr>
          <p:spPr bwMode="auto">
            <a:xfrm>
              <a:off x="4674235" y="4582160"/>
              <a:ext cx="461010" cy="459105"/>
            </a:xfrm>
            <a:custGeom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45135" y="2254885"/>
              <a:ext cx="3561715" cy="1077595"/>
              <a:chOff x="11884" y="3371"/>
              <a:chExt cx="5609" cy="1697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884" y="4044"/>
                <a:ext cx="5609" cy="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单击此处添加本章节的简要内容。模板所有素材均可自由编辑替换移动。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TextBox 76"/>
              <p:cNvSpPr txBox="1"/>
              <p:nvPr/>
            </p:nvSpPr>
            <p:spPr>
              <a:xfrm>
                <a:off x="11884" y="3371"/>
                <a:ext cx="560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45135" y="4409440"/>
              <a:ext cx="3561715" cy="1077595"/>
              <a:chOff x="11884" y="3371"/>
              <a:chExt cx="5609" cy="1697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1884" y="4044"/>
                <a:ext cx="5609" cy="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单击此处添加本章节的简要内容。模板所有素材均可自由编辑替换移动。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TextBox 76"/>
              <p:cNvSpPr txBox="1"/>
              <p:nvPr/>
            </p:nvSpPr>
            <p:spPr>
              <a:xfrm>
                <a:off x="11884" y="3371"/>
                <a:ext cx="560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8023225" y="4409440"/>
              <a:ext cx="3561715" cy="1077595"/>
              <a:chOff x="11884" y="3371"/>
              <a:chExt cx="5609" cy="1697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884" y="4044"/>
                <a:ext cx="5609" cy="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单击此处添加本章节的简要内容。模板所有素材均可自由编辑替换移动。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TextBox 76"/>
              <p:cNvSpPr txBox="1"/>
              <p:nvPr/>
            </p:nvSpPr>
            <p:spPr>
              <a:xfrm>
                <a:off x="11884" y="3371"/>
                <a:ext cx="560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023225" y="2254885"/>
              <a:ext cx="3561715" cy="1077595"/>
              <a:chOff x="11884" y="3371"/>
              <a:chExt cx="5609" cy="1697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1884" y="4044"/>
                <a:ext cx="5609" cy="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单击此处添加本章节的简要内容。模板所有素材均可自由编辑替换移动。</a:t>
                </a:r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TextBox 76"/>
              <p:cNvSpPr txBox="1"/>
              <p:nvPr/>
            </p:nvSpPr>
            <p:spPr>
              <a:xfrm>
                <a:off x="11884" y="3371"/>
                <a:ext cx="560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b="1">
                    <a:solidFill>
                      <a:srgbClr val="C0102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请在此写入标题</a:t>
                </a:r>
                <a:endPara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8" name="组合 7"/>
          <p:cNvGrpSpPr/>
          <p:nvPr/>
        </p:nvGrpSpPr>
        <p:grpSpPr>
          <a:xfrm>
            <a:off x="218440" y="1263015"/>
            <a:ext cx="7393940" cy="4779645"/>
            <a:chOff x="-3733388" y="719528"/>
            <a:chExt cx="8707199" cy="562791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33388" y="719528"/>
              <a:ext cx="8707199" cy="5627914"/>
            </a:xfrm>
            <a:prstGeom prst="rect">
              <a:avLst/>
            </a:prstGeom>
          </p:spPr>
        </p:pic>
        <p:pic>
          <p:nvPicPr>
            <p:cNvPr id="10" name="图片 9" descr="C:\Users\Administrator\Desktop\新建文件夹2\pexels-photo-52633.jpegpexels-photo-526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479570" y="1690229"/>
              <a:ext cx="6051070" cy="3990746"/>
            </a:xfrm>
            <a:custGeom>
              <a:gdLst>
                <a:gd name="connsiteX0" fmla="*/ 0 w 6172200"/>
                <a:gd name="connsiteY0" fmla="*/ 0 h 3981450"/>
                <a:gd name="connsiteX1" fmla="*/ 6172200 w 6172200"/>
                <a:gd name="connsiteY1" fmla="*/ 0 h 3981450"/>
                <a:gd name="connsiteX2" fmla="*/ 6172200 w 6172200"/>
                <a:gd name="connsiteY2" fmla="*/ 3981450 h 3981450"/>
                <a:gd name="connsiteX3" fmla="*/ 0 w 6172200"/>
                <a:gd name="connsiteY3" fmla="*/ 3981450 h 39814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200" h="3981450">
                  <a:moveTo>
                    <a:pt x="0" y="0"/>
                  </a:moveTo>
                  <a:lnTo>
                    <a:pt x="6172200" y="0"/>
                  </a:lnTo>
                  <a:lnTo>
                    <a:pt x="6172200" y="3981450"/>
                  </a:lnTo>
                  <a:lnTo>
                    <a:pt x="0" y="3981450"/>
                  </a:lnTo>
                  <a:close/>
                </a:path>
              </a:pathLst>
            </a:custGeom>
            <a:ln>
              <a:solidFill>
                <a:srgbClr val="282828"/>
              </a:solidFill>
            </a:ln>
          </p:spPr>
        </p:pic>
      </p:grpSp>
      <p:sp>
        <p:nvSpPr>
          <p:cNvPr id="11" name="文本框 10"/>
          <p:cNvSpPr txBox="1"/>
          <p:nvPr/>
        </p:nvSpPr>
        <p:spPr>
          <a:xfrm>
            <a:off x="7546340" y="2377440"/>
            <a:ext cx="425640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46340" y="4375785"/>
            <a:ext cx="425640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546340" y="2026285"/>
            <a:ext cx="2698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000" b="1">
              <a:solidFill>
                <a:srgbClr val="C010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546340" y="3977005"/>
            <a:ext cx="2698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000" b="1">
              <a:solidFill>
                <a:srgbClr val="C010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>
            <a:stCxn id="9" idx="3"/>
          </p:cNvCxnSpPr>
          <p:nvPr/>
        </p:nvCxnSpPr>
        <p:spPr>
          <a:xfrm>
            <a:off x="7612380" y="3653155"/>
            <a:ext cx="40862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calendar-day-fifteen_15593"/>
          <p:cNvSpPr>
            <a:spLocks noChangeAspect="1"/>
          </p:cNvSpPr>
          <p:nvPr/>
        </p:nvSpPr>
        <p:spPr bwMode="auto">
          <a:xfrm>
            <a:off x="1480702" y="2247900"/>
            <a:ext cx="2598538" cy="2362200"/>
          </a:xfrm>
          <a:custGeom>
            <a:gdLst>
              <a:gd name="connsiteX0" fmla="*/ 356730 w 594009"/>
              <a:gd name="connsiteY0" fmla="*/ 257943 h 539984"/>
              <a:gd name="connsiteX1" fmla="*/ 389016 w 594009"/>
              <a:gd name="connsiteY1" fmla="*/ 257943 h 539984"/>
              <a:gd name="connsiteX2" fmla="*/ 421303 w 594009"/>
              <a:gd name="connsiteY2" fmla="*/ 274858 h 539984"/>
              <a:gd name="connsiteX3" fmla="*/ 389016 w 594009"/>
              <a:gd name="connsiteY3" fmla="*/ 290967 h 539984"/>
              <a:gd name="connsiteX4" fmla="*/ 385788 w 594009"/>
              <a:gd name="connsiteY4" fmla="*/ 290967 h 539984"/>
              <a:gd name="connsiteX5" fmla="*/ 351887 w 594009"/>
              <a:gd name="connsiteY5" fmla="*/ 304660 h 539984"/>
              <a:gd name="connsiteX6" fmla="*/ 355116 w 594009"/>
              <a:gd name="connsiteY6" fmla="*/ 317548 h 539984"/>
              <a:gd name="connsiteX7" fmla="*/ 360766 w 594009"/>
              <a:gd name="connsiteY7" fmla="*/ 317548 h 539984"/>
              <a:gd name="connsiteX8" fmla="*/ 407581 w 594009"/>
              <a:gd name="connsiteY8" fmla="*/ 330435 h 539984"/>
              <a:gd name="connsiteX9" fmla="*/ 428567 w 594009"/>
              <a:gd name="connsiteY9" fmla="*/ 374736 h 539984"/>
              <a:gd name="connsiteX10" fmla="*/ 353501 w 594009"/>
              <a:gd name="connsiteY10" fmla="*/ 435951 h 539984"/>
              <a:gd name="connsiteX11" fmla="*/ 328479 w 594009"/>
              <a:gd name="connsiteY11" fmla="*/ 433535 h 539984"/>
              <a:gd name="connsiteX12" fmla="*/ 308300 w 594009"/>
              <a:gd name="connsiteY12" fmla="*/ 410176 h 539984"/>
              <a:gd name="connsiteX13" fmla="*/ 330901 w 594009"/>
              <a:gd name="connsiteY13" fmla="*/ 401316 h 539984"/>
              <a:gd name="connsiteX14" fmla="*/ 351080 w 594009"/>
              <a:gd name="connsiteY14" fmla="*/ 403732 h 539984"/>
              <a:gd name="connsiteX15" fmla="*/ 386595 w 594009"/>
              <a:gd name="connsiteY15" fmla="*/ 377152 h 539984"/>
              <a:gd name="connsiteX16" fmla="*/ 336551 w 594009"/>
              <a:gd name="connsiteY16" fmla="*/ 348155 h 539984"/>
              <a:gd name="connsiteX17" fmla="*/ 325251 w 594009"/>
              <a:gd name="connsiteY17" fmla="*/ 348155 h 539984"/>
              <a:gd name="connsiteX18" fmla="*/ 317179 w 594009"/>
              <a:gd name="connsiteY18" fmla="*/ 317548 h 539984"/>
              <a:gd name="connsiteX19" fmla="*/ 320408 w 594009"/>
              <a:gd name="connsiteY19" fmla="*/ 289356 h 539984"/>
              <a:gd name="connsiteX20" fmla="*/ 356730 w 594009"/>
              <a:gd name="connsiteY20" fmla="*/ 257943 h 539984"/>
              <a:gd name="connsiteX21" fmla="*/ 229219 w 594009"/>
              <a:gd name="connsiteY21" fmla="*/ 257943 h 539984"/>
              <a:gd name="connsiteX22" fmla="*/ 246154 w 594009"/>
              <a:gd name="connsiteY22" fmla="*/ 290183 h 539984"/>
              <a:gd name="connsiteX23" fmla="*/ 246154 w 594009"/>
              <a:gd name="connsiteY23" fmla="*/ 400603 h 539984"/>
              <a:gd name="connsiteX24" fmla="*/ 226800 w 594009"/>
              <a:gd name="connsiteY24" fmla="*/ 432842 h 539984"/>
              <a:gd name="connsiteX25" fmla="*/ 206640 w 594009"/>
              <a:gd name="connsiteY25" fmla="*/ 400603 h 539984"/>
              <a:gd name="connsiteX26" fmla="*/ 206640 w 594009"/>
              <a:gd name="connsiteY26" fmla="*/ 326452 h 539984"/>
              <a:gd name="connsiteX27" fmla="*/ 206640 w 594009"/>
              <a:gd name="connsiteY27" fmla="*/ 294213 h 539984"/>
              <a:gd name="connsiteX28" fmla="*/ 188899 w 594009"/>
              <a:gd name="connsiteY28" fmla="*/ 302272 h 539984"/>
              <a:gd name="connsiteX29" fmla="*/ 169545 w 594009"/>
              <a:gd name="connsiteY29" fmla="*/ 294213 h 539984"/>
              <a:gd name="connsiteX30" fmla="*/ 188899 w 594009"/>
              <a:gd name="connsiteY30" fmla="*/ 268421 h 539984"/>
              <a:gd name="connsiteX31" fmla="*/ 229219 w 594009"/>
              <a:gd name="connsiteY31" fmla="*/ 257943 h 539984"/>
              <a:gd name="connsiteX32" fmla="*/ 78287 w 594009"/>
              <a:gd name="connsiteY32" fmla="*/ 203905 h 539984"/>
              <a:gd name="connsiteX33" fmla="*/ 49232 w 594009"/>
              <a:gd name="connsiteY33" fmla="*/ 232919 h 539984"/>
              <a:gd name="connsiteX34" fmla="*/ 49232 w 594009"/>
              <a:gd name="connsiteY34" fmla="*/ 460195 h 539984"/>
              <a:gd name="connsiteX35" fmla="*/ 78287 w 594009"/>
              <a:gd name="connsiteY35" fmla="*/ 489210 h 539984"/>
              <a:gd name="connsiteX36" fmla="*/ 515723 w 594009"/>
              <a:gd name="connsiteY36" fmla="*/ 489210 h 539984"/>
              <a:gd name="connsiteX37" fmla="*/ 544777 w 594009"/>
              <a:gd name="connsiteY37" fmla="*/ 460195 h 539984"/>
              <a:gd name="connsiteX38" fmla="*/ 544777 w 594009"/>
              <a:gd name="connsiteY38" fmla="*/ 232919 h 539984"/>
              <a:gd name="connsiteX39" fmla="*/ 515723 w 594009"/>
              <a:gd name="connsiteY39" fmla="*/ 203905 h 539984"/>
              <a:gd name="connsiteX40" fmla="*/ 518951 w 594009"/>
              <a:gd name="connsiteY40" fmla="*/ 151518 h 539984"/>
              <a:gd name="connsiteX41" fmla="*/ 506038 w 594009"/>
              <a:gd name="connsiteY41" fmla="*/ 164413 h 539984"/>
              <a:gd name="connsiteX42" fmla="*/ 518951 w 594009"/>
              <a:gd name="connsiteY42" fmla="*/ 177308 h 539984"/>
              <a:gd name="connsiteX43" fmla="*/ 532671 w 594009"/>
              <a:gd name="connsiteY43" fmla="*/ 164413 h 539984"/>
              <a:gd name="connsiteX44" fmla="*/ 518951 w 594009"/>
              <a:gd name="connsiteY44" fmla="*/ 151518 h 539984"/>
              <a:gd name="connsiteX45" fmla="*/ 481018 w 594009"/>
              <a:gd name="connsiteY45" fmla="*/ 151518 h 539984"/>
              <a:gd name="connsiteX46" fmla="*/ 468105 w 594009"/>
              <a:gd name="connsiteY46" fmla="*/ 164413 h 539984"/>
              <a:gd name="connsiteX47" fmla="*/ 481018 w 594009"/>
              <a:gd name="connsiteY47" fmla="*/ 177308 h 539984"/>
              <a:gd name="connsiteX48" fmla="*/ 493931 w 594009"/>
              <a:gd name="connsiteY48" fmla="*/ 164413 h 539984"/>
              <a:gd name="connsiteX49" fmla="*/ 481018 w 594009"/>
              <a:gd name="connsiteY49" fmla="*/ 151518 h 539984"/>
              <a:gd name="connsiteX50" fmla="*/ 442278 w 594009"/>
              <a:gd name="connsiteY50" fmla="*/ 151518 h 539984"/>
              <a:gd name="connsiteX51" fmla="*/ 429365 w 594009"/>
              <a:gd name="connsiteY51" fmla="*/ 164413 h 539984"/>
              <a:gd name="connsiteX52" fmla="*/ 442278 w 594009"/>
              <a:gd name="connsiteY52" fmla="*/ 177308 h 539984"/>
              <a:gd name="connsiteX53" fmla="*/ 455192 w 594009"/>
              <a:gd name="connsiteY53" fmla="*/ 164413 h 539984"/>
              <a:gd name="connsiteX54" fmla="*/ 442278 w 594009"/>
              <a:gd name="connsiteY54" fmla="*/ 151518 h 539984"/>
              <a:gd name="connsiteX55" fmla="*/ 518951 w 594009"/>
              <a:gd name="connsiteY55" fmla="*/ 114444 h 539984"/>
              <a:gd name="connsiteX56" fmla="*/ 506038 w 594009"/>
              <a:gd name="connsiteY56" fmla="*/ 127340 h 539984"/>
              <a:gd name="connsiteX57" fmla="*/ 518951 w 594009"/>
              <a:gd name="connsiteY57" fmla="*/ 140235 h 539984"/>
              <a:gd name="connsiteX58" fmla="*/ 532671 w 594009"/>
              <a:gd name="connsiteY58" fmla="*/ 127340 h 539984"/>
              <a:gd name="connsiteX59" fmla="*/ 518951 w 594009"/>
              <a:gd name="connsiteY59" fmla="*/ 114444 h 539984"/>
              <a:gd name="connsiteX60" fmla="*/ 481018 w 594009"/>
              <a:gd name="connsiteY60" fmla="*/ 114444 h 539984"/>
              <a:gd name="connsiteX61" fmla="*/ 468105 w 594009"/>
              <a:gd name="connsiteY61" fmla="*/ 127340 h 539984"/>
              <a:gd name="connsiteX62" fmla="*/ 481018 w 594009"/>
              <a:gd name="connsiteY62" fmla="*/ 140235 h 539984"/>
              <a:gd name="connsiteX63" fmla="*/ 493931 w 594009"/>
              <a:gd name="connsiteY63" fmla="*/ 127340 h 539984"/>
              <a:gd name="connsiteX64" fmla="*/ 481018 w 594009"/>
              <a:gd name="connsiteY64" fmla="*/ 114444 h 539984"/>
              <a:gd name="connsiteX65" fmla="*/ 442278 w 594009"/>
              <a:gd name="connsiteY65" fmla="*/ 114444 h 539984"/>
              <a:gd name="connsiteX66" fmla="*/ 429365 w 594009"/>
              <a:gd name="connsiteY66" fmla="*/ 127340 h 539984"/>
              <a:gd name="connsiteX67" fmla="*/ 442278 w 594009"/>
              <a:gd name="connsiteY67" fmla="*/ 140235 h 539984"/>
              <a:gd name="connsiteX68" fmla="*/ 455192 w 594009"/>
              <a:gd name="connsiteY68" fmla="*/ 127340 h 539984"/>
              <a:gd name="connsiteX69" fmla="*/ 442278 w 594009"/>
              <a:gd name="connsiteY69" fmla="*/ 114444 h 539984"/>
              <a:gd name="connsiteX70" fmla="*/ 121869 w 594009"/>
              <a:gd name="connsiteY70" fmla="*/ 0 h 539984"/>
              <a:gd name="connsiteX71" fmla="*/ 153345 w 594009"/>
              <a:gd name="connsiteY71" fmla="*/ 32238 h 539984"/>
              <a:gd name="connsiteX72" fmla="*/ 153345 w 594009"/>
              <a:gd name="connsiteY72" fmla="*/ 55610 h 539984"/>
              <a:gd name="connsiteX73" fmla="*/ 185628 w 594009"/>
              <a:gd name="connsiteY73" fmla="*/ 87848 h 539984"/>
              <a:gd name="connsiteX74" fmla="*/ 404346 w 594009"/>
              <a:gd name="connsiteY74" fmla="*/ 87848 h 539984"/>
              <a:gd name="connsiteX75" fmla="*/ 436629 w 594009"/>
              <a:gd name="connsiteY75" fmla="*/ 55610 h 539984"/>
              <a:gd name="connsiteX76" fmla="*/ 436629 w 594009"/>
              <a:gd name="connsiteY76" fmla="*/ 32238 h 539984"/>
              <a:gd name="connsiteX77" fmla="*/ 468105 w 594009"/>
              <a:gd name="connsiteY77" fmla="*/ 0 h 539984"/>
              <a:gd name="connsiteX78" fmla="*/ 498774 w 594009"/>
              <a:gd name="connsiteY78" fmla="*/ 32238 h 539984"/>
              <a:gd name="connsiteX79" fmla="*/ 498774 w 594009"/>
              <a:gd name="connsiteY79" fmla="*/ 55610 h 539984"/>
              <a:gd name="connsiteX80" fmla="*/ 530250 w 594009"/>
              <a:gd name="connsiteY80" fmla="*/ 87848 h 539984"/>
              <a:gd name="connsiteX81" fmla="*/ 561726 w 594009"/>
              <a:gd name="connsiteY81" fmla="*/ 87848 h 539984"/>
              <a:gd name="connsiteX82" fmla="*/ 594009 w 594009"/>
              <a:gd name="connsiteY82" fmla="*/ 120086 h 539984"/>
              <a:gd name="connsiteX83" fmla="*/ 594009 w 594009"/>
              <a:gd name="connsiteY83" fmla="*/ 507746 h 539984"/>
              <a:gd name="connsiteX84" fmla="*/ 561726 w 594009"/>
              <a:gd name="connsiteY84" fmla="*/ 539984 h 539984"/>
              <a:gd name="connsiteX85" fmla="*/ 32283 w 594009"/>
              <a:gd name="connsiteY85" fmla="*/ 539984 h 539984"/>
              <a:gd name="connsiteX86" fmla="*/ 0 w 594009"/>
              <a:gd name="connsiteY86" fmla="*/ 507746 h 539984"/>
              <a:gd name="connsiteX87" fmla="*/ 0 w 594009"/>
              <a:gd name="connsiteY87" fmla="*/ 120086 h 539984"/>
              <a:gd name="connsiteX88" fmla="*/ 32283 w 594009"/>
              <a:gd name="connsiteY88" fmla="*/ 87848 h 539984"/>
              <a:gd name="connsiteX89" fmla="*/ 61338 w 594009"/>
              <a:gd name="connsiteY89" fmla="*/ 87848 h 539984"/>
              <a:gd name="connsiteX90" fmla="*/ 91200 w 594009"/>
              <a:gd name="connsiteY90" fmla="*/ 55610 h 539984"/>
              <a:gd name="connsiteX91" fmla="*/ 91200 w 594009"/>
              <a:gd name="connsiteY91" fmla="*/ 32238 h 539984"/>
              <a:gd name="connsiteX92" fmla="*/ 121869 w 594009"/>
              <a:gd name="connsiteY92" fmla="*/ 0 h 5399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4009" h="539984">
                <a:moveTo>
                  <a:pt x="356730" y="257943"/>
                </a:moveTo>
                <a:lnTo>
                  <a:pt x="389016" y="257943"/>
                </a:lnTo>
                <a:cubicBezTo>
                  <a:pt x="406774" y="257943"/>
                  <a:pt x="421303" y="265192"/>
                  <a:pt x="421303" y="274858"/>
                </a:cubicBezTo>
                <a:cubicBezTo>
                  <a:pt x="421303" y="283718"/>
                  <a:pt x="406774" y="290967"/>
                  <a:pt x="389016" y="290967"/>
                </a:cubicBezTo>
                <a:lnTo>
                  <a:pt x="385788" y="290967"/>
                </a:lnTo>
                <a:cubicBezTo>
                  <a:pt x="368030" y="290967"/>
                  <a:pt x="352694" y="297411"/>
                  <a:pt x="351887" y="304660"/>
                </a:cubicBezTo>
                <a:cubicBezTo>
                  <a:pt x="350273" y="311909"/>
                  <a:pt x="351887" y="317548"/>
                  <a:pt x="355116" y="317548"/>
                </a:cubicBezTo>
                <a:cubicBezTo>
                  <a:pt x="356730" y="317548"/>
                  <a:pt x="359151" y="317548"/>
                  <a:pt x="360766" y="317548"/>
                </a:cubicBezTo>
                <a:cubicBezTo>
                  <a:pt x="377716" y="317548"/>
                  <a:pt x="394666" y="321575"/>
                  <a:pt x="407581" y="330435"/>
                </a:cubicBezTo>
                <a:cubicBezTo>
                  <a:pt x="420495" y="339295"/>
                  <a:pt x="428567" y="353794"/>
                  <a:pt x="428567" y="374736"/>
                </a:cubicBezTo>
                <a:cubicBezTo>
                  <a:pt x="428567" y="406954"/>
                  <a:pt x="400316" y="435951"/>
                  <a:pt x="353501" y="435951"/>
                </a:cubicBezTo>
                <a:cubicBezTo>
                  <a:pt x="343815" y="435951"/>
                  <a:pt x="335744" y="435146"/>
                  <a:pt x="328479" y="433535"/>
                </a:cubicBezTo>
                <a:cubicBezTo>
                  <a:pt x="314758" y="431118"/>
                  <a:pt x="305879" y="419036"/>
                  <a:pt x="308300" y="410176"/>
                </a:cubicBezTo>
                <a:cubicBezTo>
                  <a:pt x="309915" y="402122"/>
                  <a:pt x="320408" y="398900"/>
                  <a:pt x="330901" y="401316"/>
                </a:cubicBezTo>
                <a:cubicBezTo>
                  <a:pt x="337358" y="402927"/>
                  <a:pt x="344623" y="403732"/>
                  <a:pt x="351080" y="403732"/>
                </a:cubicBezTo>
                <a:cubicBezTo>
                  <a:pt x="368030" y="403732"/>
                  <a:pt x="386595" y="395678"/>
                  <a:pt x="386595" y="377152"/>
                </a:cubicBezTo>
                <a:cubicBezTo>
                  <a:pt x="386595" y="359432"/>
                  <a:pt x="372066" y="348155"/>
                  <a:pt x="336551" y="348155"/>
                </a:cubicBezTo>
                <a:cubicBezTo>
                  <a:pt x="332515" y="348155"/>
                  <a:pt x="328479" y="348155"/>
                  <a:pt x="325251" y="348155"/>
                </a:cubicBezTo>
                <a:cubicBezTo>
                  <a:pt x="318794" y="348961"/>
                  <a:pt x="314758" y="335268"/>
                  <a:pt x="317179" y="317548"/>
                </a:cubicBezTo>
                <a:lnTo>
                  <a:pt x="320408" y="289356"/>
                </a:lnTo>
                <a:cubicBezTo>
                  <a:pt x="322829" y="271636"/>
                  <a:pt x="338972" y="257943"/>
                  <a:pt x="356730" y="257943"/>
                </a:cubicBezTo>
                <a:close/>
                <a:moveTo>
                  <a:pt x="229219" y="257943"/>
                </a:moveTo>
                <a:cubicBezTo>
                  <a:pt x="238896" y="257943"/>
                  <a:pt x="246154" y="271645"/>
                  <a:pt x="246154" y="290183"/>
                </a:cubicBezTo>
                <a:lnTo>
                  <a:pt x="246154" y="400603"/>
                </a:lnTo>
                <a:cubicBezTo>
                  <a:pt x="246154" y="418334"/>
                  <a:pt x="237284" y="432842"/>
                  <a:pt x="226800" y="432842"/>
                </a:cubicBezTo>
                <a:cubicBezTo>
                  <a:pt x="215510" y="432842"/>
                  <a:pt x="206640" y="418334"/>
                  <a:pt x="206640" y="400603"/>
                </a:cubicBezTo>
                <a:lnTo>
                  <a:pt x="206640" y="326452"/>
                </a:lnTo>
                <a:cubicBezTo>
                  <a:pt x="206640" y="308720"/>
                  <a:pt x="206640" y="294213"/>
                  <a:pt x="206640" y="294213"/>
                </a:cubicBezTo>
                <a:cubicBezTo>
                  <a:pt x="205834" y="294213"/>
                  <a:pt x="198576" y="297436"/>
                  <a:pt x="188899" y="302272"/>
                </a:cubicBezTo>
                <a:cubicBezTo>
                  <a:pt x="180029" y="306302"/>
                  <a:pt x="171158" y="303078"/>
                  <a:pt x="169545" y="294213"/>
                </a:cubicBezTo>
                <a:cubicBezTo>
                  <a:pt x="167126" y="286153"/>
                  <a:pt x="175997" y="274063"/>
                  <a:pt x="188899" y="268421"/>
                </a:cubicBezTo>
                <a:cubicBezTo>
                  <a:pt x="201802" y="262779"/>
                  <a:pt x="220349" y="257943"/>
                  <a:pt x="229219" y="257943"/>
                </a:cubicBezTo>
                <a:close/>
                <a:moveTo>
                  <a:pt x="78287" y="203905"/>
                </a:moveTo>
                <a:cubicBezTo>
                  <a:pt x="62145" y="203905"/>
                  <a:pt x="49232" y="216800"/>
                  <a:pt x="49232" y="232919"/>
                </a:cubicBezTo>
                <a:lnTo>
                  <a:pt x="49232" y="460195"/>
                </a:lnTo>
                <a:cubicBezTo>
                  <a:pt x="49232" y="476314"/>
                  <a:pt x="62145" y="489210"/>
                  <a:pt x="78287" y="489210"/>
                </a:cubicBezTo>
                <a:lnTo>
                  <a:pt x="515723" y="489210"/>
                </a:lnTo>
                <a:cubicBezTo>
                  <a:pt x="531864" y="489210"/>
                  <a:pt x="544777" y="476314"/>
                  <a:pt x="544777" y="460195"/>
                </a:cubicBezTo>
                <a:lnTo>
                  <a:pt x="544777" y="232919"/>
                </a:lnTo>
                <a:cubicBezTo>
                  <a:pt x="544777" y="216800"/>
                  <a:pt x="531864" y="203905"/>
                  <a:pt x="515723" y="203905"/>
                </a:cubicBezTo>
                <a:close/>
                <a:moveTo>
                  <a:pt x="518951" y="151518"/>
                </a:moveTo>
                <a:cubicBezTo>
                  <a:pt x="512494" y="151518"/>
                  <a:pt x="506038" y="157160"/>
                  <a:pt x="506038" y="164413"/>
                </a:cubicBezTo>
                <a:cubicBezTo>
                  <a:pt x="506038" y="171667"/>
                  <a:pt x="512494" y="177308"/>
                  <a:pt x="518951" y="177308"/>
                </a:cubicBezTo>
                <a:cubicBezTo>
                  <a:pt x="526215" y="177308"/>
                  <a:pt x="532671" y="171667"/>
                  <a:pt x="532671" y="164413"/>
                </a:cubicBezTo>
                <a:cubicBezTo>
                  <a:pt x="532671" y="157160"/>
                  <a:pt x="526215" y="151518"/>
                  <a:pt x="518951" y="151518"/>
                </a:cubicBezTo>
                <a:close/>
                <a:moveTo>
                  <a:pt x="481018" y="151518"/>
                </a:moveTo>
                <a:cubicBezTo>
                  <a:pt x="473754" y="151518"/>
                  <a:pt x="468105" y="157160"/>
                  <a:pt x="468105" y="164413"/>
                </a:cubicBezTo>
                <a:cubicBezTo>
                  <a:pt x="468105" y="171667"/>
                  <a:pt x="473754" y="177308"/>
                  <a:pt x="481018" y="177308"/>
                </a:cubicBezTo>
                <a:cubicBezTo>
                  <a:pt x="488282" y="177308"/>
                  <a:pt x="493931" y="171667"/>
                  <a:pt x="493931" y="164413"/>
                </a:cubicBezTo>
                <a:cubicBezTo>
                  <a:pt x="493931" y="157160"/>
                  <a:pt x="488282" y="151518"/>
                  <a:pt x="481018" y="151518"/>
                </a:cubicBezTo>
                <a:close/>
                <a:moveTo>
                  <a:pt x="442278" y="151518"/>
                </a:moveTo>
                <a:cubicBezTo>
                  <a:pt x="435015" y="151518"/>
                  <a:pt x="429365" y="157160"/>
                  <a:pt x="429365" y="164413"/>
                </a:cubicBezTo>
                <a:cubicBezTo>
                  <a:pt x="429365" y="171667"/>
                  <a:pt x="435015" y="177308"/>
                  <a:pt x="442278" y="177308"/>
                </a:cubicBezTo>
                <a:cubicBezTo>
                  <a:pt x="449542" y="177308"/>
                  <a:pt x="455192" y="171667"/>
                  <a:pt x="455192" y="164413"/>
                </a:cubicBezTo>
                <a:cubicBezTo>
                  <a:pt x="455192" y="157160"/>
                  <a:pt x="449542" y="151518"/>
                  <a:pt x="442278" y="151518"/>
                </a:cubicBezTo>
                <a:close/>
                <a:moveTo>
                  <a:pt x="518951" y="114444"/>
                </a:moveTo>
                <a:cubicBezTo>
                  <a:pt x="512494" y="114444"/>
                  <a:pt x="506038" y="120086"/>
                  <a:pt x="506038" y="127340"/>
                </a:cubicBezTo>
                <a:cubicBezTo>
                  <a:pt x="506038" y="134593"/>
                  <a:pt x="512494" y="140235"/>
                  <a:pt x="518951" y="140235"/>
                </a:cubicBezTo>
                <a:cubicBezTo>
                  <a:pt x="526215" y="140235"/>
                  <a:pt x="532671" y="134593"/>
                  <a:pt x="532671" y="127340"/>
                </a:cubicBezTo>
                <a:cubicBezTo>
                  <a:pt x="532671" y="120086"/>
                  <a:pt x="526215" y="114444"/>
                  <a:pt x="518951" y="114444"/>
                </a:cubicBezTo>
                <a:close/>
                <a:moveTo>
                  <a:pt x="481018" y="114444"/>
                </a:moveTo>
                <a:cubicBezTo>
                  <a:pt x="473754" y="114444"/>
                  <a:pt x="468105" y="120086"/>
                  <a:pt x="468105" y="127340"/>
                </a:cubicBezTo>
                <a:cubicBezTo>
                  <a:pt x="468105" y="134593"/>
                  <a:pt x="473754" y="140235"/>
                  <a:pt x="481018" y="140235"/>
                </a:cubicBezTo>
                <a:cubicBezTo>
                  <a:pt x="488282" y="140235"/>
                  <a:pt x="493931" y="134593"/>
                  <a:pt x="493931" y="127340"/>
                </a:cubicBezTo>
                <a:cubicBezTo>
                  <a:pt x="493931" y="120086"/>
                  <a:pt x="488282" y="114444"/>
                  <a:pt x="481018" y="114444"/>
                </a:cubicBezTo>
                <a:close/>
                <a:moveTo>
                  <a:pt x="442278" y="114444"/>
                </a:moveTo>
                <a:cubicBezTo>
                  <a:pt x="435015" y="114444"/>
                  <a:pt x="429365" y="120086"/>
                  <a:pt x="429365" y="127340"/>
                </a:cubicBezTo>
                <a:cubicBezTo>
                  <a:pt x="429365" y="134593"/>
                  <a:pt x="435015" y="140235"/>
                  <a:pt x="442278" y="140235"/>
                </a:cubicBezTo>
                <a:cubicBezTo>
                  <a:pt x="449542" y="140235"/>
                  <a:pt x="455192" y="134593"/>
                  <a:pt x="455192" y="127340"/>
                </a:cubicBezTo>
                <a:cubicBezTo>
                  <a:pt x="455192" y="120086"/>
                  <a:pt x="449542" y="114444"/>
                  <a:pt x="442278" y="114444"/>
                </a:cubicBezTo>
                <a:close/>
                <a:moveTo>
                  <a:pt x="121869" y="0"/>
                </a:moveTo>
                <a:cubicBezTo>
                  <a:pt x="139624" y="0"/>
                  <a:pt x="153345" y="14507"/>
                  <a:pt x="153345" y="32238"/>
                </a:cubicBezTo>
                <a:lnTo>
                  <a:pt x="153345" y="55610"/>
                </a:lnTo>
                <a:cubicBezTo>
                  <a:pt x="153345" y="73341"/>
                  <a:pt x="167872" y="87848"/>
                  <a:pt x="185628" y="87848"/>
                </a:cubicBezTo>
                <a:lnTo>
                  <a:pt x="404346" y="87848"/>
                </a:lnTo>
                <a:cubicBezTo>
                  <a:pt x="422102" y="87848"/>
                  <a:pt x="436629" y="73341"/>
                  <a:pt x="436629" y="55610"/>
                </a:cubicBezTo>
                <a:lnTo>
                  <a:pt x="436629" y="32238"/>
                </a:lnTo>
                <a:cubicBezTo>
                  <a:pt x="436629" y="14507"/>
                  <a:pt x="450349" y="0"/>
                  <a:pt x="468105" y="0"/>
                </a:cubicBezTo>
                <a:cubicBezTo>
                  <a:pt x="485054" y="0"/>
                  <a:pt x="498774" y="14507"/>
                  <a:pt x="498774" y="32238"/>
                </a:cubicBezTo>
                <a:lnTo>
                  <a:pt x="498774" y="55610"/>
                </a:lnTo>
                <a:cubicBezTo>
                  <a:pt x="498774" y="73341"/>
                  <a:pt x="513301" y="87848"/>
                  <a:pt x="530250" y="87848"/>
                </a:cubicBezTo>
                <a:lnTo>
                  <a:pt x="561726" y="87848"/>
                </a:lnTo>
                <a:cubicBezTo>
                  <a:pt x="579482" y="87848"/>
                  <a:pt x="594009" y="102355"/>
                  <a:pt x="594009" y="120086"/>
                </a:cubicBezTo>
                <a:lnTo>
                  <a:pt x="594009" y="507746"/>
                </a:lnTo>
                <a:cubicBezTo>
                  <a:pt x="594009" y="526283"/>
                  <a:pt x="579482" y="539984"/>
                  <a:pt x="561726" y="539984"/>
                </a:cubicBezTo>
                <a:lnTo>
                  <a:pt x="32283" y="539984"/>
                </a:lnTo>
                <a:cubicBezTo>
                  <a:pt x="14527" y="539984"/>
                  <a:pt x="0" y="526283"/>
                  <a:pt x="0" y="507746"/>
                </a:cubicBezTo>
                <a:lnTo>
                  <a:pt x="0" y="120086"/>
                </a:lnTo>
                <a:cubicBezTo>
                  <a:pt x="0" y="102355"/>
                  <a:pt x="14527" y="87848"/>
                  <a:pt x="32283" y="87848"/>
                </a:cubicBezTo>
                <a:lnTo>
                  <a:pt x="61338" y="87848"/>
                </a:lnTo>
                <a:cubicBezTo>
                  <a:pt x="77479" y="87848"/>
                  <a:pt x="91200" y="73341"/>
                  <a:pt x="91200" y="55610"/>
                </a:cubicBezTo>
                <a:lnTo>
                  <a:pt x="91200" y="32238"/>
                </a:lnTo>
                <a:cubicBezTo>
                  <a:pt x="91200" y="14507"/>
                  <a:pt x="104920" y="0"/>
                  <a:pt x="121869" y="0"/>
                </a:cubicBez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sp>
        <p:nvSpPr>
          <p:cNvPr id="9" name="文本框 8"/>
          <p:cNvSpPr txBox="1"/>
          <p:nvPr/>
        </p:nvSpPr>
        <p:spPr>
          <a:xfrm>
            <a:off x="5828030" y="2362200"/>
            <a:ext cx="5299075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342900" indent="-342900" algn="l">
              <a:lnSpc>
                <a:spcPct val="21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6055360" y="1787525"/>
            <a:ext cx="2478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rgbClr val="C010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4" b="100000" l="162" r="95046">
                        <a14:foregroundMark x1="13570" y1="52392" x2="14270" y2="51726"/>
                        <a14:foregroundMark x1="47981" y1="88068" x2="40657" y2="85706"/>
                        <a14:foregroundMark x1="14755" y1="51666" x2="17017" y2="51242"/>
                        <a14:foregroundMark x1="81640" y1="63378" x2="81640" y2="63378"/>
                        <a14:foregroundMark x1="83281" y1="63023" x2="84543" y2="61178"/>
                        <a14:backgroundMark x1="17340" y1="53362" x2="17340" y2="53362"/>
                        <a14:backgroundMark x1="18040" y1="48213" x2="24233" y2="48819"/>
                        <a14:backgroundMark x1="8939" y1="49001" x2="21702" y2="47365"/>
                        <a14:backgroundMark x1="17340" y1="48213" x2="7270" y2="52938"/>
                        <a14:backgroundMark x1="8562" y1="62386" x2="6947" y2="71411"/>
                        <a14:backgroundMark x1="27356" y1="69534" x2="30264" y2="49243"/>
                        <a14:backgroundMark x1="31018" y1="47971" x2="27894" y2="34646"/>
                        <a14:backgroundMark x1="30102" y1="35070" x2="32472" y2="30588"/>
                        <a14:backgroundMark x1="36672" y1="25863" x2="38665" y2="20533"/>
                        <a14:backgroundMark x1="45611" y1="16838" x2="63651" y2="16596"/>
                        <a14:backgroundMark x1="50350" y1="24409" x2="51966" y2="24409"/>
                        <a14:backgroundMark x1="48896" y1="25863" x2="56004" y2="25621"/>
                        <a14:backgroundMark x1="49812" y1="34646" x2="48681" y2="35675"/>
                        <a14:backgroundMark x1="57835" y1="36523" x2="60743" y2="37553"/>
                        <a14:backgroundMark x1="53796" y1="34646" x2="54335" y2="35494"/>
                        <a14:backgroundMark x1="77706" y1="52938" x2="83199" y2="49849"/>
                        <a14:backgroundMark x1="80694" y1="86089" x2="85174" y2="82825"/>
                        <a14:backgroundMark x1="42208" y1="95458" x2="71735" y2="94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5"/>
          <a:stretch>
            <a:fillRect/>
          </a:stretch>
        </p:blipFill>
        <p:spPr>
          <a:xfrm>
            <a:off x="6805332" y="576774"/>
            <a:ext cx="5424768" cy="528424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6742" y="1631071"/>
            <a:ext cx="6964390" cy="2873571"/>
            <a:chOff x="226742" y="1631072"/>
            <a:chExt cx="6964390" cy="2460923"/>
          </a:xfrm>
        </p:grpSpPr>
        <p:sp>
          <p:nvSpPr>
            <p:cNvPr id="14" name="文本框 13"/>
            <p:cNvSpPr txBox="1"/>
            <p:nvPr/>
          </p:nvSpPr>
          <p:spPr>
            <a:xfrm>
              <a:off x="226742" y="1631072"/>
              <a:ext cx="4525010" cy="1238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8800" b="1" smtClean="0">
                  <a:solidFill>
                    <a:srgbClr val="BA191F"/>
                  </a:solidFill>
                  <a:latin typeface="微软雅黑" panose="020b0503020204020204" charset="-122"/>
                  <a:ea typeface="微软雅黑" panose="020b0503020204020204" charset="-122"/>
                </a:rPr>
                <a:t>20XX</a:t>
              </a:r>
              <a:r>
                <a:rPr lang="zh-CN" altLang="zh-CN" sz="8800" b="1" smtClean="0">
                  <a:solidFill>
                    <a:srgbClr val="BA191F"/>
                  </a:solidFill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endParaRPr lang="zh-CN" altLang="zh-CN" sz="8800" b="1">
                <a:solidFill>
                  <a:srgbClr val="BA191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0802" y="3076332"/>
              <a:ext cx="64503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感谢您的到来</a:t>
              </a:r>
              <a:endPara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4" b="100000" l="162" r="95046">
                        <a14:foregroundMark x1="13570" y1="52392" x2="14270" y2="51726"/>
                        <a14:foregroundMark x1="47981" y1="88068" x2="40657" y2="85706"/>
                        <a14:foregroundMark x1="14755" y1="51666" x2="17017" y2="51242"/>
                        <a14:foregroundMark x1="81640" y1="63378" x2="81640" y2="63378"/>
                        <a14:foregroundMark x1="83281" y1="63023" x2="84543" y2="61178"/>
                        <a14:backgroundMark x1="17340" y1="53362" x2="17340" y2="53362"/>
                        <a14:backgroundMark x1="18040" y1="48213" x2="24233" y2="48819"/>
                        <a14:backgroundMark x1="8939" y1="49001" x2="21702" y2="47365"/>
                        <a14:backgroundMark x1="17340" y1="48213" x2="7270" y2="52938"/>
                        <a14:backgroundMark x1="8562" y1="62386" x2="6947" y2="71411"/>
                        <a14:backgroundMark x1="27356" y1="69534" x2="30264" y2="49243"/>
                        <a14:backgroundMark x1="31018" y1="47971" x2="27894" y2="34646"/>
                        <a14:backgroundMark x1="30102" y1="35070" x2="32472" y2="30588"/>
                        <a14:backgroundMark x1="36672" y1="25863" x2="38665" y2="20533"/>
                        <a14:backgroundMark x1="45611" y1="16838" x2="63651" y2="16596"/>
                        <a14:backgroundMark x1="50350" y1="24409" x2="51966" y2="24409"/>
                        <a14:backgroundMark x1="48896" y1="25863" x2="56004" y2="25621"/>
                        <a14:backgroundMark x1="49812" y1="34646" x2="48681" y2="35675"/>
                        <a14:backgroundMark x1="57835" y1="36523" x2="60743" y2="37553"/>
                        <a14:backgroundMark x1="53796" y1="34646" x2="54335" y2="35494"/>
                        <a14:backgroundMark x1="77706" y1="52938" x2="83199" y2="49849"/>
                        <a14:backgroundMark x1="80694" y1="86089" x2="85174" y2="82825"/>
                        <a14:backgroundMark x1="42208" y1="95458" x2="71735" y2="94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1" t="16483" r="22180" b="8892"/>
          <a:stretch>
            <a:fillRect/>
          </a:stretch>
        </p:blipFill>
        <p:spPr>
          <a:xfrm>
            <a:off x="990600" y="1408033"/>
            <a:ext cx="3124200" cy="40419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63080" y="2214245"/>
            <a:ext cx="4711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第一部分</a:t>
            </a:r>
            <a:endParaRPr lang="zh-CN" altLang="zh-CN" sz="4800" b="1">
              <a:gradFill>
                <a:gsLst>
                  <a:gs pos="0">
                    <a:srgbClr val="BA1C2E"/>
                  </a:gs>
                  <a:gs pos="100000">
                    <a:srgbClr val="6B0819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7950" y="3388360"/>
            <a:ext cx="6450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请输入大标题</a:t>
            </a:r>
            <a:endParaRPr lang="zh-CN" altLang="en-US" sz="6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82690" y="3216275"/>
            <a:ext cx="5291455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8431" r="5611" b="5593"/>
          <a:stretch>
            <a:fillRect/>
          </a:stretch>
        </p:blipFill>
        <p:spPr>
          <a:xfrm>
            <a:off x="6084570" y="2076450"/>
            <a:ext cx="5459731" cy="3695700"/>
          </a:xfrm>
          <a:custGeom>
            <a:gdLst>
              <a:gd name="connsiteX0" fmla="*/ 0 w 5459731"/>
              <a:gd name="connsiteY0" fmla="*/ 0 h 3695700"/>
              <a:gd name="connsiteX1" fmla="*/ 5459731 w 5459731"/>
              <a:gd name="connsiteY1" fmla="*/ 0 h 3695700"/>
              <a:gd name="connsiteX2" fmla="*/ 5459731 w 5459731"/>
              <a:gd name="connsiteY2" fmla="*/ 3695700 h 3695700"/>
              <a:gd name="connsiteX3" fmla="*/ 0 w 5459731"/>
              <a:gd name="connsiteY3" fmla="*/ 3695700 h 36957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9731" h="3695700">
                <a:moveTo>
                  <a:pt x="0" y="0"/>
                </a:moveTo>
                <a:lnTo>
                  <a:pt x="5459731" y="0"/>
                </a:lnTo>
                <a:lnTo>
                  <a:pt x="5459731" y="3695700"/>
                </a:lnTo>
                <a:lnTo>
                  <a:pt x="0" y="3695700"/>
                </a:lnTo>
                <a:close/>
              </a:path>
            </a:pathLst>
          </a:custGeom>
          <a:ln w="57150">
            <a:solidFill>
              <a:srgbClr val="BA191F"/>
            </a:solidFill>
          </a:ln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sp>
        <p:nvSpPr>
          <p:cNvPr id="9" name="矩形 8"/>
          <p:cNvSpPr/>
          <p:nvPr/>
        </p:nvSpPr>
        <p:spPr>
          <a:xfrm>
            <a:off x="2122805" y="2389505"/>
            <a:ext cx="1670050" cy="598805"/>
          </a:xfrm>
          <a:prstGeom prst="rect">
            <a:avLst/>
          </a:prstGeom>
          <a:solidFill>
            <a:srgbClr val="BA1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70230" y="3741420"/>
            <a:ext cx="1670050" cy="598805"/>
          </a:xfrm>
          <a:prstGeom prst="rect">
            <a:avLst/>
          </a:prstGeom>
          <a:solidFill>
            <a:srgbClr val="BA1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04565" y="3721735"/>
            <a:ext cx="1670050" cy="598805"/>
          </a:xfrm>
          <a:prstGeom prst="rect">
            <a:avLst/>
          </a:prstGeom>
          <a:solidFill>
            <a:srgbClr val="BA1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04565" y="4932045"/>
            <a:ext cx="1670050" cy="598805"/>
          </a:xfrm>
          <a:prstGeom prst="rect">
            <a:avLst/>
          </a:prstGeom>
          <a:solidFill>
            <a:srgbClr val="BA1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2885440" y="3127375"/>
            <a:ext cx="0" cy="2025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380490" y="3425825"/>
            <a:ext cx="28575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4339590" y="4455795"/>
            <a:ext cx="0" cy="32575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70230" y="4932045"/>
            <a:ext cx="1670050" cy="598805"/>
          </a:xfrm>
          <a:prstGeom prst="rect">
            <a:avLst/>
          </a:prstGeom>
          <a:solidFill>
            <a:srgbClr val="BA1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405255" y="4455795"/>
            <a:ext cx="0" cy="32575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301875" y="2505075"/>
            <a:ext cx="131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9300" y="3837305"/>
            <a:ext cx="131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9300" y="5047615"/>
            <a:ext cx="131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83000" y="3837305"/>
            <a:ext cx="131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83000" y="5047615"/>
            <a:ext cx="131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2" name="组合 1"/>
          <p:cNvGrpSpPr/>
          <p:nvPr/>
        </p:nvGrpSpPr>
        <p:grpSpPr>
          <a:xfrm>
            <a:off x="1693863" y="1625600"/>
            <a:ext cx="8774112" cy="2911475"/>
            <a:chOff x="1693863" y="1625600"/>
            <a:chExt cx="8774112" cy="2911475"/>
          </a:xfrm>
        </p:grpSpPr>
        <p:grpSp>
          <p:nvGrpSpPr>
            <p:cNvPr id="8" name="组合 8"/>
            <p:cNvGrpSpPr/>
            <p:nvPr/>
          </p:nvGrpSpPr>
          <p:grpSpPr>
            <a:xfrm>
              <a:off x="1693863" y="1625600"/>
              <a:ext cx="3397250" cy="2911475"/>
              <a:chOff x="1693413" y="1625600"/>
              <a:chExt cx="3398333" cy="2911314"/>
            </a:xfrm>
          </p:grpSpPr>
          <p:grpSp>
            <p:nvGrpSpPr>
              <p:cNvPr id="9" name="组合 9"/>
              <p:cNvGrpSpPr/>
              <p:nvPr/>
            </p:nvGrpSpPr>
            <p:grpSpPr>
              <a:xfrm flipH="1">
                <a:off x="2366750" y="1727200"/>
                <a:ext cx="2531031" cy="1473200"/>
                <a:chOff x="7264400" y="1229360"/>
                <a:chExt cx="2531031" cy="1473200"/>
              </a:xfrm>
            </p:grpSpPr>
            <p:cxnSp>
              <p:nvCxnSpPr>
                <p:cNvPr id="14" name="直接连接符 13"/>
                <p:cNvCxnSpPr/>
                <p:nvPr/>
              </p:nvCxnSpPr>
              <p:spPr>
                <a:xfrm>
                  <a:off x="7264400" y="1229360"/>
                  <a:ext cx="2531031" cy="0"/>
                </a:xfrm>
                <a:prstGeom prst="line">
                  <a:avLst/>
                </a:prstGeom>
                <a:ln>
                  <a:solidFill>
                    <a:srgbClr val="55637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H="1">
                  <a:off x="9795431" y="1229360"/>
                  <a:ext cx="0" cy="1473200"/>
                </a:xfrm>
                <a:prstGeom prst="line">
                  <a:avLst/>
                </a:prstGeom>
                <a:ln>
                  <a:solidFill>
                    <a:srgbClr val="55637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10"/>
              <p:cNvGrpSpPr/>
              <p:nvPr/>
            </p:nvGrpSpPr>
            <p:grpSpPr>
              <a:xfrm>
                <a:off x="1693413" y="3190240"/>
                <a:ext cx="1346674" cy="1346674"/>
                <a:chOff x="1693413" y="2702560"/>
                <a:chExt cx="1346674" cy="1346674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693413" y="2702560"/>
                  <a:ext cx="1346674" cy="1346674"/>
                </a:xfrm>
                <a:prstGeom prst="rect">
                  <a:avLst/>
                </a:prstGeom>
                <a:solidFill>
                  <a:srgbClr val="BA19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文本框 13"/>
                <p:cNvSpPr txBox="1"/>
                <p:nvPr/>
              </p:nvSpPr>
              <p:spPr>
                <a:xfrm>
                  <a:off x="2061950" y="2929472"/>
                  <a:ext cx="711200" cy="9219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54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  <a:endParaRPr lang="en-US" sz="5400" b="1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4888546" y="1625600"/>
                <a:ext cx="203200" cy="203200"/>
              </a:xfrm>
              <a:prstGeom prst="ellipse">
                <a:avLst/>
              </a:prstGeom>
              <a:solidFill>
                <a:srgbClr val="BA1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组合 16"/>
            <p:cNvGrpSpPr/>
            <p:nvPr/>
          </p:nvGrpSpPr>
          <p:grpSpPr>
            <a:xfrm>
              <a:off x="3551238" y="1625600"/>
              <a:ext cx="2039937" cy="2911475"/>
              <a:chOff x="3551106" y="1625599"/>
              <a:chExt cx="2039406" cy="2911315"/>
            </a:xfrm>
          </p:grpSpPr>
          <p:grpSp>
            <p:nvGrpSpPr>
              <p:cNvPr id="17" name="组合 17"/>
              <p:cNvGrpSpPr/>
              <p:nvPr/>
            </p:nvGrpSpPr>
            <p:grpSpPr>
              <a:xfrm flipH="1">
                <a:off x="4225489" y="1727200"/>
                <a:ext cx="1264469" cy="1473200"/>
                <a:chOff x="6673268" y="1229360"/>
                <a:chExt cx="1264469" cy="1473200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6673268" y="1229360"/>
                  <a:ext cx="0" cy="48768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673268" y="1717040"/>
                  <a:ext cx="126446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 flipH="1">
                  <a:off x="7937737" y="1717040"/>
                  <a:ext cx="0" cy="98552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8"/>
              <p:cNvGrpSpPr/>
              <p:nvPr/>
            </p:nvGrpSpPr>
            <p:grpSpPr>
              <a:xfrm>
                <a:off x="3551106" y="3190240"/>
                <a:ext cx="1346674" cy="1346674"/>
                <a:chOff x="3551106" y="2702560"/>
                <a:chExt cx="1346674" cy="1346674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3551106" y="2702560"/>
                  <a:ext cx="1346674" cy="1346674"/>
                </a:xfrm>
                <a:prstGeom prst="rect">
                  <a:avLst/>
                </a:prstGeom>
                <a:solidFill>
                  <a:srgbClr val="BA19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文本框 21"/>
                <p:cNvSpPr txBox="1"/>
                <p:nvPr/>
              </p:nvSpPr>
              <p:spPr>
                <a:xfrm>
                  <a:off x="3868819" y="2929054"/>
                  <a:ext cx="711200" cy="9219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54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en-US" sz="5400" b="1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5387312" y="1625599"/>
                <a:ext cx="203200" cy="203200"/>
              </a:xfrm>
              <a:prstGeom prst="ellipse">
                <a:avLst/>
              </a:prstGeom>
              <a:solidFill>
                <a:srgbClr val="BA1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组合 25"/>
            <p:cNvGrpSpPr/>
            <p:nvPr/>
          </p:nvGrpSpPr>
          <p:grpSpPr>
            <a:xfrm>
              <a:off x="5408613" y="1625600"/>
              <a:ext cx="1346200" cy="2911475"/>
              <a:chOff x="5408800" y="1625599"/>
              <a:chExt cx="1346674" cy="2911315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>
                <a:off x="6082137" y="1717040"/>
                <a:ext cx="0" cy="14732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7"/>
              <p:cNvGrpSpPr/>
              <p:nvPr/>
            </p:nvGrpSpPr>
            <p:grpSpPr>
              <a:xfrm>
                <a:off x="5408800" y="3190240"/>
                <a:ext cx="1346674" cy="1346674"/>
                <a:chOff x="5408800" y="2702560"/>
                <a:chExt cx="1346674" cy="1346674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5408800" y="2702560"/>
                  <a:ext cx="1346674" cy="1346674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文本框 30"/>
                <p:cNvSpPr txBox="1"/>
                <p:nvPr/>
              </p:nvSpPr>
              <p:spPr>
                <a:xfrm>
                  <a:off x="5726537" y="2951954"/>
                  <a:ext cx="711200" cy="9219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54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3</a:t>
                  </a:r>
                  <a:endParaRPr lang="en-US" sz="5400" b="1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5978442" y="1625599"/>
                <a:ext cx="203200" cy="203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组合 31"/>
            <p:cNvGrpSpPr/>
            <p:nvPr/>
          </p:nvGrpSpPr>
          <p:grpSpPr>
            <a:xfrm>
              <a:off x="6591300" y="1625600"/>
              <a:ext cx="2019300" cy="2911475"/>
              <a:chOff x="6591064" y="1625599"/>
              <a:chExt cx="2020010" cy="2911315"/>
            </a:xfrm>
          </p:grpSpPr>
          <p:grpSp>
            <p:nvGrpSpPr>
              <p:cNvPr id="32" name="组合 32"/>
              <p:cNvGrpSpPr/>
              <p:nvPr/>
            </p:nvGrpSpPr>
            <p:grpSpPr>
              <a:xfrm>
                <a:off x="6673268" y="1717040"/>
                <a:ext cx="1264469" cy="1473200"/>
                <a:chOff x="6673268" y="1229360"/>
                <a:chExt cx="1264469" cy="1473200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 flipH="1">
                  <a:off x="6673268" y="1229360"/>
                  <a:ext cx="0" cy="48768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673268" y="1717040"/>
                  <a:ext cx="126446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flipH="1">
                  <a:off x="7937737" y="1717040"/>
                  <a:ext cx="0" cy="98552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33"/>
              <p:cNvGrpSpPr/>
              <p:nvPr/>
            </p:nvGrpSpPr>
            <p:grpSpPr>
              <a:xfrm>
                <a:off x="7264400" y="3190240"/>
                <a:ext cx="1346674" cy="1346674"/>
                <a:chOff x="7264400" y="2702560"/>
                <a:chExt cx="1346674" cy="1346674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7264400" y="2702560"/>
                  <a:ext cx="1346674" cy="1346674"/>
                </a:xfrm>
                <a:prstGeom prst="rect">
                  <a:avLst/>
                </a:prstGeom>
                <a:solidFill>
                  <a:srgbClr val="BA19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文本框 36"/>
                <p:cNvSpPr txBox="1"/>
                <p:nvPr/>
              </p:nvSpPr>
              <p:spPr>
                <a:xfrm>
                  <a:off x="7582137" y="2929946"/>
                  <a:ext cx="711200" cy="9219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54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4</a:t>
                  </a:r>
                  <a:endParaRPr lang="en-US" sz="5400" b="1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6591064" y="1625599"/>
                <a:ext cx="203200" cy="203200"/>
              </a:xfrm>
              <a:prstGeom prst="ellipse">
                <a:avLst/>
              </a:prstGeom>
              <a:solidFill>
                <a:srgbClr val="BA1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组合 40"/>
            <p:cNvGrpSpPr/>
            <p:nvPr/>
          </p:nvGrpSpPr>
          <p:grpSpPr>
            <a:xfrm>
              <a:off x="7110413" y="1625600"/>
              <a:ext cx="3357562" cy="2911475"/>
              <a:chOff x="7109686" y="1625599"/>
              <a:chExt cx="3359082" cy="2911315"/>
            </a:xfrm>
          </p:grpSpPr>
          <p:grpSp>
            <p:nvGrpSpPr>
              <p:cNvPr id="41" name="组合 41"/>
              <p:cNvGrpSpPr/>
              <p:nvPr/>
            </p:nvGrpSpPr>
            <p:grpSpPr>
              <a:xfrm>
                <a:off x="7264400" y="1717040"/>
                <a:ext cx="2531031" cy="1473200"/>
                <a:chOff x="7264400" y="1229360"/>
                <a:chExt cx="2531031" cy="1473200"/>
              </a:xfrm>
            </p:grpSpPr>
            <p:cxnSp>
              <p:nvCxnSpPr>
                <p:cNvPr id="46" name="直接连接符 45"/>
                <p:cNvCxnSpPr/>
                <p:nvPr/>
              </p:nvCxnSpPr>
              <p:spPr>
                <a:xfrm>
                  <a:off x="7264400" y="1229360"/>
                  <a:ext cx="2531031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flipH="1">
                  <a:off x="9795431" y="1229360"/>
                  <a:ext cx="0" cy="147320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组合 42"/>
              <p:cNvGrpSpPr/>
              <p:nvPr/>
            </p:nvGrpSpPr>
            <p:grpSpPr>
              <a:xfrm>
                <a:off x="9122094" y="3190240"/>
                <a:ext cx="1346674" cy="1346674"/>
                <a:chOff x="9122094" y="2702560"/>
                <a:chExt cx="1346674" cy="1346674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9122094" y="2702560"/>
                  <a:ext cx="1346674" cy="1346674"/>
                </a:xfrm>
                <a:prstGeom prst="rect">
                  <a:avLst/>
                </a:prstGeom>
                <a:solidFill>
                  <a:srgbClr val="BA19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文本框 45"/>
                <p:cNvSpPr txBox="1"/>
                <p:nvPr/>
              </p:nvSpPr>
              <p:spPr>
                <a:xfrm>
                  <a:off x="9510951" y="2951954"/>
                  <a:ext cx="711200" cy="9219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zh-CN" sz="54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5</a:t>
                  </a:r>
                  <a:endParaRPr lang="zh-CN" altLang="en-US" sz="5400" b="1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3" name="椭圆 42"/>
              <p:cNvSpPr/>
              <p:nvPr/>
            </p:nvSpPr>
            <p:spPr>
              <a:xfrm>
                <a:off x="7109686" y="1625599"/>
                <a:ext cx="203200" cy="203200"/>
              </a:xfrm>
              <a:prstGeom prst="ellipse">
                <a:avLst/>
              </a:prstGeom>
              <a:solidFill>
                <a:srgbClr val="BA19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1694180" y="5127625"/>
            <a:ext cx="901001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矩形 7"/>
          <p:cNvSpPr/>
          <p:nvPr/>
        </p:nvSpPr>
        <p:spPr>
          <a:xfrm>
            <a:off x="5544185" y="3615055"/>
            <a:ext cx="719455" cy="720090"/>
          </a:xfrm>
          <a:prstGeom prst="rect">
            <a:avLst/>
          </a:prstGeom>
          <a:solidFill>
            <a:srgbClr val="C01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705">
              <a:solidFill>
                <a:srgbClr val="44546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44185" y="4919345"/>
            <a:ext cx="719455" cy="720090"/>
          </a:xfrm>
          <a:prstGeom prst="rect">
            <a:avLst/>
          </a:prstGeom>
          <a:solidFill>
            <a:srgbClr val="C01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705">
              <a:solidFill>
                <a:srgbClr val="445466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26430" y="3860165"/>
            <a:ext cx="360000" cy="252000"/>
            <a:chOff x="2493" y="3820"/>
            <a:chExt cx="514" cy="324"/>
          </a:xfrm>
          <a:solidFill>
            <a:schemeClr val="bg1"/>
          </a:solidFill>
        </p:grpSpPr>
        <p:sp>
          <p:nvSpPr>
            <p:cNvPr id="11" name="Freeform 60"/>
            <p:cNvSpPr/>
            <p:nvPr/>
          </p:nvSpPr>
          <p:spPr bwMode="auto">
            <a:xfrm>
              <a:off x="2509" y="3820"/>
              <a:ext cx="482" cy="198"/>
            </a:xfrm>
            <a:custGeom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45466"/>
                </a:solidFill>
              </a:endParaRPr>
            </a:p>
          </p:txBody>
        </p:sp>
        <p:sp>
          <p:nvSpPr>
            <p:cNvPr id="12" name="Freeform 61"/>
            <p:cNvSpPr/>
            <p:nvPr/>
          </p:nvSpPr>
          <p:spPr bwMode="auto">
            <a:xfrm>
              <a:off x="2837" y="3832"/>
              <a:ext cx="170" cy="312"/>
            </a:xfrm>
            <a:custGeom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45466"/>
                </a:solidFill>
              </a:endParaRPr>
            </a:p>
          </p:txBody>
        </p:sp>
        <p:sp>
          <p:nvSpPr>
            <p:cNvPr id="13" name="Freeform 62"/>
            <p:cNvSpPr/>
            <p:nvPr/>
          </p:nvSpPr>
          <p:spPr bwMode="auto">
            <a:xfrm>
              <a:off x="2493" y="3832"/>
              <a:ext cx="170" cy="312"/>
            </a:xfrm>
            <a:custGeom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45466"/>
                </a:solidFill>
              </a:endParaRPr>
            </a:p>
          </p:txBody>
        </p:sp>
        <p:sp>
          <p:nvSpPr>
            <p:cNvPr id="14" name="Freeform 63"/>
            <p:cNvSpPr/>
            <p:nvPr/>
          </p:nvSpPr>
          <p:spPr bwMode="auto">
            <a:xfrm>
              <a:off x="2509" y="3970"/>
              <a:ext cx="482" cy="174"/>
            </a:xfrm>
            <a:custGeom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45466"/>
                </a:solidFill>
              </a:endParaRPr>
            </a:p>
          </p:txBody>
        </p:sp>
      </p:grpSp>
      <p:sp>
        <p:nvSpPr>
          <p:cNvPr id="15" name="Freeform 19"/>
          <p:cNvSpPr>
            <a:spLocks noEditPoints="1"/>
          </p:cNvSpPr>
          <p:nvPr/>
        </p:nvSpPr>
        <p:spPr bwMode="auto">
          <a:xfrm>
            <a:off x="5726430" y="5201285"/>
            <a:ext cx="326390" cy="300355"/>
          </a:xfrm>
          <a:custGeom>
            <a:gdLst>
              <a:gd name="T0" fmla="*/ 108 w 144"/>
              <a:gd name="T1" fmla="*/ 0 h 132"/>
              <a:gd name="T2" fmla="*/ 36 w 144"/>
              <a:gd name="T3" fmla="*/ 0 h 132"/>
              <a:gd name="T4" fmla="*/ 0 w 144"/>
              <a:gd name="T5" fmla="*/ 36 h 132"/>
              <a:gd name="T6" fmla="*/ 0 w 144"/>
              <a:gd name="T7" fmla="*/ 60 h 132"/>
              <a:gd name="T8" fmla="*/ 36 w 144"/>
              <a:gd name="T9" fmla="*/ 96 h 132"/>
              <a:gd name="T10" fmla="*/ 42 w 144"/>
              <a:gd name="T11" fmla="*/ 96 h 132"/>
              <a:gd name="T12" fmla="*/ 42 w 144"/>
              <a:gd name="T13" fmla="*/ 132 h 132"/>
              <a:gd name="T14" fmla="*/ 83 w 144"/>
              <a:gd name="T15" fmla="*/ 96 h 132"/>
              <a:gd name="T16" fmla="*/ 108 w 144"/>
              <a:gd name="T17" fmla="*/ 96 h 132"/>
              <a:gd name="T18" fmla="*/ 144 w 144"/>
              <a:gd name="T19" fmla="*/ 60 h 132"/>
              <a:gd name="T20" fmla="*/ 144 w 144"/>
              <a:gd name="T21" fmla="*/ 36 h 132"/>
              <a:gd name="T22" fmla="*/ 108 w 144"/>
              <a:gd name="T23" fmla="*/ 0 h 132"/>
              <a:gd name="T24" fmla="*/ 36 w 144"/>
              <a:gd name="T25" fmla="*/ 60 h 132"/>
              <a:gd name="T26" fmla="*/ 24 w 144"/>
              <a:gd name="T27" fmla="*/ 48 h 132"/>
              <a:gd name="T28" fmla="*/ 36 w 144"/>
              <a:gd name="T29" fmla="*/ 36 h 132"/>
              <a:gd name="T30" fmla="*/ 48 w 144"/>
              <a:gd name="T31" fmla="*/ 48 h 132"/>
              <a:gd name="T32" fmla="*/ 36 w 144"/>
              <a:gd name="T33" fmla="*/ 60 h 132"/>
              <a:gd name="T34" fmla="*/ 72 w 144"/>
              <a:gd name="T35" fmla="*/ 60 h 132"/>
              <a:gd name="T36" fmla="*/ 60 w 144"/>
              <a:gd name="T37" fmla="*/ 48 h 132"/>
              <a:gd name="T38" fmla="*/ 72 w 144"/>
              <a:gd name="T39" fmla="*/ 36 h 132"/>
              <a:gd name="T40" fmla="*/ 84 w 144"/>
              <a:gd name="T41" fmla="*/ 48 h 132"/>
              <a:gd name="T42" fmla="*/ 72 w 144"/>
              <a:gd name="T43" fmla="*/ 60 h 132"/>
              <a:gd name="T44" fmla="*/ 108 w 144"/>
              <a:gd name="T45" fmla="*/ 60 h 132"/>
              <a:gd name="T46" fmla="*/ 96 w 144"/>
              <a:gd name="T47" fmla="*/ 48 h 132"/>
              <a:gd name="T48" fmla="*/ 108 w 144"/>
              <a:gd name="T49" fmla="*/ 36 h 132"/>
              <a:gd name="T50" fmla="*/ 120 w 144"/>
              <a:gd name="T51" fmla="*/ 48 h 132"/>
              <a:gd name="T52" fmla="*/ 108 w 144"/>
              <a:gd name="T53" fmla="*/ 60 h 1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45466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646545" y="3558540"/>
            <a:ext cx="2673985" cy="801370"/>
            <a:chOff x="1831" y="2369"/>
            <a:chExt cx="4211" cy="1262"/>
          </a:xfrm>
        </p:grpSpPr>
        <p:sp>
          <p:nvSpPr>
            <p:cNvPr id="17" name="TextBox 76"/>
            <p:cNvSpPr txBox="1"/>
            <p:nvPr/>
          </p:nvSpPr>
          <p:spPr>
            <a:xfrm>
              <a:off x="1831" y="2369"/>
              <a:ext cx="390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31" y="3013"/>
              <a:ext cx="4211" cy="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46545" y="4878705"/>
            <a:ext cx="2673985" cy="801370"/>
            <a:chOff x="1831" y="2369"/>
            <a:chExt cx="4211" cy="1262"/>
          </a:xfrm>
        </p:grpSpPr>
        <p:sp>
          <p:nvSpPr>
            <p:cNvPr id="20" name="TextBox 76"/>
            <p:cNvSpPr txBox="1"/>
            <p:nvPr/>
          </p:nvSpPr>
          <p:spPr>
            <a:xfrm>
              <a:off x="1831" y="2369"/>
              <a:ext cx="390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>
                  <a:solidFill>
                    <a:srgbClr val="C0102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请在此写入标题</a:t>
              </a:r>
              <a:endParaRPr lang="zh-CN" altLang="en-US" sz="20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31" y="3013"/>
              <a:ext cx="4211" cy="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422900" y="1701800"/>
            <a:ext cx="54838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1026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85981" y="1078309"/>
            <a:ext cx="2934124" cy="5501482"/>
            <a:chOff x="1285981" y="1078309"/>
            <a:chExt cx="2934124" cy="55014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39" r="10473"/>
            <a:stretch>
              <a:fillRect/>
            </a:stretch>
          </p:blipFill>
          <p:spPr>
            <a:xfrm>
              <a:off x="1285981" y="1078309"/>
              <a:ext cx="2934124" cy="550148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06"/>
            <a:stretch>
              <a:fillRect/>
            </a:stretch>
          </p:blipFill>
          <p:spPr>
            <a:xfrm>
              <a:off x="1636445" y="1866899"/>
              <a:ext cx="2173556" cy="3889375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8" name="组合 7"/>
          <p:cNvGrpSpPr/>
          <p:nvPr/>
        </p:nvGrpSpPr>
        <p:grpSpPr>
          <a:xfrm>
            <a:off x="2091313" y="1789837"/>
            <a:ext cx="1411288" cy="1411287"/>
            <a:chOff x="4927947" y="1556792"/>
            <a:chExt cx="1411288" cy="1411287"/>
          </a:xfrm>
          <a:solidFill>
            <a:srgbClr val="C01026"/>
          </a:solidFill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 rot="18200842">
              <a:off x="4927947" y="1556792"/>
              <a:ext cx="1411287" cy="1411288"/>
            </a:xfrm>
            <a:prstGeom prst="teardrop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34336" y="1828474"/>
              <a:ext cx="73501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01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53388" y="2159725"/>
            <a:ext cx="1406525" cy="1404938"/>
            <a:chOff x="6290022" y="1926680"/>
            <a:chExt cx="1406525" cy="1404938"/>
          </a:xfrm>
          <a:solidFill>
            <a:srgbClr val="C01026"/>
          </a:solidFill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6290022" y="1926680"/>
              <a:ext cx="1406525" cy="1404938"/>
            </a:xfrm>
            <a:prstGeom prst="teardrop">
              <a:avLst>
                <a:gd name="adj" fmla="val 104334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66189" y="2243605"/>
              <a:ext cx="73501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71682" y="3551169"/>
            <a:ext cx="1409700" cy="1408112"/>
            <a:chOff x="6608316" y="3318124"/>
            <a:chExt cx="1409700" cy="1408112"/>
          </a:xfrm>
          <a:solidFill>
            <a:srgbClr val="C01026"/>
          </a:solidFill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 rot="4009528">
              <a:off x="6609110" y="3317330"/>
              <a:ext cx="1408112" cy="1409700"/>
            </a:xfrm>
            <a:prstGeom prst="teardrop">
              <a:avLst>
                <a:gd name="adj" fmla="val 104329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55210" y="3724742"/>
              <a:ext cx="73501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03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64414" y="4544149"/>
            <a:ext cx="1409700" cy="1406525"/>
            <a:chOff x="5601048" y="4311104"/>
            <a:chExt cx="1409700" cy="1406525"/>
          </a:xfrm>
          <a:solidFill>
            <a:srgbClr val="C01026"/>
          </a:solidFill>
        </p:grpSpPr>
        <p:sp>
          <p:nvSpPr>
            <p:cNvPr id="18" name="Oval 9"/>
            <p:cNvSpPr>
              <a:spLocks noChangeArrowheads="1"/>
            </p:cNvSpPr>
            <p:nvPr/>
          </p:nvSpPr>
          <p:spPr bwMode="auto">
            <a:xfrm rot="6362887">
              <a:off x="5602635" y="4309517"/>
              <a:ext cx="1406525" cy="1409700"/>
            </a:xfrm>
            <a:prstGeom prst="teardrop">
              <a:avLst>
                <a:gd name="adj" fmla="val 9731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55060" y="4862761"/>
              <a:ext cx="73501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04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03926" y="4207600"/>
            <a:ext cx="1409700" cy="1406525"/>
            <a:chOff x="4240560" y="3974555"/>
            <a:chExt cx="1409700" cy="1406525"/>
          </a:xfrm>
          <a:solidFill>
            <a:srgbClr val="C01026"/>
          </a:solidFill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 rot="11306262">
              <a:off x="4240560" y="3974555"/>
              <a:ext cx="1409700" cy="1406525"/>
            </a:xfrm>
            <a:prstGeom prst="teardrop">
              <a:avLst>
                <a:gd name="adj" fmla="val 10218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00118" y="4429592"/>
              <a:ext cx="73501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05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99126" y="2813775"/>
            <a:ext cx="1409700" cy="1409700"/>
            <a:chOff x="3935760" y="2580730"/>
            <a:chExt cx="1409700" cy="1409700"/>
          </a:xfrm>
          <a:solidFill>
            <a:srgbClr val="C01026"/>
          </a:solidFill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 rot="15063084">
              <a:off x="3935760" y="2580730"/>
              <a:ext cx="1409700" cy="1409700"/>
            </a:xfrm>
            <a:prstGeom prst="teardrop">
              <a:avLst>
                <a:gd name="adj" fmla="val 104324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138758" y="2985255"/>
              <a:ext cx="73501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06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2013526" y="2718525"/>
            <a:ext cx="2305050" cy="2305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00445" y="3004185"/>
            <a:ext cx="5299075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1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单击此处添加本章节的简要内容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6100445" y="2203450"/>
            <a:ext cx="3760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BA191F"/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3200" b="1">
              <a:solidFill>
                <a:srgbClr val="BA191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170295" y="2900680"/>
            <a:ext cx="5029200" cy="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nalog-stopwatch_67066"/>
          <p:cNvSpPr>
            <a:spLocks noChangeAspect="1"/>
          </p:cNvSpPr>
          <p:nvPr/>
        </p:nvSpPr>
        <p:spPr bwMode="auto">
          <a:xfrm>
            <a:off x="2775129" y="3354075"/>
            <a:ext cx="781844" cy="948174"/>
          </a:xfrm>
          <a:custGeom>
            <a:gdLst>
              <a:gd name="connsiteX0" fmla="*/ 249706 w 501861"/>
              <a:gd name="connsiteY0" fmla="*/ 170425 h 608627"/>
              <a:gd name="connsiteX1" fmla="*/ 249706 w 501861"/>
              <a:gd name="connsiteY1" fmla="*/ 275730 h 608627"/>
              <a:gd name="connsiteX2" fmla="*/ 249706 w 501861"/>
              <a:gd name="connsiteY2" fmla="*/ 357238 h 608627"/>
              <a:gd name="connsiteX3" fmla="*/ 249706 w 501861"/>
              <a:gd name="connsiteY3" fmla="*/ 358179 h 608627"/>
              <a:gd name="connsiteX4" fmla="*/ 250930 w 501861"/>
              <a:gd name="connsiteY4" fmla="*/ 358179 h 608627"/>
              <a:gd name="connsiteX5" fmla="*/ 314982 w 501861"/>
              <a:gd name="connsiteY5" fmla="*/ 358179 h 608627"/>
              <a:gd name="connsiteX6" fmla="*/ 438799 w 501861"/>
              <a:gd name="connsiteY6" fmla="*/ 358179 h 608627"/>
              <a:gd name="connsiteX7" fmla="*/ 436774 w 501861"/>
              <a:gd name="connsiteY7" fmla="*/ 330665 h 608627"/>
              <a:gd name="connsiteX8" fmla="*/ 401074 w 501861"/>
              <a:gd name="connsiteY8" fmla="*/ 245300 h 608627"/>
              <a:gd name="connsiteX9" fmla="*/ 320068 w 501861"/>
              <a:gd name="connsiteY9" fmla="*/ 183594 h 608627"/>
              <a:gd name="connsiteX10" fmla="*/ 277352 w 501861"/>
              <a:gd name="connsiteY10" fmla="*/ 172306 h 608627"/>
              <a:gd name="connsiteX11" fmla="*/ 250930 w 501861"/>
              <a:gd name="connsiteY11" fmla="*/ 170425 h 608627"/>
              <a:gd name="connsiteX12" fmla="*/ 250930 w 501861"/>
              <a:gd name="connsiteY12" fmla="*/ 107542 h 608627"/>
              <a:gd name="connsiteX13" fmla="*/ 283898 w 501861"/>
              <a:gd name="connsiteY13" fmla="*/ 109658 h 608627"/>
              <a:gd name="connsiteX14" fmla="*/ 359347 w 501861"/>
              <a:gd name="connsiteY14" fmla="*/ 132046 h 608627"/>
              <a:gd name="connsiteX15" fmla="*/ 440353 w 501861"/>
              <a:gd name="connsiteY15" fmla="*/ 193753 h 608627"/>
              <a:gd name="connsiteX16" fmla="*/ 501861 w 501861"/>
              <a:gd name="connsiteY16" fmla="*/ 358037 h 608627"/>
              <a:gd name="connsiteX17" fmla="*/ 250930 w 501861"/>
              <a:gd name="connsiteY17" fmla="*/ 608627 h 608627"/>
              <a:gd name="connsiteX18" fmla="*/ 0 w 501861"/>
              <a:gd name="connsiteY18" fmla="*/ 358037 h 608627"/>
              <a:gd name="connsiteX19" fmla="*/ 217963 w 501861"/>
              <a:gd name="connsiteY19" fmla="*/ 109658 h 608627"/>
              <a:gd name="connsiteX20" fmla="*/ 250930 w 501861"/>
              <a:gd name="connsiteY20" fmla="*/ 107542 h 608627"/>
              <a:gd name="connsiteX21" fmla="*/ 402966 w 501861"/>
              <a:gd name="connsiteY21" fmla="*/ 86965 h 608627"/>
              <a:gd name="connsiteX22" fmla="*/ 421556 w 501861"/>
              <a:gd name="connsiteY22" fmla="*/ 91851 h 608627"/>
              <a:gd name="connsiteX23" fmla="*/ 462633 w 501861"/>
              <a:gd name="connsiteY23" fmla="*/ 123080 h 608627"/>
              <a:gd name="connsiteX24" fmla="*/ 467438 w 501861"/>
              <a:gd name="connsiteY24" fmla="*/ 158260 h 608627"/>
              <a:gd name="connsiteX25" fmla="*/ 451469 w 501861"/>
              <a:gd name="connsiteY25" fmla="*/ 179236 h 608627"/>
              <a:gd name="connsiteX26" fmla="*/ 440964 w 501861"/>
              <a:gd name="connsiteY26" fmla="*/ 168183 h 608627"/>
              <a:gd name="connsiteX27" fmla="*/ 370398 w 501861"/>
              <a:gd name="connsiteY27" fmla="*/ 117530 h 608627"/>
              <a:gd name="connsiteX28" fmla="*/ 386320 w 501861"/>
              <a:gd name="connsiteY28" fmla="*/ 96648 h 608627"/>
              <a:gd name="connsiteX29" fmla="*/ 402966 w 501861"/>
              <a:gd name="connsiteY29" fmla="*/ 86965 h 608627"/>
              <a:gd name="connsiteX30" fmla="*/ 198064 w 501861"/>
              <a:gd name="connsiteY30" fmla="*/ 0 h 608627"/>
              <a:gd name="connsiteX31" fmla="*/ 303727 w 501861"/>
              <a:gd name="connsiteY31" fmla="*/ 0 h 608627"/>
              <a:gd name="connsiteX32" fmla="*/ 328835 w 501861"/>
              <a:gd name="connsiteY32" fmla="*/ 25074 h 608627"/>
              <a:gd name="connsiteX33" fmla="*/ 328835 w 501861"/>
              <a:gd name="connsiteY33" fmla="*/ 37635 h 608627"/>
              <a:gd name="connsiteX34" fmla="*/ 303727 w 501861"/>
              <a:gd name="connsiteY34" fmla="*/ 62709 h 608627"/>
              <a:gd name="connsiteX35" fmla="*/ 283894 w 501861"/>
              <a:gd name="connsiteY35" fmla="*/ 62709 h 608627"/>
              <a:gd name="connsiteX36" fmla="*/ 283894 w 501861"/>
              <a:gd name="connsiteY36" fmla="*/ 91594 h 608627"/>
              <a:gd name="connsiteX37" fmla="*/ 250919 w 501861"/>
              <a:gd name="connsiteY37" fmla="*/ 89571 h 608627"/>
              <a:gd name="connsiteX38" fmla="*/ 217944 w 501861"/>
              <a:gd name="connsiteY38" fmla="*/ 91594 h 608627"/>
              <a:gd name="connsiteX39" fmla="*/ 217944 w 501861"/>
              <a:gd name="connsiteY39" fmla="*/ 62709 h 608627"/>
              <a:gd name="connsiteX40" fmla="*/ 198064 w 501861"/>
              <a:gd name="connsiteY40" fmla="*/ 62709 h 608627"/>
              <a:gd name="connsiteX41" fmla="*/ 172956 w 501861"/>
              <a:gd name="connsiteY41" fmla="*/ 37635 h 608627"/>
              <a:gd name="connsiteX42" fmla="*/ 172956 w 501861"/>
              <a:gd name="connsiteY42" fmla="*/ 25074 h 608627"/>
              <a:gd name="connsiteX43" fmla="*/ 198064 w 501861"/>
              <a:gd name="connsiteY43" fmla="*/ 0 h 6086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1861" h="608627">
                <a:moveTo>
                  <a:pt x="249706" y="170425"/>
                </a:moveTo>
                <a:lnTo>
                  <a:pt x="249706" y="275730"/>
                </a:lnTo>
                <a:lnTo>
                  <a:pt x="249706" y="357238"/>
                </a:lnTo>
                <a:lnTo>
                  <a:pt x="249706" y="358179"/>
                </a:lnTo>
                <a:lnTo>
                  <a:pt x="250930" y="358179"/>
                </a:lnTo>
                <a:lnTo>
                  <a:pt x="314982" y="358179"/>
                </a:lnTo>
                <a:lnTo>
                  <a:pt x="438799" y="358179"/>
                </a:lnTo>
                <a:cubicBezTo>
                  <a:pt x="438799" y="348819"/>
                  <a:pt x="438092" y="339601"/>
                  <a:pt x="436774" y="330665"/>
                </a:cubicBezTo>
                <a:cubicBezTo>
                  <a:pt x="432158" y="298918"/>
                  <a:pt x="419536" y="269757"/>
                  <a:pt x="401074" y="245300"/>
                </a:cubicBezTo>
                <a:cubicBezTo>
                  <a:pt x="380399" y="217880"/>
                  <a:pt x="352471" y="196387"/>
                  <a:pt x="320068" y="183594"/>
                </a:cubicBezTo>
                <a:cubicBezTo>
                  <a:pt x="306504" y="178185"/>
                  <a:pt x="292234" y="174375"/>
                  <a:pt x="277352" y="172306"/>
                </a:cubicBezTo>
                <a:cubicBezTo>
                  <a:pt x="268733" y="171036"/>
                  <a:pt x="259879" y="170425"/>
                  <a:pt x="250930" y="170425"/>
                </a:cubicBezTo>
                <a:close/>
                <a:moveTo>
                  <a:pt x="250930" y="107542"/>
                </a:moveTo>
                <a:cubicBezTo>
                  <a:pt x="262092" y="107542"/>
                  <a:pt x="273066" y="108200"/>
                  <a:pt x="283898" y="109658"/>
                </a:cubicBezTo>
                <a:cubicBezTo>
                  <a:pt x="310555" y="113186"/>
                  <a:pt x="335987" y="120805"/>
                  <a:pt x="359347" y="132046"/>
                </a:cubicBezTo>
                <a:cubicBezTo>
                  <a:pt x="390431" y="146955"/>
                  <a:pt x="418029" y="168026"/>
                  <a:pt x="440353" y="193753"/>
                </a:cubicBezTo>
                <a:cubicBezTo>
                  <a:pt x="478690" y="237728"/>
                  <a:pt x="501861" y="295155"/>
                  <a:pt x="501861" y="358037"/>
                </a:cubicBezTo>
                <a:cubicBezTo>
                  <a:pt x="501861" y="496454"/>
                  <a:pt x="389489" y="608627"/>
                  <a:pt x="250930" y="608627"/>
                </a:cubicBezTo>
                <a:cubicBezTo>
                  <a:pt x="112325" y="608627"/>
                  <a:pt x="0" y="496454"/>
                  <a:pt x="0" y="358037"/>
                </a:cubicBezTo>
                <a:cubicBezTo>
                  <a:pt x="0" y="230861"/>
                  <a:pt x="94947" y="125791"/>
                  <a:pt x="217963" y="109658"/>
                </a:cubicBezTo>
                <a:cubicBezTo>
                  <a:pt x="228748" y="108295"/>
                  <a:pt x="239722" y="107542"/>
                  <a:pt x="250930" y="107542"/>
                </a:cubicBezTo>
                <a:close/>
                <a:moveTo>
                  <a:pt x="402966" y="86965"/>
                </a:moveTo>
                <a:cubicBezTo>
                  <a:pt x="409344" y="86101"/>
                  <a:pt x="416044" y="87665"/>
                  <a:pt x="421556" y="91851"/>
                </a:cubicBezTo>
                <a:lnTo>
                  <a:pt x="462633" y="123080"/>
                </a:lnTo>
                <a:cubicBezTo>
                  <a:pt x="473703" y="131499"/>
                  <a:pt x="475823" y="147254"/>
                  <a:pt x="467438" y="158260"/>
                </a:cubicBezTo>
                <a:lnTo>
                  <a:pt x="451469" y="179236"/>
                </a:lnTo>
                <a:cubicBezTo>
                  <a:pt x="448124" y="175473"/>
                  <a:pt x="444685" y="171805"/>
                  <a:pt x="440964" y="168183"/>
                </a:cubicBezTo>
                <a:cubicBezTo>
                  <a:pt x="420190" y="147442"/>
                  <a:pt x="396495" y="130417"/>
                  <a:pt x="370398" y="117530"/>
                </a:cubicBezTo>
                <a:lnTo>
                  <a:pt x="386320" y="96648"/>
                </a:lnTo>
                <a:cubicBezTo>
                  <a:pt x="390536" y="91122"/>
                  <a:pt x="396589" y="87829"/>
                  <a:pt x="402966" y="86965"/>
                </a:cubicBezTo>
                <a:close/>
                <a:moveTo>
                  <a:pt x="198064" y="0"/>
                </a:moveTo>
                <a:lnTo>
                  <a:pt x="303727" y="0"/>
                </a:lnTo>
                <a:cubicBezTo>
                  <a:pt x="317623" y="0"/>
                  <a:pt x="328835" y="11243"/>
                  <a:pt x="328835" y="25074"/>
                </a:cubicBezTo>
                <a:lnTo>
                  <a:pt x="328835" y="37635"/>
                </a:lnTo>
                <a:cubicBezTo>
                  <a:pt x="328835" y="51513"/>
                  <a:pt x="317623" y="62709"/>
                  <a:pt x="303727" y="62709"/>
                </a:cubicBezTo>
                <a:lnTo>
                  <a:pt x="283894" y="62709"/>
                </a:lnTo>
                <a:lnTo>
                  <a:pt x="283894" y="91594"/>
                </a:lnTo>
                <a:cubicBezTo>
                  <a:pt x="273013" y="90277"/>
                  <a:pt x="262036" y="89571"/>
                  <a:pt x="250919" y="89571"/>
                </a:cubicBezTo>
                <a:cubicBezTo>
                  <a:pt x="239802" y="89571"/>
                  <a:pt x="228778" y="90277"/>
                  <a:pt x="217944" y="91594"/>
                </a:cubicBezTo>
                <a:lnTo>
                  <a:pt x="217944" y="62709"/>
                </a:lnTo>
                <a:lnTo>
                  <a:pt x="198064" y="62709"/>
                </a:lnTo>
                <a:cubicBezTo>
                  <a:pt x="184215" y="62709"/>
                  <a:pt x="172956" y="51513"/>
                  <a:pt x="172956" y="37635"/>
                </a:cubicBezTo>
                <a:lnTo>
                  <a:pt x="172956" y="25074"/>
                </a:lnTo>
                <a:cubicBezTo>
                  <a:pt x="172956" y="11243"/>
                  <a:pt x="184215" y="0"/>
                  <a:pt x="198064" y="0"/>
                </a:cubicBez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4" b="100000" l="162" r="95046">
                        <a14:foregroundMark x1="13570" y1="52392" x2="14270" y2="51726"/>
                        <a14:foregroundMark x1="47981" y1="88068" x2="40657" y2="85706"/>
                        <a14:foregroundMark x1="14755" y1="51666" x2="17017" y2="51242"/>
                        <a14:foregroundMark x1="81640" y1="63378" x2="81640" y2="63378"/>
                        <a14:foregroundMark x1="83281" y1="63023" x2="84543" y2="61178"/>
                        <a14:backgroundMark x1="17340" y1="53362" x2="17340" y2="53362"/>
                        <a14:backgroundMark x1="18040" y1="48213" x2="24233" y2="48819"/>
                        <a14:backgroundMark x1="8939" y1="49001" x2="21702" y2="47365"/>
                        <a14:backgroundMark x1="17340" y1="48213" x2="7270" y2="52938"/>
                        <a14:backgroundMark x1="8562" y1="62386" x2="6947" y2="71411"/>
                        <a14:backgroundMark x1="27356" y1="69534" x2="30264" y2="49243"/>
                        <a14:backgroundMark x1="31018" y1="47971" x2="27894" y2="34646"/>
                        <a14:backgroundMark x1="30102" y1="35070" x2="32472" y2="30588"/>
                        <a14:backgroundMark x1="36672" y1="25863" x2="38665" y2="20533"/>
                        <a14:backgroundMark x1="45611" y1="16838" x2="63651" y2="16596"/>
                        <a14:backgroundMark x1="50350" y1="24409" x2="51966" y2="24409"/>
                        <a14:backgroundMark x1="48896" y1="25863" x2="56004" y2="25621"/>
                        <a14:backgroundMark x1="49812" y1="34646" x2="48681" y2="35675"/>
                        <a14:backgroundMark x1="57835" y1="36523" x2="60743" y2="37553"/>
                        <a14:backgroundMark x1="53796" y1="34646" x2="54335" y2="35494"/>
                        <a14:backgroundMark x1="77706" y1="52938" x2="83199" y2="49849"/>
                        <a14:backgroundMark x1="80694" y1="86089" x2="85174" y2="82825"/>
                        <a14:backgroundMark x1="42208" y1="95458" x2="71735" y2="94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1" t="16483" r="22180" b="8892"/>
          <a:stretch>
            <a:fillRect/>
          </a:stretch>
        </p:blipFill>
        <p:spPr>
          <a:xfrm>
            <a:off x="990600" y="1408033"/>
            <a:ext cx="3124200" cy="40419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63080" y="2214245"/>
            <a:ext cx="4711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zh-CN" sz="4800" b="1">
                <a:gradFill>
                  <a:gsLst>
                    <a:gs pos="0">
                      <a:srgbClr val="BA1C2E"/>
                    </a:gs>
                    <a:gs pos="100000">
                      <a:srgbClr val="6B0819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部分</a:t>
            </a:r>
            <a:endParaRPr lang="zh-CN" altLang="zh-CN" sz="4800" b="1">
              <a:gradFill>
                <a:gsLst>
                  <a:gs pos="0">
                    <a:srgbClr val="BA1C2E"/>
                  </a:gs>
                  <a:gs pos="100000">
                    <a:srgbClr val="6B0819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7950" y="3388360"/>
            <a:ext cx="6450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请输入大标题</a:t>
            </a:r>
            <a:endParaRPr lang="zh-CN" altLang="en-US" sz="6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82690" y="3216275"/>
            <a:ext cx="5291455" cy="0"/>
          </a:xfrm>
          <a:prstGeom prst="line">
            <a:avLst/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-254" r="4334" b="8906"/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5135" y="800100"/>
            <a:ext cx="11301730" cy="0"/>
          </a:xfrm>
          <a:prstGeom prst="line">
            <a:avLst/>
          </a:prstGeom>
          <a:ln w="25400">
            <a:solidFill>
              <a:srgbClr val="BA19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1380490" y="233680"/>
            <a:ext cx="2698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请在此写入标题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lock_121644"/>
          <p:cNvSpPr>
            <a:spLocks noChangeAspect="1"/>
          </p:cNvSpPr>
          <p:nvPr/>
        </p:nvSpPr>
        <p:spPr bwMode="auto">
          <a:xfrm>
            <a:off x="683893" y="233680"/>
            <a:ext cx="461018" cy="460376"/>
          </a:xfrm>
          <a:custGeom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rgbClr val="BA191F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2" name="组合 1"/>
          <p:cNvGrpSpPr/>
          <p:nvPr/>
        </p:nvGrpSpPr>
        <p:grpSpPr>
          <a:xfrm>
            <a:off x="1904365" y="2068830"/>
            <a:ext cx="8446770" cy="3443605"/>
            <a:chOff x="1904365" y="2068830"/>
            <a:chExt cx="8446770" cy="3443605"/>
          </a:xfrm>
        </p:grpSpPr>
        <p:grpSp>
          <p:nvGrpSpPr>
            <p:cNvPr id="8" name="组合 7"/>
            <p:cNvGrpSpPr/>
            <p:nvPr/>
          </p:nvGrpSpPr>
          <p:grpSpPr>
            <a:xfrm>
              <a:off x="1904365" y="2068830"/>
              <a:ext cx="1871980" cy="3443605"/>
              <a:chOff x="4929" y="2838"/>
              <a:chExt cx="2948" cy="542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929" y="2838"/>
                <a:ext cx="2948" cy="5423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流程图: 联系 14"/>
              <p:cNvSpPr/>
              <p:nvPr/>
            </p:nvSpPr>
            <p:spPr>
              <a:xfrm>
                <a:off x="5806" y="3243"/>
                <a:ext cx="1193" cy="1193"/>
              </a:xfrm>
              <a:prstGeom prst="flowChartConnector">
                <a:avLst/>
              </a:prstGeom>
              <a:solidFill>
                <a:srgbClr val="C01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479155" y="2068830"/>
              <a:ext cx="1871980" cy="3443605"/>
              <a:chOff x="11664" y="2838"/>
              <a:chExt cx="2948" cy="542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1664" y="2838"/>
                <a:ext cx="2948" cy="5423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流程图: 联系 17"/>
              <p:cNvSpPr/>
              <p:nvPr/>
            </p:nvSpPr>
            <p:spPr>
              <a:xfrm>
                <a:off x="12541" y="3243"/>
                <a:ext cx="1193" cy="1193"/>
              </a:xfrm>
              <a:prstGeom prst="flowChartConnector">
                <a:avLst/>
              </a:prstGeom>
              <a:solidFill>
                <a:srgbClr val="C01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191760" y="2068830"/>
              <a:ext cx="1871980" cy="3443605"/>
              <a:chOff x="8296" y="2838"/>
              <a:chExt cx="2948" cy="542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8296" y="2838"/>
                <a:ext cx="2948" cy="5423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流程图: 联系 20"/>
              <p:cNvSpPr/>
              <p:nvPr/>
            </p:nvSpPr>
            <p:spPr>
              <a:xfrm>
                <a:off x="9174" y="3243"/>
                <a:ext cx="1192" cy="1193"/>
              </a:xfrm>
              <a:prstGeom prst="flowChartConnector">
                <a:avLst/>
              </a:prstGeom>
              <a:solidFill>
                <a:srgbClr val="C01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018665" y="3650615"/>
              <a:ext cx="1643380" cy="159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09870" y="3650615"/>
              <a:ext cx="1643380" cy="159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595995" y="3650615"/>
              <a:ext cx="1643380" cy="159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171065" y="3370580"/>
              <a:ext cx="13227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466080" y="3367405"/>
              <a:ext cx="13227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753475" y="3370580"/>
              <a:ext cx="13227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hronometer_384"/>
          <p:cNvSpPr>
            <a:spLocks noChangeAspect="1"/>
          </p:cNvSpPr>
          <p:nvPr/>
        </p:nvSpPr>
        <p:spPr bwMode="auto">
          <a:xfrm>
            <a:off x="2638438" y="2510347"/>
            <a:ext cx="387958" cy="387413"/>
          </a:xfrm>
          <a:custGeom>
            <a:gdLst>
              <a:gd name="connsiteX0" fmla="*/ 282939 w 590425"/>
              <a:gd name="connsiteY0" fmla="*/ 150972 h 589597"/>
              <a:gd name="connsiteX1" fmla="*/ 306183 w 590425"/>
              <a:gd name="connsiteY1" fmla="*/ 174182 h 589597"/>
              <a:gd name="connsiteX2" fmla="*/ 306183 w 590425"/>
              <a:gd name="connsiteY2" fmla="*/ 279915 h 589597"/>
              <a:gd name="connsiteX3" fmla="*/ 412069 w 590425"/>
              <a:gd name="connsiteY3" fmla="*/ 279915 h 589597"/>
              <a:gd name="connsiteX4" fmla="*/ 435312 w 590425"/>
              <a:gd name="connsiteY4" fmla="*/ 303124 h 589597"/>
              <a:gd name="connsiteX5" fmla="*/ 412069 w 590425"/>
              <a:gd name="connsiteY5" fmla="*/ 327623 h 589597"/>
              <a:gd name="connsiteX6" fmla="*/ 306183 w 590425"/>
              <a:gd name="connsiteY6" fmla="*/ 327623 h 589597"/>
              <a:gd name="connsiteX7" fmla="*/ 259696 w 590425"/>
              <a:gd name="connsiteY7" fmla="*/ 327623 h 589597"/>
              <a:gd name="connsiteX8" fmla="*/ 259696 w 590425"/>
              <a:gd name="connsiteY8" fmla="*/ 279915 h 589597"/>
              <a:gd name="connsiteX9" fmla="*/ 259696 w 590425"/>
              <a:gd name="connsiteY9" fmla="*/ 174182 h 589597"/>
              <a:gd name="connsiteX10" fmla="*/ 282939 w 590425"/>
              <a:gd name="connsiteY10" fmla="*/ 150972 h 589597"/>
              <a:gd name="connsiteX11" fmla="*/ 275187 w 590425"/>
              <a:gd name="connsiteY11" fmla="*/ 126435 h 589597"/>
              <a:gd name="connsiteX12" fmla="*/ 83977 w 590425"/>
              <a:gd name="connsiteY12" fmla="*/ 317376 h 589597"/>
              <a:gd name="connsiteX13" fmla="*/ 275187 w 590425"/>
              <a:gd name="connsiteY13" fmla="*/ 507028 h 589597"/>
              <a:gd name="connsiteX14" fmla="*/ 465105 w 590425"/>
              <a:gd name="connsiteY14" fmla="*/ 317376 h 589597"/>
              <a:gd name="connsiteX15" fmla="*/ 275187 w 590425"/>
              <a:gd name="connsiteY15" fmla="*/ 126435 h 589597"/>
              <a:gd name="connsiteX16" fmla="*/ 456061 w 590425"/>
              <a:gd name="connsiteY16" fmla="*/ 0 h 589597"/>
              <a:gd name="connsiteX17" fmla="*/ 590425 w 590425"/>
              <a:gd name="connsiteY17" fmla="*/ 134175 h 589597"/>
              <a:gd name="connsiteX18" fmla="*/ 546498 w 590425"/>
              <a:gd name="connsiteY18" fmla="*/ 179331 h 589597"/>
              <a:gd name="connsiteX19" fmla="*/ 493528 w 590425"/>
              <a:gd name="connsiteY19" fmla="*/ 126435 h 589597"/>
              <a:gd name="connsiteX20" fmla="*/ 483192 w 590425"/>
              <a:gd name="connsiteY20" fmla="*/ 138046 h 589597"/>
              <a:gd name="connsiteX21" fmla="*/ 549082 w 590425"/>
              <a:gd name="connsiteY21" fmla="*/ 316086 h 589597"/>
              <a:gd name="connsiteX22" fmla="*/ 273895 w 590425"/>
              <a:gd name="connsiteY22" fmla="*/ 589597 h 589597"/>
              <a:gd name="connsiteX23" fmla="*/ 0 w 590425"/>
              <a:gd name="connsiteY23" fmla="*/ 316086 h 589597"/>
              <a:gd name="connsiteX24" fmla="*/ 273895 w 590425"/>
              <a:gd name="connsiteY24" fmla="*/ 42575 h 589597"/>
              <a:gd name="connsiteX25" fmla="*/ 452185 w 590425"/>
              <a:gd name="connsiteY25" fmla="*/ 108373 h 589597"/>
              <a:gd name="connsiteX26" fmla="*/ 463813 w 590425"/>
              <a:gd name="connsiteY26" fmla="*/ 96761 h 589597"/>
              <a:gd name="connsiteX27" fmla="*/ 412135 w 590425"/>
              <a:gd name="connsiteY27" fmla="*/ 45155 h 5895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0425" h="589597">
                <a:moveTo>
                  <a:pt x="282939" y="150972"/>
                </a:moveTo>
                <a:cubicBezTo>
                  <a:pt x="295852" y="150972"/>
                  <a:pt x="306183" y="161288"/>
                  <a:pt x="306183" y="174182"/>
                </a:cubicBezTo>
                <a:lnTo>
                  <a:pt x="306183" y="279915"/>
                </a:lnTo>
                <a:lnTo>
                  <a:pt x="412069" y="279915"/>
                </a:lnTo>
                <a:cubicBezTo>
                  <a:pt x="424982" y="279915"/>
                  <a:pt x="435312" y="290230"/>
                  <a:pt x="435312" y="303124"/>
                </a:cubicBezTo>
                <a:cubicBezTo>
                  <a:pt x="435312" y="316018"/>
                  <a:pt x="424982" y="327623"/>
                  <a:pt x="412069" y="327623"/>
                </a:cubicBezTo>
                <a:lnTo>
                  <a:pt x="306183" y="327623"/>
                </a:lnTo>
                <a:lnTo>
                  <a:pt x="259696" y="327623"/>
                </a:lnTo>
                <a:lnTo>
                  <a:pt x="259696" y="279915"/>
                </a:lnTo>
                <a:lnTo>
                  <a:pt x="259696" y="174182"/>
                </a:lnTo>
                <a:cubicBezTo>
                  <a:pt x="259696" y="161288"/>
                  <a:pt x="270026" y="150972"/>
                  <a:pt x="282939" y="150972"/>
                </a:cubicBezTo>
                <a:close/>
                <a:moveTo>
                  <a:pt x="275187" y="126435"/>
                </a:moveTo>
                <a:cubicBezTo>
                  <a:pt x="169247" y="126435"/>
                  <a:pt x="83977" y="211584"/>
                  <a:pt x="83977" y="317376"/>
                </a:cubicBezTo>
                <a:cubicBezTo>
                  <a:pt x="83977" y="421878"/>
                  <a:pt x="169247" y="507028"/>
                  <a:pt x="275187" y="507028"/>
                </a:cubicBezTo>
                <a:cubicBezTo>
                  <a:pt x="379836" y="507028"/>
                  <a:pt x="465105" y="421878"/>
                  <a:pt x="465105" y="317376"/>
                </a:cubicBezTo>
                <a:cubicBezTo>
                  <a:pt x="465105" y="211584"/>
                  <a:pt x="379836" y="126435"/>
                  <a:pt x="275187" y="126435"/>
                </a:cubicBezTo>
                <a:close/>
                <a:moveTo>
                  <a:pt x="456061" y="0"/>
                </a:moveTo>
                <a:cubicBezTo>
                  <a:pt x="550374" y="55477"/>
                  <a:pt x="590425" y="134175"/>
                  <a:pt x="590425" y="134175"/>
                </a:cubicBezTo>
                <a:lnTo>
                  <a:pt x="546498" y="179331"/>
                </a:lnTo>
                <a:lnTo>
                  <a:pt x="493528" y="126435"/>
                </a:lnTo>
                <a:lnTo>
                  <a:pt x="483192" y="138046"/>
                </a:lnTo>
                <a:cubicBezTo>
                  <a:pt x="523243" y="185781"/>
                  <a:pt x="549082" y="247708"/>
                  <a:pt x="549082" y="316086"/>
                </a:cubicBezTo>
                <a:cubicBezTo>
                  <a:pt x="549082" y="467033"/>
                  <a:pt x="426346" y="589597"/>
                  <a:pt x="273895" y="589597"/>
                </a:cubicBezTo>
                <a:cubicBezTo>
                  <a:pt x="122736" y="589597"/>
                  <a:pt x="0" y="467033"/>
                  <a:pt x="0" y="316086"/>
                </a:cubicBezTo>
                <a:cubicBezTo>
                  <a:pt x="0" y="165139"/>
                  <a:pt x="122736" y="42575"/>
                  <a:pt x="273895" y="42575"/>
                </a:cubicBezTo>
                <a:cubicBezTo>
                  <a:pt x="342369" y="42575"/>
                  <a:pt x="404383" y="67088"/>
                  <a:pt x="452185" y="108373"/>
                </a:cubicBezTo>
                <a:lnTo>
                  <a:pt x="463813" y="96761"/>
                </a:lnTo>
                <a:lnTo>
                  <a:pt x="412135" y="45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30" name="clock-symbol-of-circular-shape_55191"/>
          <p:cNvSpPr>
            <a:spLocks noChangeAspect="1"/>
          </p:cNvSpPr>
          <p:nvPr/>
        </p:nvSpPr>
        <p:spPr bwMode="auto">
          <a:xfrm>
            <a:off x="5931662" y="2509021"/>
            <a:ext cx="387958" cy="386960"/>
          </a:xfrm>
          <a:custGeom>
            <a:gdLst>
              <a:gd name="connsiteX0" fmla="*/ 595838 w 608744"/>
              <a:gd name="connsiteY0" fmla="*/ 324650 h 607178"/>
              <a:gd name="connsiteX1" fmla="*/ 605392 w 608744"/>
              <a:gd name="connsiteY1" fmla="*/ 328152 h 607178"/>
              <a:gd name="connsiteX2" fmla="*/ 608677 w 608744"/>
              <a:gd name="connsiteY2" fmla="*/ 337839 h 607178"/>
              <a:gd name="connsiteX3" fmla="*/ 571056 w 608744"/>
              <a:gd name="connsiteY3" fmla="*/ 452438 h 607178"/>
              <a:gd name="connsiteX4" fmla="*/ 563442 w 608744"/>
              <a:gd name="connsiteY4" fmla="*/ 458175 h 607178"/>
              <a:gd name="connsiteX5" fmla="*/ 554037 w 608744"/>
              <a:gd name="connsiteY5" fmla="*/ 456387 h 607178"/>
              <a:gd name="connsiteX6" fmla="*/ 508504 w 608744"/>
              <a:gd name="connsiteY6" fmla="*/ 425166 h 607178"/>
              <a:gd name="connsiteX7" fmla="*/ 504772 w 608744"/>
              <a:gd name="connsiteY7" fmla="*/ 409743 h 607178"/>
              <a:gd name="connsiteX8" fmla="*/ 529032 w 608744"/>
              <a:gd name="connsiteY8" fmla="*/ 339627 h 607178"/>
              <a:gd name="connsiteX9" fmla="*/ 539631 w 608744"/>
              <a:gd name="connsiteY9" fmla="*/ 329792 h 607178"/>
              <a:gd name="connsiteX10" fmla="*/ 233809 w 608744"/>
              <a:gd name="connsiteY10" fmla="*/ 167232 h 607178"/>
              <a:gd name="connsiteX11" fmla="*/ 252904 w 608744"/>
              <a:gd name="connsiteY11" fmla="*/ 179216 h 607178"/>
              <a:gd name="connsiteX12" fmla="*/ 309218 w 608744"/>
              <a:gd name="connsiteY12" fmla="*/ 258399 h 607178"/>
              <a:gd name="connsiteX13" fmla="*/ 335548 w 608744"/>
              <a:gd name="connsiteY13" fmla="*/ 271956 h 607178"/>
              <a:gd name="connsiteX14" fmla="*/ 398799 w 608744"/>
              <a:gd name="connsiteY14" fmla="*/ 271956 h 607178"/>
              <a:gd name="connsiteX15" fmla="*/ 428262 w 608744"/>
              <a:gd name="connsiteY15" fmla="*/ 301380 h 607178"/>
              <a:gd name="connsiteX16" fmla="*/ 398799 w 608744"/>
              <a:gd name="connsiteY16" fmla="*/ 330804 h 607178"/>
              <a:gd name="connsiteX17" fmla="*/ 335623 w 608744"/>
              <a:gd name="connsiteY17" fmla="*/ 330804 h 607178"/>
              <a:gd name="connsiteX18" fmla="*/ 303624 w 608744"/>
              <a:gd name="connsiteY18" fmla="*/ 344957 h 607178"/>
              <a:gd name="connsiteX19" fmla="*/ 260064 w 608744"/>
              <a:gd name="connsiteY19" fmla="*/ 301380 h 607178"/>
              <a:gd name="connsiteX20" fmla="*/ 261034 w 608744"/>
              <a:gd name="connsiteY20" fmla="*/ 292367 h 607178"/>
              <a:gd name="connsiteX21" fmla="*/ 204794 w 608744"/>
              <a:gd name="connsiteY21" fmla="*/ 213332 h 607178"/>
              <a:gd name="connsiteX22" fmla="*/ 211806 w 608744"/>
              <a:gd name="connsiteY22" fmla="*/ 172288 h 607178"/>
              <a:gd name="connsiteX23" fmla="*/ 233809 w 608744"/>
              <a:gd name="connsiteY23" fmla="*/ 167232 h 607178"/>
              <a:gd name="connsiteX24" fmla="*/ 568728 w 608744"/>
              <a:gd name="connsiteY24" fmla="*/ 156093 h 607178"/>
              <a:gd name="connsiteX25" fmla="*/ 576784 w 608744"/>
              <a:gd name="connsiteY25" fmla="*/ 162203 h 607178"/>
              <a:gd name="connsiteX26" fmla="*/ 606623 w 608744"/>
              <a:gd name="connsiteY26" fmla="*/ 251846 h 607178"/>
              <a:gd name="connsiteX27" fmla="*/ 604310 w 608744"/>
              <a:gd name="connsiteY27" fmla="*/ 261012 h 607178"/>
              <a:gd name="connsiteX28" fmla="*/ 596030 w 608744"/>
              <a:gd name="connsiteY28" fmla="*/ 265557 h 607178"/>
              <a:gd name="connsiteX29" fmla="*/ 541127 w 608744"/>
              <a:gd name="connsiteY29" fmla="*/ 270550 h 607178"/>
              <a:gd name="connsiteX30" fmla="*/ 528371 w 608744"/>
              <a:gd name="connsiteY30" fmla="*/ 260937 h 607178"/>
              <a:gd name="connsiteX31" fmla="*/ 511438 w 608744"/>
              <a:gd name="connsiteY31" fmla="*/ 207509 h 607178"/>
              <a:gd name="connsiteX32" fmla="*/ 514795 w 608744"/>
              <a:gd name="connsiteY32" fmla="*/ 193351 h 607178"/>
              <a:gd name="connsiteX33" fmla="*/ 558881 w 608744"/>
              <a:gd name="connsiteY33" fmla="*/ 158328 h 607178"/>
              <a:gd name="connsiteX34" fmla="*/ 568728 w 608744"/>
              <a:gd name="connsiteY34" fmla="*/ 156093 h 607178"/>
              <a:gd name="connsiteX35" fmla="*/ 464517 w 608744"/>
              <a:gd name="connsiteY35" fmla="*/ 46732 h 607178"/>
              <a:gd name="connsiteX36" fmla="*/ 474363 w 608744"/>
              <a:gd name="connsiteY36" fmla="*/ 48221 h 607178"/>
              <a:gd name="connsiteX37" fmla="*/ 526797 w 608744"/>
              <a:gd name="connsiteY37" fmla="*/ 92166 h 607178"/>
              <a:gd name="connsiteX38" fmla="*/ 530004 w 608744"/>
              <a:gd name="connsiteY38" fmla="*/ 101104 h 607178"/>
              <a:gd name="connsiteX39" fmla="*/ 525604 w 608744"/>
              <a:gd name="connsiteY39" fmla="*/ 109521 h 607178"/>
              <a:gd name="connsiteX40" fmla="*/ 482269 w 608744"/>
              <a:gd name="connsiteY40" fmla="*/ 143857 h 607178"/>
              <a:gd name="connsiteX41" fmla="*/ 466531 w 608744"/>
              <a:gd name="connsiteY41" fmla="*/ 142963 h 607178"/>
              <a:gd name="connsiteX42" fmla="*/ 438188 w 608744"/>
              <a:gd name="connsiteY42" fmla="*/ 118533 h 607178"/>
              <a:gd name="connsiteX43" fmla="*/ 434384 w 608744"/>
              <a:gd name="connsiteY43" fmla="*/ 104158 h 607178"/>
              <a:gd name="connsiteX44" fmla="*/ 456984 w 608744"/>
              <a:gd name="connsiteY44" fmla="*/ 53286 h 607178"/>
              <a:gd name="connsiteX45" fmla="*/ 464517 w 608744"/>
              <a:gd name="connsiteY45" fmla="*/ 46732 h 607178"/>
              <a:gd name="connsiteX46" fmla="*/ 262508 w 608744"/>
              <a:gd name="connsiteY46" fmla="*/ 131 h 607178"/>
              <a:gd name="connsiteX47" fmla="*/ 271981 w 608744"/>
              <a:gd name="connsiteY47" fmla="*/ 2887 h 607178"/>
              <a:gd name="connsiteX48" fmla="*/ 276010 w 608744"/>
              <a:gd name="connsiteY48" fmla="*/ 11825 h 607178"/>
              <a:gd name="connsiteX49" fmla="*/ 276010 w 608744"/>
              <a:gd name="connsiteY49" fmla="*/ 67614 h 607178"/>
              <a:gd name="connsiteX50" fmla="*/ 266237 w 608744"/>
              <a:gd name="connsiteY50" fmla="*/ 79233 h 607178"/>
              <a:gd name="connsiteX51" fmla="*/ 79595 w 608744"/>
              <a:gd name="connsiteY51" fmla="*/ 282426 h 607178"/>
              <a:gd name="connsiteX52" fmla="*/ 106152 w 608744"/>
              <a:gd name="connsiteY52" fmla="*/ 282426 h 607178"/>
              <a:gd name="connsiteX53" fmla="*/ 125771 w 608744"/>
              <a:gd name="connsiteY53" fmla="*/ 302090 h 607178"/>
              <a:gd name="connsiteX54" fmla="*/ 106152 w 608744"/>
              <a:gd name="connsiteY54" fmla="*/ 321680 h 607178"/>
              <a:gd name="connsiteX55" fmla="*/ 79670 w 608744"/>
              <a:gd name="connsiteY55" fmla="*/ 321680 h 607178"/>
              <a:gd name="connsiteX56" fmla="*/ 285856 w 608744"/>
              <a:gd name="connsiteY56" fmla="*/ 527629 h 607178"/>
              <a:gd name="connsiteX57" fmla="*/ 285856 w 608744"/>
              <a:gd name="connsiteY57" fmla="*/ 501187 h 607178"/>
              <a:gd name="connsiteX58" fmla="*/ 305550 w 608744"/>
              <a:gd name="connsiteY58" fmla="*/ 481523 h 607178"/>
              <a:gd name="connsiteX59" fmla="*/ 325169 w 608744"/>
              <a:gd name="connsiteY59" fmla="*/ 501187 h 607178"/>
              <a:gd name="connsiteX60" fmla="*/ 325169 w 608744"/>
              <a:gd name="connsiteY60" fmla="*/ 527629 h 607178"/>
              <a:gd name="connsiteX61" fmla="*/ 455863 w 608744"/>
              <a:gd name="connsiteY61" fmla="*/ 471393 h 607178"/>
              <a:gd name="connsiteX62" fmla="*/ 470410 w 608744"/>
              <a:gd name="connsiteY62" fmla="*/ 470425 h 607178"/>
              <a:gd name="connsiteX63" fmla="*/ 516884 w 608744"/>
              <a:gd name="connsiteY63" fmla="*/ 502230 h 607178"/>
              <a:gd name="connsiteX64" fmla="*/ 521957 w 608744"/>
              <a:gd name="connsiteY64" fmla="*/ 511019 h 607178"/>
              <a:gd name="connsiteX65" fmla="*/ 518376 w 608744"/>
              <a:gd name="connsiteY65" fmla="*/ 520479 h 607178"/>
              <a:gd name="connsiteX66" fmla="*/ 305550 w 608744"/>
              <a:gd name="connsiteY66" fmla="*/ 607178 h 607178"/>
              <a:gd name="connsiteX67" fmla="*/ 0 w 608744"/>
              <a:gd name="connsiteY67" fmla="*/ 302090 h 607178"/>
              <a:gd name="connsiteX68" fmla="*/ 262508 w 608744"/>
              <a:gd name="connsiteY68" fmla="*/ 131 h 607178"/>
              <a:gd name="connsiteX69" fmla="*/ 348549 w 608744"/>
              <a:gd name="connsiteY69" fmla="*/ 128 h 607178"/>
              <a:gd name="connsiteX70" fmla="*/ 396819 w 608744"/>
              <a:gd name="connsiteY70" fmla="*/ 11223 h 607178"/>
              <a:gd name="connsiteX71" fmla="*/ 403981 w 608744"/>
              <a:gd name="connsiteY71" fmla="*/ 17627 h 607178"/>
              <a:gd name="connsiteX72" fmla="*/ 404056 w 608744"/>
              <a:gd name="connsiteY72" fmla="*/ 27307 h 607178"/>
              <a:gd name="connsiteX73" fmla="*/ 381599 w 608744"/>
              <a:gd name="connsiteY73" fmla="*/ 77721 h 607178"/>
              <a:gd name="connsiteX74" fmla="*/ 367573 w 608744"/>
              <a:gd name="connsiteY74" fmla="*/ 84348 h 607178"/>
              <a:gd name="connsiteX75" fmla="*/ 344818 w 608744"/>
              <a:gd name="connsiteY75" fmla="*/ 79135 h 607178"/>
              <a:gd name="connsiteX76" fmla="*/ 335045 w 608744"/>
              <a:gd name="connsiteY76" fmla="*/ 67519 h 607178"/>
              <a:gd name="connsiteX77" fmla="*/ 335045 w 608744"/>
              <a:gd name="connsiteY77" fmla="*/ 11819 h 607178"/>
              <a:gd name="connsiteX78" fmla="*/ 339148 w 608744"/>
              <a:gd name="connsiteY78" fmla="*/ 2883 h 607178"/>
              <a:gd name="connsiteX79" fmla="*/ 348549 w 608744"/>
              <a:gd name="connsiteY79" fmla="*/ 128 h 6071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8744" h="607178">
                <a:moveTo>
                  <a:pt x="595838" y="324650"/>
                </a:moveTo>
                <a:cubicBezTo>
                  <a:pt x="599346" y="324352"/>
                  <a:pt x="602855" y="325619"/>
                  <a:pt x="605392" y="328152"/>
                </a:cubicBezTo>
                <a:cubicBezTo>
                  <a:pt x="607856" y="330760"/>
                  <a:pt x="609050" y="334262"/>
                  <a:pt x="608677" y="337839"/>
                </a:cubicBezTo>
                <a:cubicBezTo>
                  <a:pt x="603825" y="379118"/>
                  <a:pt x="590762" y="417864"/>
                  <a:pt x="571056" y="452438"/>
                </a:cubicBezTo>
                <a:cubicBezTo>
                  <a:pt x="569414" y="455344"/>
                  <a:pt x="566652" y="457430"/>
                  <a:pt x="563442" y="458175"/>
                </a:cubicBezTo>
                <a:cubicBezTo>
                  <a:pt x="560233" y="458920"/>
                  <a:pt x="556799" y="458250"/>
                  <a:pt x="554037" y="456387"/>
                </a:cubicBezTo>
                <a:lnTo>
                  <a:pt x="508504" y="425166"/>
                </a:lnTo>
                <a:cubicBezTo>
                  <a:pt x="503429" y="421739"/>
                  <a:pt x="501861" y="415033"/>
                  <a:pt x="504772" y="409743"/>
                </a:cubicBezTo>
                <a:cubicBezTo>
                  <a:pt x="516491" y="388209"/>
                  <a:pt x="524851" y="364663"/>
                  <a:pt x="529032" y="339627"/>
                </a:cubicBezTo>
                <a:cubicBezTo>
                  <a:pt x="529927" y="334337"/>
                  <a:pt x="534257" y="330313"/>
                  <a:pt x="539631" y="329792"/>
                </a:cubicBezTo>
                <a:close/>
                <a:moveTo>
                  <a:pt x="233809" y="167232"/>
                </a:moveTo>
                <a:cubicBezTo>
                  <a:pt x="241249" y="168489"/>
                  <a:pt x="248205" y="172586"/>
                  <a:pt x="252904" y="179216"/>
                </a:cubicBezTo>
                <a:lnTo>
                  <a:pt x="309218" y="258399"/>
                </a:lnTo>
                <a:cubicBezTo>
                  <a:pt x="319586" y="259740"/>
                  <a:pt x="328835" y="264656"/>
                  <a:pt x="335548" y="271956"/>
                </a:cubicBezTo>
                <a:lnTo>
                  <a:pt x="398799" y="271956"/>
                </a:lnTo>
                <a:cubicBezTo>
                  <a:pt x="415060" y="271956"/>
                  <a:pt x="428262" y="285141"/>
                  <a:pt x="428262" y="301380"/>
                </a:cubicBezTo>
                <a:cubicBezTo>
                  <a:pt x="428262" y="317619"/>
                  <a:pt x="415060" y="330804"/>
                  <a:pt x="398799" y="330804"/>
                </a:cubicBezTo>
                <a:lnTo>
                  <a:pt x="335623" y="330804"/>
                </a:lnTo>
                <a:cubicBezTo>
                  <a:pt x="327642" y="339445"/>
                  <a:pt x="316304" y="344957"/>
                  <a:pt x="303624" y="344957"/>
                </a:cubicBezTo>
                <a:cubicBezTo>
                  <a:pt x="279532" y="344957"/>
                  <a:pt x="260064" y="325441"/>
                  <a:pt x="260064" y="301380"/>
                </a:cubicBezTo>
                <a:cubicBezTo>
                  <a:pt x="260064" y="298251"/>
                  <a:pt x="260363" y="295272"/>
                  <a:pt x="261034" y="292367"/>
                </a:cubicBezTo>
                <a:lnTo>
                  <a:pt x="204794" y="213332"/>
                </a:lnTo>
                <a:cubicBezTo>
                  <a:pt x="195396" y="200073"/>
                  <a:pt x="198529" y="181674"/>
                  <a:pt x="211806" y="172288"/>
                </a:cubicBezTo>
                <a:cubicBezTo>
                  <a:pt x="218444" y="167558"/>
                  <a:pt x="226369" y="165975"/>
                  <a:pt x="233809" y="167232"/>
                </a:cubicBezTo>
                <a:close/>
                <a:moveTo>
                  <a:pt x="568728" y="156093"/>
                </a:moveTo>
                <a:cubicBezTo>
                  <a:pt x="572234" y="156838"/>
                  <a:pt x="575143" y="159074"/>
                  <a:pt x="576784" y="162203"/>
                </a:cubicBezTo>
                <a:cubicBezTo>
                  <a:pt x="591107" y="189849"/>
                  <a:pt x="601327" y="220028"/>
                  <a:pt x="606623" y="251846"/>
                </a:cubicBezTo>
                <a:cubicBezTo>
                  <a:pt x="607145" y="255050"/>
                  <a:pt x="606324" y="258404"/>
                  <a:pt x="604310" y="261012"/>
                </a:cubicBezTo>
                <a:cubicBezTo>
                  <a:pt x="602296" y="263545"/>
                  <a:pt x="599312" y="265259"/>
                  <a:pt x="596030" y="265557"/>
                </a:cubicBezTo>
                <a:lnTo>
                  <a:pt x="541127" y="270550"/>
                </a:lnTo>
                <a:cubicBezTo>
                  <a:pt x="535010" y="271146"/>
                  <a:pt x="529490" y="266973"/>
                  <a:pt x="528371" y="260937"/>
                </a:cubicBezTo>
                <a:cubicBezTo>
                  <a:pt x="524940" y="242234"/>
                  <a:pt x="519196" y="224350"/>
                  <a:pt x="511438" y="207509"/>
                </a:cubicBezTo>
                <a:cubicBezTo>
                  <a:pt x="509200" y="202591"/>
                  <a:pt x="510617" y="196704"/>
                  <a:pt x="514795" y="193351"/>
                </a:cubicBezTo>
                <a:lnTo>
                  <a:pt x="558881" y="158328"/>
                </a:lnTo>
                <a:cubicBezTo>
                  <a:pt x="561641" y="156167"/>
                  <a:pt x="565296" y="155348"/>
                  <a:pt x="568728" y="156093"/>
                </a:cubicBezTo>
                <a:close/>
                <a:moveTo>
                  <a:pt x="464517" y="46732"/>
                </a:moveTo>
                <a:cubicBezTo>
                  <a:pt x="467874" y="45689"/>
                  <a:pt x="471454" y="46285"/>
                  <a:pt x="474363" y="48221"/>
                </a:cubicBezTo>
                <a:cubicBezTo>
                  <a:pt x="493457" y="60883"/>
                  <a:pt x="511059" y="75631"/>
                  <a:pt x="526797" y="92166"/>
                </a:cubicBezTo>
                <a:cubicBezTo>
                  <a:pt x="529109" y="94549"/>
                  <a:pt x="530228" y="97752"/>
                  <a:pt x="530004" y="101104"/>
                </a:cubicBezTo>
                <a:cubicBezTo>
                  <a:pt x="529781" y="104381"/>
                  <a:pt x="528214" y="107510"/>
                  <a:pt x="525604" y="109521"/>
                </a:cubicBezTo>
                <a:lnTo>
                  <a:pt x="482269" y="143857"/>
                </a:lnTo>
                <a:cubicBezTo>
                  <a:pt x="477570" y="147656"/>
                  <a:pt x="470782" y="147209"/>
                  <a:pt x="466531" y="142963"/>
                </a:cubicBezTo>
                <a:cubicBezTo>
                  <a:pt x="457730" y="134025"/>
                  <a:pt x="448332" y="125907"/>
                  <a:pt x="438188" y="118533"/>
                </a:cubicBezTo>
                <a:cubicBezTo>
                  <a:pt x="433713" y="115256"/>
                  <a:pt x="432072" y="109297"/>
                  <a:pt x="434384" y="104158"/>
                </a:cubicBezTo>
                <a:lnTo>
                  <a:pt x="456984" y="53286"/>
                </a:lnTo>
                <a:cubicBezTo>
                  <a:pt x="458401" y="50083"/>
                  <a:pt x="461161" y="47700"/>
                  <a:pt x="464517" y="46732"/>
                </a:cubicBezTo>
                <a:close/>
                <a:moveTo>
                  <a:pt x="262508" y="131"/>
                </a:moveTo>
                <a:cubicBezTo>
                  <a:pt x="265939" y="-390"/>
                  <a:pt x="269370" y="653"/>
                  <a:pt x="271981" y="2887"/>
                </a:cubicBezTo>
                <a:cubicBezTo>
                  <a:pt x="274518" y="5122"/>
                  <a:pt x="276010" y="8399"/>
                  <a:pt x="276010" y="11825"/>
                </a:cubicBezTo>
                <a:lnTo>
                  <a:pt x="276010" y="67614"/>
                </a:lnTo>
                <a:cubicBezTo>
                  <a:pt x="276010" y="73349"/>
                  <a:pt x="271907" y="78191"/>
                  <a:pt x="266237" y="79233"/>
                </a:cubicBezTo>
                <a:cubicBezTo>
                  <a:pt x="166128" y="96737"/>
                  <a:pt x="88472" y="179862"/>
                  <a:pt x="79595" y="282426"/>
                </a:cubicBezTo>
                <a:lnTo>
                  <a:pt x="106152" y="282426"/>
                </a:lnTo>
                <a:cubicBezTo>
                  <a:pt x="116968" y="282426"/>
                  <a:pt x="125771" y="291216"/>
                  <a:pt x="125771" y="302090"/>
                </a:cubicBezTo>
                <a:cubicBezTo>
                  <a:pt x="125771" y="312965"/>
                  <a:pt x="116968" y="321680"/>
                  <a:pt x="106152" y="321680"/>
                </a:cubicBezTo>
                <a:lnTo>
                  <a:pt x="79670" y="321680"/>
                </a:lnTo>
                <a:cubicBezTo>
                  <a:pt x="89069" y="430949"/>
                  <a:pt x="176422" y="518170"/>
                  <a:pt x="285856" y="527629"/>
                </a:cubicBezTo>
                <a:lnTo>
                  <a:pt x="285856" y="501187"/>
                </a:lnTo>
                <a:cubicBezTo>
                  <a:pt x="285856" y="490312"/>
                  <a:pt x="294659" y="481523"/>
                  <a:pt x="305550" y="481523"/>
                </a:cubicBezTo>
                <a:cubicBezTo>
                  <a:pt x="316367" y="481523"/>
                  <a:pt x="325169" y="490312"/>
                  <a:pt x="325169" y="501187"/>
                </a:cubicBezTo>
                <a:lnTo>
                  <a:pt x="325169" y="527629"/>
                </a:lnTo>
                <a:cubicBezTo>
                  <a:pt x="375149" y="523309"/>
                  <a:pt x="420430" y="502826"/>
                  <a:pt x="455863" y="471393"/>
                </a:cubicBezTo>
                <a:cubicBezTo>
                  <a:pt x="459966" y="467744"/>
                  <a:pt x="465934" y="467371"/>
                  <a:pt x="470410" y="470425"/>
                </a:cubicBezTo>
                <a:lnTo>
                  <a:pt x="516884" y="502230"/>
                </a:lnTo>
                <a:cubicBezTo>
                  <a:pt x="519793" y="504241"/>
                  <a:pt x="521658" y="507444"/>
                  <a:pt x="521957" y="511019"/>
                </a:cubicBezTo>
                <a:cubicBezTo>
                  <a:pt x="522255" y="514520"/>
                  <a:pt x="520912" y="518021"/>
                  <a:pt x="518376" y="520479"/>
                </a:cubicBezTo>
                <a:cubicBezTo>
                  <a:pt x="463398" y="574033"/>
                  <a:pt x="388428" y="607178"/>
                  <a:pt x="305550" y="607178"/>
                </a:cubicBezTo>
                <a:cubicBezTo>
                  <a:pt x="136811" y="607178"/>
                  <a:pt x="0" y="470574"/>
                  <a:pt x="0" y="302090"/>
                </a:cubicBezTo>
                <a:cubicBezTo>
                  <a:pt x="0" y="148206"/>
                  <a:pt x="114134" y="20987"/>
                  <a:pt x="262508" y="131"/>
                </a:cubicBezTo>
                <a:close/>
                <a:moveTo>
                  <a:pt x="348549" y="128"/>
                </a:moveTo>
                <a:cubicBezTo>
                  <a:pt x="365111" y="2510"/>
                  <a:pt x="381226" y="6308"/>
                  <a:pt x="396819" y="11223"/>
                </a:cubicBezTo>
                <a:cubicBezTo>
                  <a:pt x="400027" y="12191"/>
                  <a:pt x="402639" y="14574"/>
                  <a:pt x="403981" y="17627"/>
                </a:cubicBezTo>
                <a:cubicBezTo>
                  <a:pt x="405399" y="20680"/>
                  <a:pt x="405399" y="24180"/>
                  <a:pt x="404056" y="27307"/>
                </a:cubicBezTo>
                <a:lnTo>
                  <a:pt x="381599" y="77721"/>
                </a:lnTo>
                <a:cubicBezTo>
                  <a:pt x="379212" y="83082"/>
                  <a:pt x="373244" y="85912"/>
                  <a:pt x="367573" y="84348"/>
                </a:cubicBezTo>
                <a:cubicBezTo>
                  <a:pt x="360187" y="82188"/>
                  <a:pt x="352578" y="80476"/>
                  <a:pt x="344818" y="79135"/>
                </a:cubicBezTo>
                <a:cubicBezTo>
                  <a:pt x="339148" y="78167"/>
                  <a:pt x="335045" y="73253"/>
                  <a:pt x="335045" y="67519"/>
                </a:cubicBezTo>
                <a:lnTo>
                  <a:pt x="335045" y="11819"/>
                </a:lnTo>
                <a:cubicBezTo>
                  <a:pt x="335045" y="8393"/>
                  <a:pt x="336537" y="5117"/>
                  <a:pt x="339148" y="2883"/>
                </a:cubicBezTo>
                <a:cubicBezTo>
                  <a:pt x="341685" y="649"/>
                  <a:pt x="345191" y="-319"/>
                  <a:pt x="348549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31" name="circular-clock-tool_55344"/>
          <p:cNvSpPr>
            <a:spLocks noChangeAspect="1"/>
          </p:cNvSpPr>
          <p:nvPr/>
        </p:nvSpPr>
        <p:spPr bwMode="auto">
          <a:xfrm>
            <a:off x="9220848" y="2509021"/>
            <a:ext cx="387958" cy="387418"/>
          </a:xfrm>
          <a:custGeom>
            <a:gdLst>
              <a:gd name="connsiteX0" fmla="*/ 220168 w 608697"/>
              <a:gd name="connsiteY0" fmla="*/ 149793 h 607851"/>
              <a:gd name="connsiteX1" fmla="*/ 239222 w 608697"/>
              <a:gd name="connsiteY1" fmla="*/ 161748 h 607851"/>
              <a:gd name="connsiteX2" fmla="*/ 303540 w 608697"/>
              <a:gd name="connsiteY2" fmla="*/ 252175 h 607851"/>
              <a:gd name="connsiteX3" fmla="*/ 304361 w 608697"/>
              <a:gd name="connsiteY3" fmla="*/ 252026 h 607851"/>
              <a:gd name="connsiteX4" fmla="*/ 347190 w 608697"/>
              <a:gd name="connsiteY4" fmla="*/ 274596 h 607851"/>
              <a:gd name="connsiteX5" fmla="*/ 417850 w 608697"/>
              <a:gd name="connsiteY5" fmla="*/ 274596 h 607851"/>
              <a:gd name="connsiteX6" fmla="*/ 447173 w 608697"/>
              <a:gd name="connsiteY6" fmla="*/ 303943 h 607851"/>
              <a:gd name="connsiteX7" fmla="*/ 417775 w 608697"/>
              <a:gd name="connsiteY7" fmla="*/ 333291 h 607851"/>
              <a:gd name="connsiteX8" fmla="*/ 347190 w 608697"/>
              <a:gd name="connsiteY8" fmla="*/ 333291 h 607851"/>
              <a:gd name="connsiteX9" fmla="*/ 304361 w 608697"/>
              <a:gd name="connsiteY9" fmla="*/ 355861 h 607851"/>
              <a:gd name="connsiteX10" fmla="*/ 252354 w 608697"/>
              <a:gd name="connsiteY10" fmla="*/ 303943 h 607851"/>
              <a:gd name="connsiteX11" fmla="*/ 255712 w 608697"/>
              <a:gd name="connsiteY11" fmla="*/ 286216 h 607851"/>
              <a:gd name="connsiteX12" fmla="*/ 191320 w 608697"/>
              <a:gd name="connsiteY12" fmla="*/ 195714 h 607851"/>
              <a:gd name="connsiteX13" fmla="*/ 198259 w 608697"/>
              <a:gd name="connsiteY13" fmla="*/ 154820 h 607851"/>
              <a:gd name="connsiteX14" fmla="*/ 220168 w 608697"/>
              <a:gd name="connsiteY14" fmla="*/ 149793 h 607851"/>
              <a:gd name="connsiteX15" fmla="*/ 284730 w 608697"/>
              <a:gd name="connsiteY15" fmla="*/ 79259 h 607851"/>
              <a:gd name="connsiteX16" fmla="*/ 79369 w 608697"/>
              <a:gd name="connsiteY16" fmla="*/ 284409 h 607851"/>
              <a:gd name="connsiteX17" fmla="*/ 105701 w 608697"/>
              <a:gd name="connsiteY17" fmla="*/ 284409 h 607851"/>
              <a:gd name="connsiteX18" fmla="*/ 125320 w 608697"/>
              <a:gd name="connsiteY18" fmla="*/ 303925 h 607851"/>
              <a:gd name="connsiteX19" fmla="*/ 105701 w 608697"/>
              <a:gd name="connsiteY19" fmla="*/ 323517 h 607851"/>
              <a:gd name="connsiteX20" fmla="*/ 79369 w 608697"/>
              <a:gd name="connsiteY20" fmla="*/ 323517 h 607851"/>
              <a:gd name="connsiteX21" fmla="*/ 284805 w 608697"/>
              <a:gd name="connsiteY21" fmla="*/ 528592 h 607851"/>
              <a:gd name="connsiteX22" fmla="*/ 284805 w 608697"/>
              <a:gd name="connsiteY22" fmla="*/ 502296 h 607851"/>
              <a:gd name="connsiteX23" fmla="*/ 304349 w 608697"/>
              <a:gd name="connsiteY23" fmla="*/ 482705 h 607851"/>
              <a:gd name="connsiteX24" fmla="*/ 323967 w 608697"/>
              <a:gd name="connsiteY24" fmla="*/ 502296 h 607851"/>
              <a:gd name="connsiteX25" fmla="*/ 323967 w 608697"/>
              <a:gd name="connsiteY25" fmla="*/ 528592 h 607851"/>
              <a:gd name="connsiteX26" fmla="*/ 529328 w 608697"/>
              <a:gd name="connsiteY26" fmla="*/ 323442 h 607851"/>
              <a:gd name="connsiteX27" fmla="*/ 502996 w 608697"/>
              <a:gd name="connsiteY27" fmla="*/ 323442 h 607851"/>
              <a:gd name="connsiteX28" fmla="*/ 483377 w 608697"/>
              <a:gd name="connsiteY28" fmla="*/ 303925 h 607851"/>
              <a:gd name="connsiteX29" fmla="*/ 502996 w 608697"/>
              <a:gd name="connsiteY29" fmla="*/ 284334 h 607851"/>
              <a:gd name="connsiteX30" fmla="*/ 529328 w 608697"/>
              <a:gd name="connsiteY30" fmla="*/ 284334 h 607851"/>
              <a:gd name="connsiteX31" fmla="*/ 323893 w 608697"/>
              <a:gd name="connsiteY31" fmla="*/ 79259 h 607851"/>
              <a:gd name="connsiteX32" fmla="*/ 323893 w 608697"/>
              <a:gd name="connsiteY32" fmla="*/ 105555 h 607851"/>
              <a:gd name="connsiteX33" fmla="*/ 304349 w 608697"/>
              <a:gd name="connsiteY33" fmla="*/ 125146 h 607851"/>
              <a:gd name="connsiteX34" fmla="*/ 284730 w 608697"/>
              <a:gd name="connsiteY34" fmla="*/ 105555 h 607851"/>
              <a:gd name="connsiteX35" fmla="*/ 304349 w 608697"/>
              <a:gd name="connsiteY35" fmla="*/ 0 h 607851"/>
              <a:gd name="connsiteX36" fmla="*/ 608697 w 608697"/>
              <a:gd name="connsiteY36" fmla="*/ 303925 h 607851"/>
              <a:gd name="connsiteX37" fmla="*/ 304349 w 608697"/>
              <a:gd name="connsiteY37" fmla="*/ 607851 h 607851"/>
              <a:gd name="connsiteX38" fmla="*/ 0 w 608697"/>
              <a:gd name="connsiteY38" fmla="*/ 303925 h 607851"/>
              <a:gd name="connsiteX39" fmla="*/ 304349 w 608697"/>
              <a:gd name="connsiteY39" fmla="*/ 0 h 607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697" h="607851">
                <a:moveTo>
                  <a:pt x="220168" y="149793"/>
                </a:moveTo>
                <a:cubicBezTo>
                  <a:pt x="227582" y="151040"/>
                  <a:pt x="234522" y="155119"/>
                  <a:pt x="239222" y="161748"/>
                </a:cubicBezTo>
                <a:lnTo>
                  <a:pt x="303540" y="252175"/>
                </a:lnTo>
                <a:cubicBezTo>
                  <a:pt x="303839" y="252101"/>
                  <a:pt x="304062" y="252026"/>
                  <a:pt x="304361" y="252026"/>
                </a:cubicBezTo>
                <a:cubicBezTo>
                  <a:pt x="322119" y="252026"/>
                  <a:pt x="337863" y="261039"/>
                  <a:pt x="347190" y="274596"/>
                </a:cubicBezTo>
                <a:lnTo>
                  <a:pt x="417850" y="274596"/>
                </a:lnTo>
                <a:cubicBezTo>
                  <a:pt x="434041" y="274596"/>
                  <a:pt x="447173" y="287705"/>
                  <a:pt x="447173" y="303943"/>
                </a:cubicBezTo>
                <a:cubicBezTo>
                  <a:pt x="447173" y="320107"/>
                  <a:pt x="434041" y="333291"/>
                  <a:pt x="417775" y="333291"/>
                </a:cubicBezTo>
                <a:lnTo>
                  <a:pt x="347190" y="333291"/>
                </a:lnTo>
                <a:cubicBezTo>
                  <a:pt x="337863" y="346848"/>
                  <a:pt x="322194" y="355861"/>
                  <a:pt x="304361" y="355861"/>
                </a:cubicBezTo>
                <a:cubicBezTo>
                  <a:pt x="275634" y="355861"/>
                  <a:pt x="252354" y="332621"/>
                  <a:pt x="252354" y="303943"/>
                </a:cubicBezTo>
                <a:cubicBezTo>
                  <a:pt x="252354" y="297687"/>
                  <a:pt x="253698" y="291802"/>
                  <a:pt x="255712" y="286216"/>
                </a:cubicBezTo>
                <a:lnTo>
                  <a:pt x="191320" y="195714"/>
                </a:lnTo>
                <a:cubicBezTo>
                  <a:pt x="181918" y="182530"/>
                  <a:pt x="184977" y="164206"/>
                  <a:pt x="198259" y="154820"/>
                </a:cubicBezTo>
                <a:cubicBezTo>
                  <a:pt x="204862" y="150128"/>
                  <a:pt x="212753" y="148545"/>
                  <a:pt x="220168" y="149793"/>
                </a:cubicBezTo>
                <a:close/>
                <a:moveTo>
                  <a:pt x="284730" y="79259"/>
                </a:moveTo>
                <a:cubicBezTo>
                  <a:pt x="175746" y="88645"/>
                  <a:pt x="88768" y="175502"/>
                  <a:pt x="79369" y="284409"/>
                </a:cubicBezTo>
                <a:lnTo>
                  <a:pt x="105701" y="284409"/>
                </a:lnTo>
                <a:cubicBezTo>
                  <a:pt x="116517" y="284409"/>
                  <a:pt x="125320" y="293124"/>
                  <a:pt x="125320" y="303925"/>
                </a:cubicBezTo>
                <a:cubicBezTo>
                  <a:pt x="125320" y="314727"/>
                  <a:pt x="116517" y="323517"/>
                  <a:pt x="105701" y="323517"/>
                </a:cubicBezTo>
                <a:lnTo>
                  <a:pt x="79369" y="323517"/>
                </a:lnTo>
                <a:cubicBezTo>
                  <a:pt x="88768" y="432349"/>
                  <a:pt x="175746" y="519206"/>
                  <a:pt x="284805" y="528592"/>
                </a:cubicBezTo>
                <a:lnTo>
                  <a:pt x="284805" y="502296"/>
                </a:lnTo>
                <a:cubicBezTo>
                  <a:pt x="284805" y="491495"/>
                  <a:pt x="293532" y="482705"/>
                  <a:pt x="304349" y="482705"/>
                </a:cubicBezTo>
                <a:cubicBezTo>
                  <a:pt x="315165" y="482705"/>
                  <a:pt x="323967" y="491495"/>
                  <a:pt x="323967" y="502296"/>
                </a:cubicBezTo>
                <a:lnTo>
                  <a:pt x="323967" y="528592"/>
                </a:lnTo>
                <a:cubicBezTo>
                  <a:pt x="432951" y="519206"/>
                  <a:pt x="519929" y="432349"/>
                  <a:pt x="529328" y="323442"/>
                </a:cubicBezTo>
                <a:lnTo>
                  <a:pt x="502996" y="323442"/>
                </a:lnTo>
                <a:cubicBezTo>
                  <a:pt x="492179" y="323442"/>
                  <a:pt x="483377" y="314727"/>
                  <a:pt x="483377" y="303925"/>
                </a:cubicBezTo>
                <a:cubicBezTo>
                  <a:pt x="483377" y="293124"/>
                  <a:pt x="492179" y="284334"/>
                  <a:pt x="502996" y="284334"/>
                </a:cubicBezTo>
                <a:lnTo>
                  <a:pt x="529328" y="284334"/>
                </a:lnTo>
                <a:cubicBezTo>
                  <a:pt x="519929" y="175502"/>
                  <a:pt x="432951" y="88645"/>
                  <a:pt x="323893" y="79259"/>
                </a:cubicBezTo>
                <a:lnTo>
                  <a:pt x="323893" y="105555"/>
                </a:lnTo>
                <a:cubicBezTo>
                  <a:pt x="323893" y="116356"/>
                  <a:pt x="315165" y="125146"/>
                  <a:pt x="304349" y="125146"/>
                </a:cubicBezTo>
                <a:cubicBezTo>
                  <a:pt x="293532" y="125146"/>
                  <a:pt x="284730" y="116356"/>
                  <a:pt x="284730" y="105555"/>
                </a:cubicBezTo>
                <a:close/>
                <a:moveTo>
                  <a:pt x="304349" y="0"/>
                </a:moveTo>
                <a:cubicBezTo>
                  <a:pt x="472412" y="0"/>
                  <a:pt x="608697" y="136096"/>
                  <a:pt x="608697" y="303925"/>
                </a:cubicBezTo>
                <a:cubicBezTo>
                  <a:pt x="608697" y="471755"/>
                  <a:pt x="472412" y="607851"/>
                  <a:pt x="304349" y="607851"/>
                </a:cubicBezTo>
                <a:cubicBezTo>
                  <a:pt x="136285" y="607851"/>
                  <a:pt x="0" y="471755"/>
                  <a:pt x="0" y="303925"/>
                </a:cubicBezTo>
                <a:cubicBezTo>
                  <a:pt x="0" y="136096"/>
                  <a:pt x="136285" y="0"/>
                  <a:pt x="3043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000" p14:dur="850">
        <p:pull/>
      </p:transition>
    </mc:Choice>
    <mc:Fallback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60614212001"/>
  <p:tag name="MH_LIBRARY" val="GRAPHIC"/>
  <p:tag name="MH_ORDER" val="1"/>
  <p:tag name="MH_TYPE" val="Other"/>
</p:tagLst>
</file>

<file path=ppt/tags/tag62.xml><?xml version="1.0" encoding="utf-8"?>
<p:tagLst xmlns:p="http://schemas.openxmlformats.org/presentationml/2006/main">
  <p:tag name="MH" val="20160614212001"/>
  <p:tag name="MH_LIBRARY" val="GRAPHIC"/>
  <p:tag name="MH_ORDER" val="3"/>
  <p:tag name="MH_TYPE" val="Other"/>
</p:tagLst>
</file>

<file path=ppt/tags/tag63.xml><?xml version="1.0" encoding="utf-8"?>
<p:tagLst xmlns:p="http://schemas.openxmlformats.org/presentationml/2006/main">
  <p:tag name="MH" val="20160614212001"/>
  <p:tag name="MH_LIBRARY" val="GRAPHIC"/>
  <p:tag name="MH_ORDER" val="7"/>
  <p:tag name="MH_TYPE" val="Other"/>
</p:tagLst>
</file>

<file path=ppt/tags/tag64.xml><?xml version="1.0" encoding="utf-8"?>
<p:tagLst xmlns:p="http://schemas.openxmlformats.org/presentationml/2006/main">
  <p:tag name="MH" val="20160614212001"/>
  <p:tag name="MH_LIBRARY" val="GRAPHIC"/>
  <p:tag name="MH_ORDER" val="11"/>
  <p:tag name="MH_TYPE" val="Other"/>
</p:tagLst>
</file>

<file path=ppt/tags/tag65.xml><?xml version="1.0" encoding="utf-8"?>
<p:tagLst xmlns:p="http://schemas.openxmlformats.org/presentationml/2006/main">
  <p:tag name="MH" val="20160614212001"/>
  <p:tag name="MH_LIBRARY" val="GRAPHIC"/>
  <p:tag name="MH_ORDER" val="16"/>
  <p:tag name="MH_TYPE" val="Other"/>
</p:tagLst>
</file>

<file path=ppt/tags/tag66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082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155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8">
      <vt:lpstr>Arial</vt:lpstr>
      <vt:lpstr>等线 Light</vt:lpstr>
      <vt:lpstr>等线</vt:lpstr>
      <vt:lpstr>微软雅黑</vt:lpstr>
      <vt:lpstr>Calibri</vt:lpstr>
      <vt:lpstr>宋体</vt:lpstr>
      <vt:lpstr>华文细黑</vt:lpstr>
      <vt:lpstr>Gill Sans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21</cp:revision>
  <dcterms:created xsi:type="dcterms:W3CDTF">2017-08-22T12:43:00Z</dcterms:created>
  <dcterms:modified xsi:type="dcterms:W3CDTF">2023-05-08T05:41:00Z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